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89" r:id="rId4"/>
    <p:sldId id="260" r:id="rId5"/>
    <p:sldId id="291" r:id="rId6"/>
    <p:sldId id="287" r:id="rId7"/>
    <p:sldId id="290" r:id="rId8"/>
    <p:sldId id="294" r:id="rId9"/>
    <p:sldId id="293" r:id="rId10"/>
    <p:sldId id="296" r:id="rId11"/>
    <p:sldId id="263" r:id="rId12"/>
    <p:sldId id="286" r:id="rId13"/>
    <p:sldId id="265" r:id="rId14"/>
    <p:sldId id="269" r:id="rId15"/>
    <p:sldId id="282" r:id="rId16"/>
    <p:sldId id="267" r:id="rId17"/>
    <p:sldId id="268" r:id="rId18"/>
    <p:sldId id="270" r:id="rId19"/>
    <p:sldId id="288" r:id="rId20"/>
    <p:sldId id="280" r:id="rId21"/>
    <p:sldId id="279" r:id="rId22"/>
    <p:sldId id="281" r:id="rId23"/>
    <p:sldId id="276" r:id="rId24"/>
    <p:sldId id="277" r:id="rId25"/>
    <p:sldId id="272" r:id="rId26"/>
    <p:sldId id="273" r:id="rId27"/>
    <p:sldId id="274" r:id="rId28"/>
    <p:sldId id="275" r:id="rId29"/>
    <p:sldId id="297" r:id="rId30"/>
    <p:sldId id="298" r:id="rId31"/>
    <p:sldId id="299" r:id="rId32"/>
    <p:sldId id="301" r:id="rId33"/>
    <p:sldId id="302" r:id="rId34"/>
    <p:sldId id="303" r:id="rId35"/>
    <p:sldId id="304" r:id="rId36"/>
    <p:sldId id="278" r:id="rId37"/>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orbe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orbe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orbe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orbe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orbe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orbe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orbe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orbe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orbel"/>
      </a:defRPr>
    </a:lvl9pPr>
  </p:defaultTextStyle>
  <p:extLst>
    <p:ext uri="{EFAFB233-063F-42B5-8137-9DF3F51BA10A}">
      <p15:sldGuideLst xmlns:p15="http://schemas.microsoft.com/office/powerpoint/2012/main" xmlns="">
        <p15:guide id="1" orient="horz" pos="2160">
          <p15:clr>
            <a:srgbClr val="A4A3A4"/>
          </p15:clr>
        </p15:guide>
        <p15:guide id="2" pos="3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12700" cap="flat">
              <a:solidFill>
                <a:schemeClr val="accent6">
                  <a:hueOff val="-13973684"/>
                  <a:satOff val="-43678"/>
                  <a:lumOff val="34117"/>
                </a:schemeClr>
              </a:solidFill>
              <a:prstDash val="solid"/>
              <a:round/>
            </a:ln>
          </a:top>
          <a:bottom>
            <a:ln w="127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rgbClr val="D0E7F5"/>
          </a:solidFill>
        </a:fill>
      </a:tcStyle>
    </a:wholeTbl>
    <a:band2H>
      <a:tcTxStyle/>
      <a:tcStyle>
        <a:tcBdr/>
        <a:fill>
          <a:solidFill>
            <a:srgbClr val="E9F3FA"/>
          </a:solidFill>
        </a:fill>
      </a:tcStyle>
    </a:band2H>
    <a:firstCol>
      <a:tcTxStyle b="on"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12700" cap="flat">
              <a:solidFill>
                <a:schemeClr val="accent6">
                  <a:hueOff val="-13973684"/>
                  <a:satOff val="-43678"/>
                  <a:lumOff val="34117"/>
                </a:schemeClr>
              </a:solidFill>
              <a:prstDash val="solid"/>
              <a:round/>
            </a:ln>
          </a:top>
          <a:bottom>
            <a:ln w="127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chemeClr val="accent1"/>
          </a:solidFill>
        </a:fill>
      </a:tcStyle>
    </a:firstCol>
    <a:lastRow>
      <a:tcTxStyle b="on"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38100" cap="flat">
              <a:solidFill>
                <a:schemeClr val="accent6">
                  <a:hueOff val="-13973684"/>
                  <a:satOff val="-43678"/>
                  <a:lumOff val="34117"/>
                </a:schemeClr>
              </a:solidFill>
              <a:prstDash val="solid"/>
              <a:round/>
            </a:ln>
          </a:top>
          <a:bottom>
            <a:ln w="127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chemeClr val="accent1"/>
          </a:solidFill>
        </a:fill>
      </a:tcStyle>
    </a:lastRow>
    <a:firstRow>
      <a:tcTxStyle b="on"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12700" cap="flat">
              <a:solidFill>
                <a:schemeClr val="accent6">
                  <a:hueOff val="-13973684"/>
                  <a:satOff val="-43678"/>
                  <a:lumOff val="34117"/>
                </a:schemeClr>
              </a:solidFill>
              <a:prstDash val="solid"/>
              <a:round/>
            </a:ln>
          </a:top>
          <a:bottom>
            <a:ln w="381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12700" cap="flat">
              <a:solidFill>
                <a:schemeClr val="accent6">
                  <a:hueOff val="-13973684"/>
                  <a:satOff val="-43678"/>
                  <a:lumOff val="34117"/>
                </a:schemeClr>
              </a:solidFill>
              <a:prstDash val="solid"/>
              <a:round/>
            </a:ln>
          </a:top>
          <a:bottom>
            <a:ln w="127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rgbClr val="E3E7D0"/>
          </a:solidFill>
        </a:fill>
      </a:tcStyle>
    </a:wholeTbl>
    <a:band2H>
      <a:tcTxStyle/>
      <a:tcStyle>
        <a:tcBdr/>
        <a:fill>
          <a:solidFill>
            <a:srgbClr val="F1F4E9"/>
          </a:solidFill>
        </a:fill>
      </a:tcStyle>
    </a:band2H>
    <a:firstCol>
      <a:tcTxStyle b="on"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12700" cap="flat">
              <a:solidFill>
                <a:schemeClr val="accent6">
                  <a:hueOff val="-13973684"/>
                  <a:satOff val="-43678"/>
                  <a:lumOff val="34117"/>
                </a:schemeClr>
              </a:solidFill>
              <a:prstDash val="solid"/>
              <a:round/>
            </a:ln>
          </a:top>
          <a:bottom>
            <a:ln w="127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chemeClr val="accent3"/>
          </a:solidFill>
        </a:fill>
      </a:tcStyle>
    </a:firstCol>
    <a:lastRow>
      <a:tcTxStyle b="on"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38100" cap="flat">
              <a:solidFill>
                <a:schemeClr val="accent6">
                  <a:hueOff val="-13973684"/>
                  <a:satOff val="-43678"/>
                  <a:lumOff val="34117"/>
                </a:schemeClr>
              </a:solidFill>
              <a:prstDash val="solid"/>
              <a:round/>
            </a:ln>
          </a:top>
          <a:bottom>
            <a:ln w="127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chemeClr val="accent3"/>
          </a:solidFill>
        </a:fill>
      </a:tcStyle>
    </a:lastRow>
    <a:firstRow>
      <a:tcTxStyle b="on"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12700" cap="flat">
              <a:solidFill>
                <a:schemeClr val="accent6">
                  <a:hueOff val="-13973684"/>
                  <a:satOff val="-43678"/>
                  <a:lumOff val="34117"/>
                </a:schemeClr>
              </a:solidFill>
              <a:prstDash val="solid"/>
              <a:round/>
            </a:ln>
          </a:top>
          <a:bottom>
            <a:ln w="381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12700" cap="flat">
              <a:solidFill>
                <a:schemeClr val="accent6">
                  <a:hueOff val="-13973684"/>
                  <a:satOff val="-43678"/>
                  <a:lumOff val="34117"/>
                </a:schemeClr>
              </a:solidFill>
              <a:prstDash val="solid"/>
              <a:round/>
            </a:ln>
          </a:top>
          <a:bottom>
            <a:ln w="127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rgbClr val="D8DAED"/>
          </a:solidFill>
        </a:fill>
      </a:tcStyle>
    </a:wholeTbl>
    <a:band2H>
      <a:tcTxStyle/>
      <a:tcStyle>
        <a:tcBdr/>
        <a:fill>
          <a:solidFill>
            <a:srgbClr val="ECEDF6"/>
          </a:solidFill>
        </a:fill>
      </a:tcStyle>
    </a:band2H>
    <a:firstCol>
      <a:tcTxStyle b="on"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12700" cap="flat">
              <a:solidFill>
                <a:schemeClr val="accent6">
                  <a:hueOff val="-13973684"/>
                  <a:satOff val="-43678"/>
                  <a:lumOff val="34117"/>
                </a:schemeClr>
              </a:solidFill>
              <a:prstDash val="solid"/>
              <a:round/>
            </a:ln>
          </a:top>
          <a:bottom>
            <a:ln w="127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chemeClr val="accent6"/>
          </a:solidFill>
        </a:fill>
      </a:tcStyle>
    </a:firstCol>
    <a:lastRow>
      <a:tcTxStyle b="on"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38100" cap="flat">
              <a:solidFill>
                <a:schemeClr val="accent6">
                  <a:hueOff val="-13973684"/>
                  <a:satOff val="-43678"/>
                  <a:lumOff val="34117"/>
                </a:schemeClr>
              </a:solidFill>
              <a:prstDash val="solid"/>
              <a:round/>
            </a:ln>
          </a:top>
          <a:bottom>
            <a:ln w="127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chemeClr val="accent6"/>
          </a:solidFill>
        </a:fill>
      </a:tcStyle>
    </a:lastRow>
    <a:firstRow>
      <a:tcTxStyle b="on"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12700" cap="flat">
              <a:solidFill>
                <a:schemeClr val="accent6">
                  <a:hueOff val="-13973684"/>
                  <a:satOff val="-43678"/>
                  <a:lumOff val="34117"/>
                </a:schemeClr>
              </a:solidFill>
              <a:prstDash val="solid"/>
              <a:round/>
            </a:ln>
          </a:top>
          <a:bottom>
            <a:ln w="381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6">
              <a:hueOff val="-13973684"/>
              <a:satOff val="-43678"/>
              <a:lumOff val="34117"/>
            </a:schemeClr>
          </a:solidFill>
        </a:fill>
      </a:tcStyle>
    </a:band2H>
    <a:firstCol>
      <a:tcTxStyle b="on" i="off">
        <a:fontRef idx="minor">
          <a:schemeClr val="accent6">
            <a:hueOff val="-13973684"/>
            <a:satOff val="-43678"/>
            <a:lumOff val="34117"/>
          </a:schemeClr>
        </a:fontRef>
        <a:schemeClr val="accent6">
          <a:hueOff val="-13973684"/>
          <a:satOff val="-43678"/>
          <a:lumOff val="34117"/>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6">
              <a:hueOff val="-13973684"/>
              <a:satOff val="-43678"/>
              <a:lumOff val="34117"/>
            </a:schemeClr>
          </a:solidFill>
        </a:fill>
      </a:tcStyle>
    </a:lastRow>
    <a:firstRow>
      <a:tcTxStyle b="on" i="off">
        <a:fontRef idx="minor">
          <a:schemeClr val="accent6">
            <a:hueOff val="-13973684"/>
            <a:satOff val="-43678"/>
            <a:lumOff val="34117"/>
          </a:schemeClr>
        </a:fontRef>
        <a:schemeClr val="accent6">
          <a:hueOff val="-13973684"/>
          <a:satOff val="-43678"/>
          <a:lumOff val="34117"/>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12700" cap="flat">
              <a:solidFill>
                <a:schemeClr val="accent6">
                  <a:hueOff val="-13973684"/>
                  <a:satOff val="-43678"/>
                  <a:lumOff val="34117"/>
                </a:schemeClr>
              </a:solidFill>
              <a:prstDash val="solid"/>
              <a:round/>
            </a:ln>
          </a:top>
          <a:bottom>
            <a:ln w="127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12700" cap="flat">
              <a:solidFill>
                <a:schemeClr val="accent6">
                  <a:hueOff val="-13973684"/>
                  <a:satOff val="-43678"/>
                  <a:lumOff val="34117"/>
                </a:schemeClr>
              </a:solidFill>
              <a:prstDash val="solid"/>
              <a:round/>
            </a:ln>
          </a:top>
          <a:bottom>
            <a:ln w="127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rgbClr val="000000"/>
          </a:solidFill>
        </a:fill>
      </a:tcStyle>
    </a:firstCol>
    <a:lastRow>
      <a:tcTxStyle b="on"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38100" cap="flat">
              <a:solidFill>
                <a:schemeClr val="accent6">
                  <a:hueOff val="-13973684"/>
                  <a:satOff val="-43678"/>
                  <a:lumOff val="34117"/>
                </a:schemeClr>
              </a:solidFill>
              <a:prstDash val="solid"/>
              <a:round/>
            </a:ln>
          </a:top>
          <a:bottom>
            <a:ln w="127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rgbClr val="000000"/>
          </a:solidFill>
        </a:fill>
      </a:tcStyle>
    </a:lastRow>
    <a:firstRow>
      <a:tcTxStyle b="on"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12700" cap="flat">
              <a:solidFill>
                <a:schemeClr val="accent6">
                  <a:hueOff val="-13973684"/>
                  <a:satOff val="-43678"/>
                  <a:lumOff val="34117"/>
                </a:schemeClr>
              </a:solidFill>
              <a:prstDash val="solid"/>
              <a:round/>
            </a:ln>
          </a:top>
          <a:bottom>
            <a:ln w="381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rgbClr val="000000"/>
          </a:solidFill>
        </a:fill>
      </a:tcStyle>
    </a:firstRow>
  </a:tblStyle>
  <a:tblStyle styleId="{2708684C-4D16-4618-839F-0558EEFCDFE6}" styleName="">
    <a:tblBg/>
    <a:wholeTbl>
      <a:tcTxStyle b="off"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12700" cap="flat">
              <a:solidFill>
                <a:schemeClr val="accent6">
                  <a:hueOff val="-13973684"/>
                  <a:satOff val="-43678"/>
                  <a:lumOff val="34117"/>
                </a:schemeClr>
              </a:solidFill>
              <a:prstDash val="solid"/>
              <a:round/>
            </a:ln>
          </a:top>
          <a:bottom>
            <a:ln w="127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chemeClr val="accent6">
              <a:hueOff val="-13973684"/>
              <a:satOff val="-43678"/>
              <a:lumOff val="34117"/>
              <a:alpha val="20000"/>
            </a:schemeClr>
          </a:solidFill>
        </a:fill>
      </a:tcStyle>
    </a:wholeTbl>
    <a:band2H>
      <a:tcTxStyle/>
      <a:tcStyle>
        <a:tcBdr/>
        <a:fill>
          <a:solidFill>
            <a:schemeClr val="accent6">
              <a:hueOff val="-13973684"/>
              <a:satOff val="-43678"/>
              <a:lumOff val="34117"/>
            </a:schemeClr>
          </a:solidFill>
        </a:fill>
      </a:tcStyle>
    </a:band2H>
    <a:firstCol>
      <a:tcTxStyle b="on"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12700" cap="flat">
              <a:solidFill>
                <a:schemeClr val="accent6">
                  <a:hueOff val="-13973684"/>
                  <a:satOff val="-43678"/>
                  <a:lumOff val="34117"/>
                </a:schemeClr>
              </a:solidFill>
              <a:prstDash val="solid"/>
              <a:round/>
            </a:ln>
          </a:top>
          <a:bottom>
            <a:ln w="127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solidFill>
            <a:schemeClr val="accent6">
              <a:hueOff val="-13973684"/>
              <a:satOff val="-43678"/>
              <a:lumOff val="34117"/>
              <a:alpha val="20000"/>
            </a:schemeClr>
          </a:solidFill>
        </a:fill>
      </a:tcStyle>
    </a:firstCol>
    <a:lastRow>
      <a:tcTxStyle b="on"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50800" cap="flat">
              <a:solidFill>
                <a:schemeClr val="accent6">
                  <a:hueOff val="-13973684"/>
                  <a:satOff val="-43678"/>
                  <a:lumOff val="34117"/>
                </a:schemeClr>
              </a:solidFill>
              <a:prstDash val="solid"/>
              <a:round/>
            </a:ln>
          </a:top>
          <a:bottom>
            <a:ln w="127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noFill/>
        </a:fill>
      </a:tcStyle>
    </a:lastRow>
    <a:firstRow>
      <a:tcTxStyle b="on" i="off">
        <a:fontRef idx="minor">
          <a:schemeClr val="accent6">
            <a:hueOff val="-13973684"/>
            <a:satOff val="-43678"/>
            <a:lumOff val="34117"/>
          </a:schemeClr>
        </a:fontRef>
        <a:schemeClr val="accent6">
          <a:hueOff val="-13973684"/>
          <a:satOff val="-43678"/>
          <a:lumOff val="34117"/>
        </a:schemeClr>
      </a:tcTxStyle>
      <a:tcStyle>
        <a:tcBdr>
          <a:left>
            <a:ln w="12700" cap="flat">
              <a:solidFill>
                <a:schemeClr val="accent6">
                  <a:hueOff val="-13973684"/>
                  <a:satOff val="-43678"/>
                  <a:lumOff val="34117"/>
                </a:schemeClr>
              </a:solidFill>
              <a:prstDash val="solid"/>
              <a:round/>
            </a:ln>
          </a:left>
          <a:right>
            <a:ln w="12700" cap="flat">
              <a:solidFill>
                <a:schemeClr val="accent6">
                  <a:hueOff val="-13973684"/>
                  <a:satOff val="-43678"/>
                  <a:lumOff val="34117"/>
                </a:schemeClr>
              </a:solidFill>
              <a:prstDash val="solid"/>
              <a:round/>
            </a:ln>
          </a:right>
          <a:top>
            <a:ln w="12700" cap="flat">
              <a:solidFill>
                <a:schemeClr val="accent6">
                  <a:hueOff val="-13973684"/>
                  <a:satOff val="-43678"/>
                  <a:lumOff val="34117"/>
                </a:schemeClr>
              </a:solidFill>
              <a:prstDash val="solid"/>
              <a:round/>
            </a:ln>
          </a:top>
          <a:bottom>
            <a:ln w="25400" cap="flat">
              <a:solidFill>
                <a:schemeClr val="accent6">
                  <a:hueOff val="-13973684"/>
                  <a:satOff val="-43678"/>
                  <a:lumOff val="34117"/>
                </a:schemeClr>
              </a:solidFill>
              <a:prstDash val="solid"/>
              <a:round/>
            </a:ln>
          </a:bottom>
          <a:insideH>
            <a:ln w="12700" cap="flat">
              <a:solidFill>
                <a:schemeClr val="accent6">
                  <a:hueOff val="-13973684"/>
                  <a:satOff val="-43678"/>
                  <a:lumOff val="34117"/>
                </a:schemeClr>
              </a:solidFill>
              <a:prstDash val="solid"/>
              <a:round/>
            </a:ln>
          </a:insideH>
          <a:insideV>
            <a:ln w="12700" cap="flat">
              <a:solidFill>
                <a:schemeClr val="accent6">
                  <a:hueOff val="-13973684"/>
                  <a:satOff val="-43678"/>
                  <a:lumOff val="34117"/>
                </a:schemeClr>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9" d="100"/>
          <a:sy n="109" d="100"/>
        </p:scale>
        <p:origin x="-600" y="-72"/>
      </p:cViewPr>
      <p:guideLst>
        <p:guide orient="horz" pos="2160"/>
        <p:guide pos="383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7" name="Shape 1337"/>
          <p:cNvSpPr>
            <a:spLocks noGrp="1" noRot="1" noChangeAspect="1"/>
          </p:cNvSpPr>
          <p:nvPr>
            <p:ph type="sldImg"/>
          </p:nvPr>
        </p:nvSpPr>
        <p:spPr>
          <a:xfrm>
            <a:off x="1143000" y="685800"/>
            <a:ext cx="4572000" cy="3429000"/>
          </a:xfrm>
          <a:prstGeom prst="rect">
            <a:avLst/>
          </a:prstGeom>
        </p:spPr>
        <p:txBody>
          <a:bodyPr/>
          <a:lstStyle/>
          <a:p>
            <a:endParaRPr/>
          </a:p>
        </p:txBody>
      </p:sp>
      <p:sp>
        <p:nvSpPr>
          <p:cNvPr id="1338" name="Shape 13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orbel"/>
      </a:defRPr>
    </a:lvl1pPr>
    <a:lvl2pPr indent="228600" latinLnBrk="0">
      <a:defRPr sz="1200">
        <a:latin typeface="+mn-lt"/>
        <a:ea typeface="+mn-ea"/>
        <a:cs typeface="+mn-cs"/>
        <a:sym typeface="Corbel"/>
      </a:defRPr>
    </a:lvl2pPr>
    <a:lvl3pPr indent="457200" latinLnBrk="0">
      <a:defRPr sz="1200">
        <a:latin typeface="+mn-lt"/>
        <a:ea typeface="+mn-ea"/>
        <a:cs typeface="+mn-cs"/>
        <a:sym typeface="Corbel"/>
      </a:defRPr>
    </a:lvl3pPr>
    <a:lvl4pPr indent="685800" latinLnBrk="0">
      <a:defRPr sz="1200">
        <a:latin typeface="+mn-lt"/>
        <a:ea typeface="+mn-ea"/>
        <a:cs typeface="+mn-cs"/>
        <a:sym typeface="Corbel"/>
      </a:defRPr>
    </a:lvl4pPr>
    <a:lvl5pPr indent="914400" latinLnBrk="0">
      <a:defRPr sz="1200">
        <a:latin typeface="+mn-lt"/>
        <a:ea typeface="+mn-ea"/>
        <a:cs typeface="+mn-cs"/>
        <a:sym typeface="Corbel"/>
      </a:defRPr>
    </a:lvl5pPr>
    <a:lvl6pPr indent="1143000" latinLnBrk="0">
      <a:defRPr sz="1200">
        <a:latin typeface="+mn-lt"/>
        <a:ea typeface="+mn-ea"/>
        <a:cs typeface="+mn-cs"/>
        <a:sym typeface="Corbel"/>
      </a:defRPr>
    </a:lvl6pPr>
    <a:lvl7pPr indent="1371600" latinLnBrk="0">
      <a:defRPr sz="1200">
        <a:latin typeface="+mn-lt"/>
        <a:ea typeface="+mn-ea"/>
        <a:cs typeface="+mn-cs"/>
        <a:sym typeface="Corbel"/>
      </a:defRPr>
    </a:lvl7pPr>
    <a:lvl8pPr indent="1600200" latinLnBrk="0">
      <a:defRPr sz="1200">
        <a:latin typeface="+mn-lt"/>
        <a:ea typeface="+mn-ea"/>
        <a:cs typeface="+mn-cs"/>
        <a:sym typeface="Corbel"/>
      </a:defRPr>
    </a:lvl8pPr>
    <a:lvl9pPr indent="1828800" latinLnBrk="0">
      <a:defRPr sz="1200">
        <a:latin typeface="+mn-lt"/>
        <a:ea typeface="+mn-ea"/>
        <a:cs typeface="+mn-cs"/>
        <a:sym typeface="Corbe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2412" y="1905000"/>
            <a:ext cx="9144001" cy="2667000"/>
          </a:xfrm>
          <a:prstGeom prst="rect">
            <a:avLst/>
          </a:prstGeom>
        </p:spPr>
        <p:txBody>
          <a:bodyPr/>
          <a:lstStyle>
            <a:lvl1pPr>
              <a:defRPr sz="5400"/>
            </a:lvl1pPr>
          </a:lstStyle>
          <a:p>
            <a:r>
              <a:t>Title Text</a:t>
            </a:r>
          </a:p>
        </p:txBody>
      </p:sp>
      <p:sp>
        <p:nvSpPr>
          <p:cNvPr id="12" name="Body Level One…"/>
          <p:cNvSpPr txBox="1">
            <a:spLocks noGrp="1"/>
          </p:cNvSpPr>
          <p:nvPr>
            <p:ph type="body" sz="quarter" idx="1"/>
          </p:nvPr>
        </p:nvSpPr>
        <p:spPr>
          <a:xfrm>
            <a:off x="1522412" y="5105400"/>
            <a:ext cx="9144001" cy="1066800"/>
          </a:xfrm>
          <a:prstGeom prst="rect">
            <a:avLst/>
          </a:prstGeom>
        </p:spPr>
        <p:txBody>
          <a:bodyPr/>
          <a:lstStyle>
            <a:lvl1pPr marL="0" indent="0">
              <a:spcBef>
                <a:spcPts val="0"/>
              </a:spcBef>
              <a:buSzTx/>
              <a:buNone/>
            </a:lvl1pPr>
            <a:lvl2pPr marL="0" indent="457200">
              <a:spcBef>
                <a:spcPts val="0"/>
              </a:spcBef>
              <a:buSzTx/>
              <a:buNone/>
            </a:lvl2pPr>
            <a:lvl3pPr marL="0" indent="914400">
              <a:spcBef>
                <a:spcPts val="0"/>
              </a:spcBef>
              <a:buSzTx/>
              <a:buNone/>
            </a:lvl3pPr>
            <a:lvl4pPr marL="0" indent="1371600">
              <a:spcBef>
                <a:spcPts val="0"/>
              </a:spcBef>
              <a:buSzTx/>
              <a:buNone/>
            </a:lvl4pPr>
            <a:lvl5pPr marL="0" indent="1828800">
              <a:spcBef>
                <a:spcPts val="0"/>
              </a:spcBef>
              <a:buSzTx/>
              <a:buNone/>
            </a:lvl5pPr>
          </a:lstStyle>
          <a:p>
            <a:r>
              <a:t>Body Level One</a:t>
            </a:r>
          </a:p>
          <a:p>
            <a:pPr lvl="1"/>
            <a:r>
              <a:t>Body Level Two</a:t>
            </a:r>
          </a:p>
          <a:p>
            <a:pPr lvl="2"/>
            <a:r>
              <a:t>Body Level Three</a:t>
            </a:r>
          </a:p>
          <a:p>
            <a:pPr lvl="3"/>
            <a:r>
              <a:t>Body Level Four</a:t>
            </a:r>
          </a:p>
          <a:p>
            <a:pPr lvl="4"/>
            <a:r>
              <a:t>Body Level Five</a:t>
            </a:r>
          </a:p>
        </p:txBody>
      </p:sp>
      <p:grpSp>
        <p:nvGrpSpPr>
          <p:cNvPr id="182" name="线"/>
          <p:cNvGrpSpPr/>
          <p:nvPr/>
        </p:nvGrpSpPr>
        <p:grpSpPr>
          <a:xfrm>
            <a:off x="1584896" y="4721711"/>
            <a:ext cx="8631936" cy="72097"/>
            <a:chOff x="0" y="0"/>
            <a:chExt cx="8631934" cy="72095"/>
          </a:xfrm>
        </p:grpSpPr>
        <p:sp>
          <p:nvSpPr>
            <p:cNvPr id="13" name="任意多边形 5"/>
            <p:cNvSpPr/>
            <p:nvPr/>
          </p:nvSpPr>
          <p:spPr>
            <a:xfrm>
              <a:off x="8399533" y="26061"/>
              <a:ext cx="232403" cy="12701"/>
            </a:xfrm>
            <a:custGeom>
              <a:avLst/>
              <a:gdLst/>
              <a:ahLst/>
              <a:cxnLst>
                <a:cxn ang="0">
                  <a:pos x="wd2" y="hd2"/>
                </a:cxn>
                <a:cxn ang="5400000">
                  <a:pos x="wd2" y="hd2"/>
                </a:cxn>
                <a:cxn ang="10800000">
                  <a:pos x="wd2" y="hd2"/>
                </a:cxn>
                <a:cxn ang="16200000">
                  <a:pos x="wd2" y="hd2"/>
                </a:cxn>
              </a:cxnLst>
              <a:rect l="0" t="0" r="r" b="b"/>
              <a:pathLst>
                <a:path w="21600" h="16557" extrusionOk="0">
                  <a:moveTo>
                    <a:pt x="1859" y="11157"/>
                  </a:moveTo>
                  <a:cubicBezTo>
                    <a:pt x="3718" y="11157"/>
                    <a:pt x="5223" y="16557"/>
                    <a:pt x="4603" y="16557"/>
                  </a:cubicBezTo>
                  <a:cubicBezTo>
                    <a:pt x="8321" y="13857"/>
                    <a:pt x="8321" y="19257"/>
                    <a:pt x="8852" y="11157"/>
                  </a:cubicBezTo>
                  <a:cubicBezTo>
                    <a:pt x="11243" y="8457"/>
                    <a:pt x="13721" y="13857"/>
                    <a:pt x="11066" y="16557"/>
                  </a:cubicBezTo>
                  <a:lnTo>
                    <a:pt x="17882" y="13857"/>
                  </a:lnTo>
                  <a:lnTo>
                    <a:pt x="13810" y="11157"/>
                  </a:lnTo>
                  <a:cubicBezTo>
                    <a:pt x="14872" y="3057"/>
                    <a:pt x="20361" y="13857"/>
                    <a:pt x="21600" y="5757"/>
                  </a:cubicBezTo>
                  <a:lnTo>
                    <a:pt x="14252" y="5757"/>
                  </a:lnTo>
                  <a:lnTo>
                    <a:pt x="14607" y="3057"/>
                  </a:lnTo>
                  <a:cubicBezTo>
                    <a:pt x="12925" y="5757"/>
                    <a:pt x="9649" y="3057"/>
                    <a:pt x="8498" y="3057"/>
                  </a:cubicBezTo>
                  <a:cubicBezTo>
                    <a:pt x="8675" y="357"/>
                    <a:pt x="8587" y="357"/>
                    <a:pt x="9826" y="357"/>
                  </a:cubicBezTo>
                  <a:cubicBezTo>
                    <a:pt x="885" y="-2343"/>
                    <a:pt x="7436" y="11157"/>
                    <a:pt x="0" y="11157"/>
                  </a:cubicBezTo>
                  <a:cubicBezTo>
                    <a:pt x="443" y="11157"/>
                    <a:pt x="1062" y="11157"/>
                    <a:pt x="1859" y="11157"/>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4" name="任意多边形 6"/>
            <p:cNvSpPr/>
            <p:nvPr/>
          </p:nvSpPr>
          <p:spPr>
            <a:xfrm>
              <a:off x="8198090" y="22638"/>
              <a:ext cx="214837" cy="12701"/>
            </a:xfrm>
            <a:custGeom>
              <a:avLst/>
              <a:gdLst/>
              <a:ahLst/>
              <a:cxnLst>
                <a:cxn ang="0">
                  <a:pos x="wd2" y="hd2"/>
                </a:cxn>
                <a:cxn ang="5400000">
                  <a:pos x="wd2" y="hd2"/>
                </a:cxn>
                <a:cxn ang="10800000">
                  <a:pos x="wd2" y="hd2"/>
                </a:cxn>
                <a:cxn ang="16200000">
                  <a:pos x="wd2" y="hd2"/>
                </a:cxn>
              </a:cxnLst>
              <a:rect l="0" t="0" r="r" b="b"/>
              <a:pathLst>
                <a:path w="20242" h="21600" extrusionOk="0">
                  <a:moveTo>
                    <a:pt x="13162" y="7200"/>
                  </a:moveTo>
                  <a:lnTo>
                    <a:pt x="10025" y="12600"/>
                  </a:lnTo>
                  <a:lnTo>
                    <a:pt x="4737" y="10800"/>
                  </a:lnTo>
                  <a:cubicBezTo>
                    <a:pt x="4647" y="12600"/>
                    <a:pt x="793" y="14400"/>
                    <a:pt x="3392" y="16200"/>
                  </a:cubicBezTo>
                  <a:cubicBezTo>
                    <a:pt x="3930" y="16200"/>
                    <a:pt x="4916" y="14400"/>
                    <a:pt x="5722" y="16200"/>
                  </a:cubicBezTo>
                  <a:cubicBezTo>
                    <a:pt x="5185" y="19800"/>
                    <a:pt x="-1358" y="16200"/>
                    <a:pt x="255" y="19800"/>
                  </a:cubicBezTo>
                  <a:cubicBezTo>
                    <a:pt x="4468" y="19800"/>
                    <a:pt x="5095" y="21600"/>
                    <a:pt x="7694" y="18000"/>
                  </a:cubicBezTo>
                  <a:cubicBezTo>
                    <a:pt x="11548" y="19800"/>
                    <a:pt x="14327" y="19800"/>
                    <a:pt x="16119" y="21600"/>
                  </a:cubicBezTo>
                  <a:cubicBezTo>
                    <a:pt x="17284" y="21600"/>
                    <a:pt x="17374" y="19800"/>
                    <a:pt x="18898" y="19800"/>
                  </a:cubicBezTo>
                  <a:lnTo>
                    <a:pt x="17912" y="19800"/>
                  </a:lnTo>
                  <a:lnTo>
                    <a:pt x="17732" y="12600"/>
                  </a:lnTo>
                  <a:cubicBezTo>
                    <a:pt x="16478" y="14400"/>
                    <a:pt x="15402" y="12600"/>
                    <a:pt x="14058" y="12600"/>
                  </a:cubicBezTo>
                  <a:lnTo>
                    <a:pt x="20242" y="7200"/>
                  </a:lnTo>
                  <a:cubicBezTo>
                    <a:pt x="18270" y="1800"/>
                    <a:pt x="12176" y="3600"/>
                    <a:pt x="9666" y="0"/>
                  </a:cubicBezTo>
                  <a:cubicBezTo>
                    <a:pt x="12713" y="7200"/>
                    <a:pt x="7246" y="3600"/>
                    <a:pt x="13162" y="72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17" name="任意多边形 7"/>
            <p:cNvGrpSpPr/>
            <p:nvPr/>
          </p:nvGrpSpPr>
          <p:grpSpPr>
            <a:xfrm>
              <a:off x="8392789" y="33108"/>
              <a:ext cx="12701" cy="1"/>
              <a:chOff x="0" y="0"/>
              <a:chExt cx="12699" cy="0"/>
            </a:xfrm>
          </p:grpSpPr>
          <p:sp>
            <p:nvSpPr>
              <p:cNvPr id="15" name="Line"/>
              <p:cNvSpPr/>
              <p:nvPr/>
            </p:nvSpPr>
            <p:spPr>
              <a:xfrm>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6" name="Line"/>
              <p:cNvSpPr/>
              <p:nvPr/>
            </p:nvSpPr>
            <p:spPr>
              <a:xfrm flipH="1" flipV="1">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18" name="任意多边形 8"/>
            <p:cNvSpPr/>
            <p:nvPr/>
          </p:nvSpPr>
          <p:spPr>
            <a:xfrm>
              <a:off x="3398572" y="36264"/>
              <a:ext cx="211132" cy="12701"/>
            </a:xfrm>
            <a:custGeom>
              <a:avLst/>
              <a:gdLst/>
              <a:ahLst/>
              <a:cxnLst>
                <a:cxn ang="0">
                  <a:pos x="wd2" y="hd2"/>
                </a:cxn>
                <a:cxn ang="5400000">
                  <a:pos x="wd2" y="hd2"/>
                </a:cxn>
                <a:cxn ang="10800000">
                  <a:pos x="wd2" y="hd2"/>
                </a:cxn>
                <a:cxn ang="16200000">
                  <a:pos x="wd2" y="hd2"/>
                </a:cxn>
              </a:cxnLst>
              <a:rect l="0" t="0" r="r" b="b"/>
              <a:pathLst>
                <a:path w="21600" h="21600" extrusionOk="0">
                  <a:moveTo>
                    <a:pt x="7492" y="15429"/>
                  </a:moveTo>
                  <a:cubicBezTo>
                    <a:pt x="6032" y="15429"/>
                    <a:pt x="5643" y="15429"/>
                    <a:pt x="5449" y="18514"/>
                  </a:cubicBezTo>
                  <a:lnTo>
                    <a:pt x="21600" y="15429"/>
                  </a:lnTo>
                  <a:cubicBezTo>
                    <a:pt x="21016" y="15429"/>
                    <a:pt x="16443" y="12343"/>
                    <a:pt x="19459" y="9257"/>
                  </a:cubicBezTo>
                  <a:cubicBezTo>
                    <a:pt x="18097" y="6171"/>
                    <a:pt x="13914" y="9257"/>
                    <a:pt x="13330" y="12343"/>
                  </a:cubicBezTo>
                  <a:lnTo>
                    <a:pt x="14497" y="9257"/>
                  </a:lnTo>
                  <a:cubicBezTo>
                    <a:pt x="10703" y="15429"/>
                    <a:pt x="8173" y="3086"/>
                    <a:pt x="10605" y="0"/>
                  </a:cubicBezTo>
                  <a:lnTo>
                    <a:pt x="10314" y="0"/>
                  </a:lnTo>
                  <a:lnTo>
                    <a:pt x="0" y="21600"/>
                  </a:lnTo>
                  <a:cubicBezTo>
                    <a:pt x="3795" y="21600"/>
                    <a:pt x="2919" y="15429"/>
                    <a:pt x="7492" y="154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9" name="任意多边形 9"/>
            <p:cNvSpPr/>
            <p:nvPr/>
          </p:nvSpPr>
          <p:spPr>
            <a:xfrm>
              <a:off x="230037" y="35630"/>
              <a:ext cx="20930" cy="12701"/>
            </a:xfrm>
            <a:custGeom>
              <a:avLst/>
              <a:gdLst/>
              <a:ahLst/>
              <a:cxnLst>
                <a:cxn ang="0">
                  <a:pos x="wd2" y="hd2"/>
                </a:cxn>
                <a:cxn ang="5400000">
                  <a:pos x="wd2" y="hd2"/>
                </a:cxn>
                <a:cxn ang="10800000">
                  <a:pos x="wd2" y="hd2"/>
                </a:cxn>
                <a:cxn ang="16200000">
                  <a:pos x="wd2" y="hd2"/>
                </a:cxn>
              </a:cxnLst>
              <a:rect l="0" t="0" r="r" b="b"/>
              <a:pathLst>
                <a:path w="19787" h="21600" extrusionOk="0">
                  <a:moveTo>
                    <a:pt x="0" y="21600"/>
                  </a:moveTo>
                  <a:cubicBezTo>
                    <a:pt x="18900" y="0"/>
                    <a:pt x="21600" y="0"/>
                    <a:pt x="18900" y="0"/>
                  </a:cubicBez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0" name="任意多边形 10"/>
            <p:cNvSpPr/>
            <p:nvPr/>
          </p:nvSpPr>
          <p:spPr>
            <a:xfrm>
              <a:off x="3343426" y="42284"/>
              <a:ext cx="3151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9164" y="10800"/>
                    <a:pt x="16364" y="108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1" name="任意多边形 11"/>
            <p:cNvSpPr/>
            <p:nvPr/>
          </p:nvSpPr>
          <p:spPr>
            <a:xfrm>
              <a:off x="3579767" y="12182"/>
              <a:ext cx="1418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lnTo>
                    <a:pt x="0" y="21600"/>
                  </a:ln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24" name="任意多边形 12"/>
            <p:cNvGrpSpPr/>
            <p:nvPr/>
          </p:nvGrpSpPr>
          <p:grpSpPr>
            <a:xfrm>
              <a:off x="2647357" y="55923"/>
              <a:ext cx="12701" cy="1"/>
              <a:chOff x="0" y="0"/>
              <a:chExt cx="12700" cy="0"/>
            </a:xfrm>
          </p:grpSpPr>
          <p:sp>
            <p:nvSpPr>
              <p:cNvPr id="22" name="Line"/>
              <p:cNvSpPr/>
              <p:nvPr/>
            </p:nvSpPr>
            <p:spPr>
              <a:xfrm flipH="1" flipV="1">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3" name="Line"/>
              <p:cNvSpPr/>
              <p:nvPr/>
            </p:nvSpPr>
            <p:spPr>
              <a:xfrm>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25" name="任意多边形 13"/>
            <p:cNvSpPr/>
            <p:nvPr/>
          </p:nvSpPr>
          <p:spPr>
            <a:xfrm>
              <a:off x="3856285" y="3991"/>
              <a:ext cx="164652" cy="12701"/>
            </a:xfrm>
            <a:custGeom>
              <a:avLst/>
              <a:gdLst/>
              <a:ahLst/>
              <a:cxnLst>
                <a:cxn ang="0">
                  <a:pos x="wd2" y="hd2"/>
                </a:cxn>
                <a:cxn ang="5400000">
                  <a:pos x="wd2" y="hd2"/>
                </a:cxn>
                <a:cxn ang="10800000">
                  <a:pos x="wd2" y="hd2"/>
                </a:cxn>
                <a:cxn ang="16200000">
                  <a:pos x="wd2" y="hd2"/>
                </a:cxn>
              </a:cxnLst>
              <a:rect l="0" t="0" r="r" b="b"/>
              <a:pathLst>
                <a:path w="21600" h="20194" extrusionOk="0">
                  <a:moveTo>
                    <a:pt x="21600" y="0"/>
                  </a:moveTo>
                  <a:lnTo>
                    <a:pt x="12361" y="4800"/>
                  </a:lnTo>
                  <a:cubicBezTo>
                    <a:pt x="13609" y="4800"/>
                    <a:pt x="9239" y="4800"/>
                    <a:pt x="11112" y="2400"/>
                  </a:cubicBezTo>
                  <a:cubicBezTo>
                    <a:pt x="10488" y="2400"/>
                    <a:pt x="7117" y="2400"/>
                    <a:pt x="7991" y="4800"/>
                  </a:cubicBezTo>
                  <a:lnTo>
                    <a:pt x="9864" y="4800"/>
                  </a:lnTo>
                  <a:cubicBezTo>
                    <a:pt x="5119" y="12000"/>
                    <a:pt x="7991" y="14400"/>
                    <a:pt x="0" y="19200"/>
                  </a:cubicBezTo>
                  <a:cubicBezTo>
                    <a:pt x="4994" y="21600"/>
                    <a:pt x="7117" y="19200"/>
                    <a:pt x="9739" y="16800"/>
                  </a:cubicBezTo>
                  <a:lnTo>
                    <a:pt x="12236" y="14400"/>
                  </a:lnTo>
                  <a:lnTo>
                    <a:pt x="19852" y="4800"/>
                  </a:ln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6" name="任意多边形 14"/>
            <p:cNvSpPr/>
            <p:nvPr/>
          </p:nvSpPr>
          <p:spPr>
            <a:xfrm>
              <a:off x="1202530" y="28671"/>
              <a:ext cx="1270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cubicBezTo>
                    <a:pt x="0" y="0"/>
                    <a:pt x="0" y="0"/>
                    <a:pt x="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7" name="任意多边形 15"/>
            <p:cNvSpPr/>
            <p:nvPr/>
          </p:nvSpPr>
          <p:spPr>
            <a:xfrm>
              <a:off x="1207798" y="22005"/>
              <a:ext cx="12701" cy="12701"/>
            </a:xfrm>
            <a:custGeom>
              <a:avLst/>
              <a:gdLst/>
              <a:ahLst/>
              <a:cxnLst>
                <a:cxn ang="0">
                  <a:pos x="wd2" y="hd2"/>
                </a:cxn>
                <a:cxn ang="5400000">
                  <a:pos x="wd2" y="hd2"/>
                </a:cxn>
                <a:cxn ang="10800000">
                  <a:pos x="wd2" y="hd2"/>
                </a:cxn>
                <a:cxn ang="16200000">
                  <a:pos x="wd2" y="hd2"/>
                </a:cxn>
              </a:cxnLst>
              <a:rect l="0" t="0" r="r" b="b"/>
              <a:pathLst>
                <a:path w="11621" h="21600" extrusionOk="0">
                  <a:moveTo>
                    <a:pt x="3411" y="0"/>
                  </a:moveTo>
                  <a:lnTo>
                    <a:pt x="0" y="21600"/>
                  </a:lnTo>
                  <a:cubicBezTo>
                    <a:pt x="4547" y="0"/>
                    <a:pt x="21600" y="0"/>
                    <a:pt x="341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8" name="任意多边形 16"/>
            <p:cNvSpPr/>
            <p:nvPr/>
          </p:nvSpPr>
          <p:spPr>
            <a:xfrm>
              <a:off x="3374938" y="40383"/>
              <a:ext cx="23635" cy="12701"/>
            </a:xfrm>
            <a:custGeom>
              <a:avLst/>
              <a:gdLst/>
              <a:ahLst/>
              <a:cxnLst>
                <a:cxn ang="0">
                  <a:pos x="wd2" y="hd2"/>
                </a:cxn>
                <a:cxn ang="5400000">
                  <a:pos x="wd2" y="hd2"/>
                </a:cxn>
                <a:cxn ang="10800000">
                  <a:pos x="wd2" y="hd2"/>
                </a:cxn>
                <a:cxn ang="16200000">
                  <a:pos x="wd2" y="hd2"/>
                </a:cxn>
              </a:cxnLst>
              <a:rect l="0" t="0" r="r" b="b"/>
              <a:pathLst>
                <a:path w="21600" h="21600" extrusionOk="0">
                  <a:moveTo>
                    <a:pt x="11232" y="0"/>
                  </a:moveTo>
                  <a:cubicBezTo>
                    <a:pt x="10368" y="0"/>
                    <a:pt x="6048" y="10800"/>
                    <a:pt x="0" y="21600"/>
                  </a:cubicBezTo>
                  <a:lnTo>
                    <a:pt x="21600" y="0"/>
                  </a:lnTo>
                  <a:lnTo>
                    <a:pt x="11232"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9" name="任意多边形 17"/>
            <p:cNvSpPr/>
            <p:nvPr/>
          </p:nvSpPr>
          <p:spPr>
            <a:xfrm>
              <a:off x="3440326" y="33412"/>
              <a:ext cx="81145"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755" y="10800"/>
                  </a:lnTo>
                  <a:lnTo>
                    <a:pt x="216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0" name="任意多边形 18"/>
            <p:cNvSpPr/>
            <p:nvPr/>
          </p:nvSpPr>
          <p:spPr>
            <a:xfrm>
              <a:off x="2399448" y="45149"/>
              <a:ext cx="943979" cy="20281"/>
            </a:xfrm>
            <a:custGeom>
              <a:avLst/>
              <a:gdLst/>
              <a:ahLst/>
              <a:cxnLst>
                <a:cxn ang="0">
                  <a:pos x="wd2" y="hd2"/>
                </a:cxn>
                <a:cxn ang="5400000">
                  <a:pos x="wd2" y="hd2"/>
                </a:cxn>
                <a:cxn ang="10800000">
                  <a:pos x="wd2" y="hd2"/>
                </a:cxn>
                <a:cxn ang="16200000">
                  <a:pos x="wd2" y="hd2"/>
                </a:cxn>
              </a:cxnLst>
              <a:rect l="0" t="0" r="r" b="b"/>
              <a:pathLst>
                <a:path w="21497" h="21600" extrusionOk="0">
                  <a:moveTo>
                    <a:pt x="8030" y="12209"/>
                  </a:moveTo>
                  <a:cubicBezTo>
                    <a:pt x="5254" y="13148"/>
                    <a:pt x="8724" y="9391"/>
                    <a:pt x="7444" y="8452"/>
                  </a:cubicBezTo>
                  <a:cubicBezTo>
                    <a:pt x="6663" y="9391"/>
                    <a:pt x="6381" y="10330"/>
                    <a:pt x="5904" y="11270"/>
                  </a:cubicBezTo>
                  <a:cubicBezTo>
                    <a:pt x="8116" y="9391"/>
                    <a:pt x="5601" y="15965"/>
                    <a:pt x="7834" y="15026"/>
                  </a:cubicBezTo>
                  <a:cubicBezTo>
                    <a:pt x="7531" y="17843"/>
                    <a:pt x="6230" y="17843"/>
                    <a:pt x="5470" y="17843"/>
                  </a:cubicBezTo>
                  <a:cubicBezTo>
                    <a:pt x="4625" y="15026"/>
                    <a:pt x="6230" y="15965"/>
                    <a:pt x="6425" y="13148"/>
                  </a:cubicBezTo>
                  <a:cubicBezTo>
                    <a:pt x="5514" y="13148"/>
                    <a:pt x="5687" y="14087"/>
                    <a:pt x="5297" y="15026"/>
                  </a:cubicBezTo>
                  <a:cubicBezTo>
                    <a:pt x="3887" y="15026"/>
                    <a:pt x="2391" y="18783"/>
                    <a:pt x="1545" y="15026"/>
                  </a:cubicBezTo>
                  <a:cubicBezTo>
                    <a:pt x="526" y="15965"/>
                    <a:pt x="591" y="16904"/>
                    <a:pt x="5" y="18783"/>
                  </a:cubicBezTo>
                  <a:cubicBezTo>
                    <a:pt x="-103" y="21600"/>
                    <a:pt x="1524" y="19722"/>
                    <a:pt x="1914" y="21600"/>
                  </a:cubicBezTo>
                  <a:cubicBezTo>
                    <a:pt x="1827" y="21600"/>
                    <a:pt x="1675" y="21600"/>
                    <a:pt x="1719" y="20661"/>
                  </a:cubicBezTo>
                  <a:lnTo>
                    <a:pt x="2608" y="21600"/>
                  </a:lnTo>
                  <a:cubicBezTo>
                    <a:pt x="1762" y="20661"/>
                    <a:pt x="2716" y="18783"/>
                    <a:pt x="3172" y="18783"/>
                  </a:cubicBezTo>
                  <a:cubicBezTo>
                    <a:pt x="3475" y="18783"/>
                    <a:pt x="4126" y="17843"/>
                    <a:pt x="4039" y="18783"/>
                  </a:cubicBezTo>
                  <a:lnTo>
                    <a:pt x="3540" y="19722"/>
                  </a:lnTo>
                  <a:cubicBezTo>
                    <a:pt x="4191" y="20661"/>
                    <a:pt x="4950" y="17843"/>
                    <a:pt x="5622" y="18783"/>
                  </a:cubicBezTo>
                  <a:cubicBezTo>
                    <a:pt x="5644" y="19722"/>
                    <a:pt x="5405" y="19722"/>
                    <a:pt x="5362" y="20661"/>
                  </a:cubicBezTo>
                  <a:cubicBezTo>
                    <a:pt x="6099" y="18783"/>
                    <a:pt x="6837" y="18783"/>
                    <a:pt x="7943" y="16904"/>
                  </a:cubicBezTo>
                  <a:lnTo>
                    <a:pt x="7292" y="19722"/>
                  </a:lnTo>
                  <a:cubicBezTo>
                    <a:pt x="8181" y="16904"/>
                    <a:pt x="10198" y="17843"/>
                    <a:pt x="11586" y="18783"/>
                  </a:cubicBezTo>
                  <a:cubicBezTo>
                    <a:pt x="11434" y="18783"/>
                    <a:pt x="11152" y="17843"/>
                    <a:pt x="11326" y="17843"/>
                  </a:cubicBezTo>
                  <a:cubicBezTo>
                    <a:pt x="12128" y="16904"/>
                    <a:pt x="12757" y="18783"/>
                    <a:pt x="12367" y="19722"/>
                  </a:cubicBezTo>
                  <a:cubicBezTo>
                    <a:pt x="13169" y="17843"/>
                    <a:pt x="15425" y="21600"/>
                    <a:pt x="16509" y="18783"/>
                  </a:cubicBezTo>
                  <a:lnTo>
                    <a:pt x="21497" y="4696"/>
                  </a:lnTo>
                  <a:cubicBezTo>
                    <a:pt x="21324" y="4696"/>
                    <a:pt x="21107" y="5635"/>
                    <a:pt x="20911" y="5635"/>
                  </a:cubicBezTo>
                  <a:cubicBezTo>
                    <a:pt x="20456" y="2817"/>
                    <a:pt x="20217" y="3757"/>
                    <a:pt x="20998" y="939"/>
                  </a:cubicBezTo>
                  <a:cubicBezTo>
                    <a:pt x="20217" y="2817"/>
                    <a:pt x="20521" y="4696"/>
                    <a:pt x="19350" y="4696"/>
                  </a:cubicBezTo>
                  <a:cubicBezTo>
                    <a:pt x="19805" y="2817"/>
                    <a:pt x="19936" y="0"/>
                    <a:pt x="18808" y="0"/>
                  </a:cubicBezTo>
                  <a:cubicBezTo>
                    <a:pt x="15989" y="2817"/>
                    <a:pt x="14124" y="9391"/>
                    <a:pt x="11499" y="13148"/>
                  </a:cubicBezTo>
                  <a:cubicBezTo>
                    <a:pt x="11391" y="11270"/>
                    <a:pt x="9331" y="12209"/>
                    <a:pt x="8333" y="12209"/>
                  </a:cubicBezTo>
                  <a:cubicBezTo>
                    <a:pt x="8702" y="10330"/>
                    <a:pt x="9461" y="9391"/>
                    <a:pt x="10220" y="8452"/>
                  </a:cubicBezTo>
                  <a:lnTo>
                    <a:pt x="8290" y="8452"/>
                  </a:lnTo>
                  <a:lnTo>
                    <a:pt x="8030" y="1220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1" name="任意多边形 19"/>
            <p:cNvSpPr/>
            <p:nvPr/>
          </p:nvSpPr>
          <p:spPr>
            <a:xfrm>
              <a:off x="3028652" y="50219"/>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2160" y="0"/>
                    <a:pt x="864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2" name="任意多边形 20"/>
            <p:cNvSpPr/>
            <p:nvPr/>
          </p:nvSpPr>
          <p:spPr>
            <a:xfrm>
              <a:off x="2852907" y="53388"/>
              <a:ext cx="12701"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21600" y="0"/>
                    <a:pt x="0" y="0"/>
                    <a:pt x="21600" y="0"/>
                  </a:cubicBezTo>
                  <a:lnTo>
                    <a:pt x="0" y="0"/>
                  </a:ln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3" name="任意多边形 21"/>
            <p:cNvSpPr/>
            <p:nvPr/>
          </p:nvSpPr>
          <p:spPr>
            <a:xfrm>
              <a:off x="3356787" y="34679"/>
              <a:ext cx="21304" cy="12701"/>
            </a:xfrm>
            <a:custGeom>
              <a:avLst/>
              <a:gdLst/>
              <a:ahLst/>
              <a:cxnLst>
                <a:cxn ang="0">
                  <a:pos x="wd2" y="hd2"/>
                </a:cxn>
                <a:cxn ang="5400000">
                  <a:pos x="wd2" y="hd2"/>
                </a:cxn>
                <a:cxn ang="10800000">
                  <a:pos x="wd2" y="hd2"/>
                </a:cxn>
                <a:cxn ang="16200000">
                  <a:pos x="wd2" y="hd2"/>
                </a:cxn>
              </a:cxnLst>
              <a:rect l="0" t="0" r="r" b="b"/>
              <a:pathLst>
                <a:path w="20140" h="21600" extrusionOk="0">
                  <a:moveTo>
                    <a:pt x="1240" y="21600"/>
                  </a:moveTo>
                  <a:lnTo>
                    <a:pt x="20140" y="0"/>
                  </a:lnTo>
                  <a:lnTo>
                    <a:pt x="5740" y="21600"/>
                  </a:lnTo>
                  <a:cubicBezTo>
                    <a:pt x="340" y="21600"/>
                    <a:pt x="-1460" y="21600"/>
                    <a:pt x="124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4" name="任意多边形 22"/>
            <p:cNvSpPr/>
            <p:nvPr/>
          </p:nvSpPr>
          <p:spPr>
            <a:xfrm>
              <a:off x="3376946" y="39116"/>
              <a:ext cx="12701" cy="12701"/>
            </a:xfrm>
            <a:custGeom>
              <a:avLst/>
              <a:gdLst/>
              <a:ahLst/>
              <a:cxnLst>
                <a:cxn ang="0">
                  <a:pos x="wd2" y="hd2"/>
                </a:cxn>
                <a:cxn ang="5400000">
                  <a:pos x="wd2" y="hd2"/>
                </a:cxn>
                <a:cxn ang="10800000">
                  <a:pos x="wd2" y="hd2"/>
                </a:cxn>
                <a:cxn ang="16200000">
                  <a:pos x="wd2" y="hd2"/>
                </a:cxn>
              </a:cxnLst>
              <a:rect l="0" t="0" r="r" b="b"/>
              <a:pathLst>
                <a:path w="20193" h="21600" extrusionOk="0">
                  <a:moveTo>
                    <a:pt x="8640" y="0"/>
                  </a:moveTo>
                  <a:lnTo>
                    <a:pt x="0" y="21600"/>
                  </a:lnTo>
                  <a:lnTo>
                    <a:pt x="19440" y="21600"/>
                  </a:lnTo>
                  <a:cubicBezTo>
                    <a:pt x="21600" y="0"/>
                    <a:pt x="19440" y="0"/>
                    <a:pt x="864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5" name="任意多边形 23"/>
            <p:cNvSpPr/>
            <p:nvPr/>
          </p:nvSpPr>
          <p:spPr>
            <a:xfrm>
              <a:off x="2272364" y="3563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3292" y="21600"/>
                    <a:pt x="18277"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6" name="任意多边形 24"/>
            <p:cNvSpPr/>
            <p:nvPr/>
          </p:nvSpPr>
          <p:spPr>
            <a:xfrm>
              <a:off x="2536090" y="44010"/>
              <a:ext cx="501321" cy="12701"/>
            </a:xfrm>
            <a:custGeom>
              <a:avLst/>
              <a:gdLst/>
              <a:ahLst/>
              <a:cxnLst>
                <a:cxn ang="0">
                  <a:pos x="wd2" y="hd2"/>
                </a:cxn>
                <a:cxn ang="5400000">
                  <a:pos x="wd2" y="hd2"/>
                </a:cxn>
                <a:cxn ang="10800000">
                  <a:pos x="wd2" y="hd2"/>
                </a:cxn>
                <a:cxn ang="16200000">
                  <a:pos x="wd2" y="hd2"/>
                </a:cxn>
              </a:cxnLst>
              <a:rect l="0" t="0" r="r" b="b"/>
              <a:pathLst>
                <a:path w="20273" h="19200" extrusionOk="0">
                  <a:moveTo>
                    <a:pt x="3235" y="19200"/>
                  </a:moveTo>
                  <a:cubicBezTo>
                    <a:pt x="4967" y="19200"/>
                    <a:pt x="3427" y="12000"/>
                    <a:pt x="5891" y="12000"/>
                  </a:cubicBezTo>
                  <a:lnTo>
                    <a:pt x="5160" y="12000"/>
                  </a:lnTo>
                  <a:cubicBezTo>
                    <a:pt x="6892" y="9600"/>
                    <a:pt x="9973" y="9600"/>
                    <a:pt x="12052" y="9600"/>
                  </a:cubicBezTo>
                  <a:cubicBezTo>
                    <a:pt x="11821" y="12000"/>
                    <a:pt x="13322" y="12000"/>
                    <a:pt x="13091" y="16800"/>
                  </a:cubicBezTo>
                  <a:cubicBezTo>
                    <a:pt x="14478" y="16800"/>
                    <a:pt x="15902" y="14400"/>
                    <a:pt x="16634" y="9600"/>
                  </a:cubicBezTo>
                  <a:cubicBezTo>
                    <a:pt x="17519" y="12000"/>
                    <a:pt x="18867" y="7200"/>
                    <a:pt x="19983" y="9600"/>
                  </a:cubicBezTo>
                  <a:cubicBezTo>
                    <a:pt x="19483" y="7200"/>
                    <a:pt x="21562" y="0"/>
                    <a:pt x="18828" y="4800"/>
                  </a:cubicBezTo>
                  <a:cubicBezTo>
                    <a:pt x="19059" y="4800"/>
                    <a:pt x="18905" y="2400"/>
                    <a:pt x="19136" y="2400"/>
                  </a:cubicBezTo>
                  <a:cubicBezTo>
                    <a:pt x="17365" y="0"/>
                    <a:pt x="16672" y="4800"/>
                    <a:pt x="15171" y="4800"/>
                  </a:cubicBezTo>
                  <a:cubicBezTo>
                    <a:pt x="14285" y="2400"/>
                    <a:pt x="16634" y="2400"/>
                    <a:pt x="15787" y="0"/>
                  </a:cubicBezTo>
                  <a:cubicBezTo>
                    <a:pt x="13900" y="2400"/>
                    <a:pt x="9896" y="-2400"/>
                    <a:pt x="10011" y="7200"/>
                  </a:cubicBezTo>
                  <a:cubicBezTo>
                    <a:pt x="8625" y="9600"/>
                    <a:pt x="8433" y="7200"/>
                    <a:pt x="8048" y="4800"/>
                  </a:cubicBezTo>
                  <a:cubicBezTo>
                    <a:pt x="5853" y="14400"/>
                    <a:pt x="-38" y="0"/>
                    <a:pt x="1" y="14400"/>
                  </a:cubicBezTo>
                  <a:cubicBezTo>
                    <a:pt x="771" y="14400"/>
                    <a:pt x="2080" y="14400"/>
                    <a:pt x="3235" y="12000"/>
                  </a:cubicBezTo>
                  <a:lnTo>
                    <a:pt x="3235" y="19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39" name="任意多边形 25"/>
            <p:cNvGrpSpPr/>
            <p:nvPr/>
          </p:nvGrpSpPr>
          <p:grpSpPr>
            <a:xfrm>
              <a:off x="3276022" y="42614"/>
              <a:ext cx="12701" cy="1"/>
              <a:chOff x="0" y="0"/>
              <a:chExt cx="12700" cy="0"/>
            </a:xfrm>
          </p:grpSpPr>
          <p:sp>
            <p:nvSpPr>
              <p:cNvPr id="37" name="Line"/>
              <p:cNvSpPr/>
              <p:nvPr/>
            </p:nvSpPr>
            <p:spPr>
              <a:xfrm flipH="1" flipV="1">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8" name="Line"/>
              <p:cNvSpPr/>
              <p:nvPr/>
            </p:nvSpPr>
            <p:spPr>
              <a:xfrm>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40" name="任意多边形 26"/>
            <p:cNvSpPr/>
            <p:nvPr/>
          </p:nvSpPr>
          <p:spPr>
            <a:xfrm>
              <a:off x="3302911" y="47671"/>
              <a:ext cx="521075" cy="12701"/>
            </a:xfrm>
            <a:custGeom>
              <a:avLst/>
              <a:gdLst/>
              <a:ahLst/>
              <a:cxnLst>
                <a:cxn ang="0">
                  <a:pos x="wd2" y="hd2"/>
                </a:cxn>
                <a:cxn ang="5400000">
                  <a:pos x="wd2" y="hd2"/>
                </a:cxn>
                <a:cxn ang="10800000">
                  <a:pos x="wd2" y="hd2"/>
                </a:cxn>
                <a:cxn ang="16200000">
                  <a:pos x="wd2" y="hd2"/>
                </a:cxn>
              </a:cxnLst>
              <a:rect l="0" t="0" r="r" b="b"/>
              <a:pathLst>
                <a:path w="21452" h="21600" extrusionOk="0">
                  <a:moveTo>
                    <a:pt x="19257" y="15429"/>
                  </a:moveTo>
                  <a:lnTo>
                    <a:pt x="17924" y="13886"/>
                  </a:lnTo>
                  <a:cubicBezTo>
                    <a:pt x="18237" y="15429"/>
                    <a:pt x="18747" y="15429"/>
                    <a:pt x="19257" y="15429"/>
                  </a:cubicBezTo>
                  <a:close/>
                  <a:moveTo>
                    <a:pt x="21452" y="13886"/>
                  </a:moveTo>
                  <a:lnTo>
                    <a:pt x="20707" y="20057"/>
                  </a:lnTo>
                  <a:cubicBezTo>
                    <a:pt x="16513" y="21600"/>
                    <a:pt x="15023" y="20057"/>
                    <a:pt x="11377" y="20057"/>
                  </a:cubicBezTo>
                  <a:cubicBezTo>
                    <a:pt x="11103" y="18514"/>
                    <a:pt x="11534" y="18514"/>
                    <a:pt x="11769" y="18514"/>
                  </a:cubicBezTo>
                  <a:cubicBezTo>
                    <a:pt x="9182" y="20057"/>
                    <a:pt x="5340" y="18514"/>
                    <a:pt x="3498" y="21600"/>
                  </a:cubicBezTo>
                  <a:cubicBezTo>
                    <a:pt x="2675" y="21600"/>
                    <a:pt x="518" y="20057"/>
                    <a:pt x="1342" y="18514"/>
                  </a:cubicBezTo>
                  <a:cubicBezTo>
                    <a:pt x="950" y="18514"/>
                    <a:pt x="479" y="18514"/>
                    <a:pt x="9" y="18514"/>
                  </a:cubicBezTo>
                  <a:cubicBezTo>
                    <a:pt x="-109" y="16971"/>
                    <a:pt x="1028" y="18514"/>
                    <a:pt x="1067" y="16971"/>
                  </a:cubicBezTo>
                  <a:cubicBezTo>
                    <a:pt x="714" y="16971"/>
                    <a:pt x="558" y="15429"/>
                    <a:pt x="479" y="16971"/>
                  </a:cubicBezTo>
                  <a:cubicBezTo>
                    <a:pt x="1106" y="15429"/>
                    <a:pt x="-148" y="9257"/>
                    <a:pt x="2714" y="9257"/>
                  </a:cubicBezTo>
                  <a:cubicBezTo>
                    <a:pt x="3811" y="13886"/>
                    <a:pt x="714" y="10800"/>
                    <a:pt x="1381" y="15429"/>
                  </a:cubicBezTo>
                  <a:cubicBezTo>
                    <a:pt x="2322" y="15429"/>
                    <a:pt x="2204" y="13886"/>
                    <a:pt x="2282" y="12343"/>
                  </a:cubicBezTo>
                  <a:cubicBezTo>
                    <a:pt x="3498" y="12343"/>
                    <a:pt x="3459" y="13886"/>
                    <a:pt x="3380" y="15429"/>
                  </a:cubicBezTo>
                  <a:cubicBezTo>
                    <a:pt x="3851" y="13886"/>
                    <a:pt x="5379" y="15429"/>
                    <a:pt x="6007" y="13886"/>
                  </a:cubicBezTo>
                  <a:cubicBezTo>
                    <a:pt x="8320" y="12343"/>
                    <a:pt x="5889" y="16971"/>
                    <a:pt x="7418" y="16971"/>
                  </a:cubicBezTo>
                  <a:lnTo>
                    <a:pt x="8280" y="12343"/>
                  </a:lnTo>
                  <a:lnTo>
                    <a:pt x="10828" y="12343"/>
                  </a:lnTo>
                  <a:cubicBezTo>
                    <a:pt x="14474" y="10800"/>
                    <a:pt x="10280" y="3086"/>
                    <a:pt x="14474" y="0"/>
                  </a:cubicBezTo>
                  <a:cubicBezTo>
                    <a:pt x="13925" y="3086"/>
                    <a:pt x="15611" y="7714"/>
                    <a:pt x="17571" y="9257"/>
                  </a:cubicBezTo>
                  <a:cubicBezTo>
                    <a:pt x="16395" y="9257"/>
                    <a:pt x="14239" y="12343"/>
                    <a:pt x="12749" y="10800"/>
                  </a:cubicBezTo>
                  <a:cubicBezTo>
                    <a:pt x="14866" y="15429"/>
                    <a:pt x="9809" y="12343"/>
                    <a:pt x="10907" y="16971"/>
                  </a:cubicBezTo>
                  <a:cubicBezTo>
                    <a:pt x="11965" y="13886"/>
                    <a:pt x="13729" y="13886"/>
                    <a:pt x="15101" y="13886"/>
                  </a:cubicBezTo>
                  <a:lnTo>
                    <a:pt x="14631" y="15429"/>
                  </a:lnTo>
                  <a:cubicBezTo>
                    <a:pt x="16081" y="15429"/>
                    <a:pt x="17179" y="10800"/>
                    <a:pt x="19218" y="12343"/>
                  </a:cubicBezTo>
                  <a:cubicBezTo>
                    <a:pt x="20198" y="12343"/>
                    <a:pt x="20002" y="13886"/>
                    <a:pt x="19845" y="13886"/>
                  </a:cubicBezTo>
                  <a:cubicBezTo>
                    <a:pt x="20668" y="13886"/>
                    <a:pt x="21452" y="12343"/>
                    <a:pt x="21452" y="13886"/>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1" name="任意多边形 27"/>
            <p:cNvSpPr/>
            <p:nvPr/>
          </p:nvSpPr>
          <p:spPr>
            <a:xfrm>
              <a:off x="7882688" y="1851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cubicBezTo>
                    <a:pt x="17280" y="21600"/>
                    <a:pt x="8640" y="21600"/>
                    <a:pt x="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44" name="任意多边形 28"/>
            <p:cNvGrpSpPr/>
            <p:nvPr/>
          </p:nvGrpSpPr>
          <p:grpSpPr>
            <a:xfrm>
              <a:off x="5008838" y="17898"/>
              <a:ext cx="18908" cy="1"/>
              <a:chOff x="0" y="0"/>
              <a:chExt cx="18907" cy="0"/>
            </a:xfrm>
          </p:grpSpPr>
          <p:sp>
            <p:nvSpPr>
              <p:cNvPr id="42" name="Line"/>
              <p:cNvSpPr/>
              <p:nvPr/>
            </p:nvSpPr>
            <p:spPr>
              <a:xfrm>
                <a:off x="0" y="0"/>
                <a:ext cx="18908"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3" name="Line"/>
              <p:cNvSpPr/>
              <p:nvPr/>
            </p:nvSpPr>
            <p:spPr>
              <a:xfrm flipH="1" flipV="1">
                <a:off x="0" y="0"/>
                <a:ext cx="18908"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45" name="任意多边形 29"/>
            <p:cNvSpPr/>
            <p:nvPr/>
          </p:nvSpPr>
          <p:spPr>
            <a:xfrm>
              <a:off x="5430311" y="457"/>
              <a:ext cx="26786"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cubicBezTo>
                    <a:pt x="13114" y="0"/>
                    <a:pt x="6171" y="216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48" name="任意多边形 30"/>
            <p:cNvGrpSpPr/>
            <p:nvPr/>
          </p:nvGrpSpPr>
          <p:grpSpPr>
            <a:xfrm>
              <a:off x="7651862" y="23601"/>
              <a:ext cx="12701" cy="1"/>
              <a:chOff x="0" y="0"/>
              <a:chExt cx="12699" cy="0"/>
            </a:xfrm>
          </p:grpSpPr>
          <p:sp>
            <p:nvSpPr>
              <p:cNvPr id="46" name="Line"/>
              <p:cNvSpPr/>
              <p:nvPr/>
            </p:nvSpPr>
            <p:spPr>
              <a:xfrm flipH="1" flipV="1">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7" name="Line"/>
              <p:cNvSpPr/>
              <p:nvPr/>
            </p:nvSpPr>
            <p:spPr>
              <a:xfrm>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49" name="任意多边形 31"/>
            <p:cNvSpPr/>
            <p:nvPr/>
          </p:nvSpPr>
          <p:spPr>
            <a:xfrm>
              <a:off x="6274834" y="15363"/>
              <a:ext cx="14969" cy="1271"/>
            </a:xfrm>
            <a:prstGeom prst="ellips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52" name="任意多边形 32"/>
            <p:cNvGrpSpPr/>
            <p:nvPr/>
          </p:nvGrpSpPr>
          <p:grpSpPr>
            <a:xfrm>
              <a:off x="5420810" y="7124"/>
              <a:ext cx="12701" cy="1"/>
              <a:chOff x="0" y="0"/>
              <a:chExt cx="12699" cy="0"/>
            </a:xfrm>
          </p:grpSpPr>
          <p:sp>
            <p:nvSpPr>
              <p:cNvPr id="50" name="Line"/>
              <p:cNvSpPr/>
              <p:nvPr/>
            </p:nvSpPr>
            <p:spPr>
              <a:xfrm>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1" name="Line"/>
              <p:cNvSpPr/>
              <p:nvPr/>
            </p:nvSpPr>
            <p:spPr>
              <a:xfrm flipH="1" flipV="1">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nvGrpSpPr>
            <p:cNvPr id="55" name="任意多边形 33"/>
            <p:cNvGrpSpPr/>
            <p:nvPr/>
          </p:nvGrpSpPr>
          <p:grpSpPr>
            <a:xfrm>
              <a:off x="4810265" y="9025"/>
              <a:ext cx="12701" cy="1"/>
              <a:chOff x="0" y="0"/>
              <a:chExt cx="12700" cy="0"/>
            </a:xfrm>
          </p:grpSpPr>
          <p:sp>
            <p:nvSpPr>
              <p:cNvPr id="53" name="Line"/>
              <p:cNvSpPr/>
              <p:nvPr/>
            </p:nvSpPr>
            <p:spPr>
              <a:xfrm flipH="1" flipV="1">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4" name="Line"/>
              <p:cNvSpPr/>
              <p:nvPr/>
            </p:nvSpPr>
            <p:spPr>
              <a:xfrm>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nvGrpSpPr>
            <p:cNvPr id="58" name="任意多边形 34"/>
            <p:cNvGrpSpPr/>
            <p:nvPr/>
          </p:nvGrpSpPr>
          <p:grpSpPr>
            <a:xfrm>
              <a:off x="4837444" y="17240"/>
              <a:ext cx="12701" cy="682"/>
              <a:chOff x="0" y="0"/>
              <a:chExt cx="12699" cy="680"/>
            </a:xfrm>
          </p:grpSpPr>
          <p:sp>
            <p:nvSpPr>
              <p:cNvPr id="56" name="Line"/>
              <p:cNvSpPr/>
              <p:nvPr/>
            </p:nvSpPr>
            <p:spPr>
              <a:xfrm flipH="1">
                <a:off x="0" y="0"/>
                <a:ext cx="12700" cy="68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7" name="Line"/>
              <p:cNvSpPr/>
              <p:nvPr/>
            </p:nvSpPr>
            <p:spPr>
              <a:xfrm flipV="1">
                <a:off x="0" y="0"/>
                <a:ext cx="12700" cy="68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59" name="任意多边形 35"/>
            <p:cNvSpPr/>
            <p:nvPr/>
          </p:nvSpPr>
          <p:spPr>
            <a:xfrm>
              <a:off x="4175344" y="12828"/>
              <a:ext cx="2521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10800" y="0"/>
                    <a:pt x="16615"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0" name="任意多边形 36"/>
            <p:cNvSpPr/>
            <p:nvPr/>
          </p:nvSpPr>
          <p:spPr>
            <a:xfrm>
              <a:off x="4774464" y="9647"/>
              <a:ext cx="12701" cy="12701"/>
            </a:xfrm>
            <a:custGeom>
              <a:avLst/>
              <a:gdLst/>
              <a:ahLst/>
              <a:cxnLst>
                <a:cxn ang="0">
                  <a:pos x="wd2" y="hd2"/>
                </a:cxn>
                <a:cxn ang="5400000">
                  <a:pos x="wd2" y="hd2"/>
                </a:cxn>
                <a:cxn ang="10800000">
                  <a:pos x="wd2" y="hd2"/>
                </a:cxn>
                <a:cxn ang="16200000">
                  <a:pos x="wd2" y="hd2"/>
                </a:cxn>
              </a:cxnLst>
              <a:rect l="0" t="0" r="r" b="b"/>
              <a:pathLst>
                <a:path w="18404" h="21600" extrusionOk="0">
                  <a:moveTo>
                    <a:pt x="17280" y="0"/>
                  </a:moveTo>
                  <a:lnTo>
                    <a:pt x="0" y="21600"/>
                  </a:lnTo>
                  <a:cubicBezTo>
                    <a:pt x="12960" y="21600"/>
                    <a:pt x="21600" y="21600"/>
                    <a:pt x="1728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63" name="任意多边形 37"/>
            <p:cNvGrpSpPr/>
            <p:nvPr/>
          </p:nvGrpSpPr>
          <p:grpSpPr>
            <a:xfrm>
              <a:off x="8037885" y="35009"/>
              <a:ext cx="12701" cy="1"/>
              <a:chOff x="0" y="0"/>
              <a:chExt cx="12700" cy="0"/>
            </a:xfrm>
          </p:grpSpPr>
          <p:sp>
            <p:nvSpPr>
              <p:cNvPr id="61" name="Line"/>
              <p:cNvSpPr/>
              <p:nvPr/>
            </p:nvSpPr>
            <p:spPr>
              <a:xfrm flipH="1" flipV="1">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2" name="Line"/>
              <p:cNvSpPr/>
              <p:nvPr/>
            </p:nvSpPr>
            <p:spPr>
              <a:xfrm>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64" name="任意多边形 38"/>
            <p:cNvSpPr/>
            <p:nvPr/>
          </p:nvSpPr>
          <p:spPr>
            <a:xfrm>
              <a:off x="8106471" y="30573"/>
              <a:ext cx="2284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cubicBezTo>
                    <a:pt x="13500" y="0"/>
                    <a:pt x="5400" y="0"/>
                    <a:pt x="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5" name="任意多边形 39"/>
            <p:cNvSpPr/>
            <p:nvPr/>
          </p:nvSpPr>
          <p:spPr>
            <a:xfrm>
              <a:off x="6641949" y="14742"/>
              <a:ext cx="22661" cy="12701"/>
            </a:xfrm>
            <a:custGeom>
              <a:avLst/>
              <a:gdLst/>
              <a:ahLst/>
              <a:cxnLst>
                <a:cxn ang="0">
                  <a:pos x="wd2" y="hd2"/>
                </a:cxn>
                <a:cxn ang="5400000">
                  <a:pos x="wd2" y="hd2"/>
                </a:cxn>
                <a:cxn ang="10800000">
                  <a:pos x="wd2" y="hd2"/>
                </a:cxn>
                <a:cxn ang="16200000">
                  <a:pos x="wd2" y="hd2"/>
                </a:cxn>
              </a:cxnLst>
              <a:rect l="0" t="0" r="r" b="b"/>
              <a:pathLst>
                <a:path w="17751" h="13824" extrusionOk="0">
                  <a:moveTo>
                    <a:pt x="0" y="3024"/>
                  </a:moveTo>
                  <a:cubicBezTo>
                    <a:pt x="5214" y="3024"/>
                    <a:pt x="17131" y="13824"/>
                    <a:pt x="11172" y="13824"/>
                  </a:cubicBezTo>
                  <a:cubicBezTo>
                    <a:pt x="21600" y="13824"/>
                    <a:pt x="20855" y="-7776"/>
                    <a:pt x="0" y="302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6" name="任意多边形 40"/>
            <p:cNvSpPr/>
            <p:nvPr/>
          </p:nvSpPr>
          <p:spPr>
            <a:xfrm>
              <a:off x="7921248" y="46404"/>
              <a:ext cx="15059" cy="12701"/>
            </a:xfrm>
            <a:custGeom>
              <a:avLst/>
              <a:gdLst/>
              <a:ahLst/>
              <a:cxnLst>
                <a:cxn ang="0">
                  <a:pos x="wd2" y="hd2"/>
                </a:cxn>
                <a:cxn ang="5400000">
                  <a:pos x="wd2" y="hd2"/>
                </a:cxn>
                <a:cxn ang="10800000">
                  <a:pos x="wd2" y="hd2"/>
                </a:cxn>
                <a:cxn ang="16200000">
                  <a:pos x="wd2" y="hd2"/>
                </a:cxn>
              </a:cxnLst>
              <a:rect l="0" t="0" r="r" b="b"/>
              <a:pathLst>
                <a:path w="18766" h="21600" extrusionOk="0">
                  <a:moveTo>
                    <a:pt x="766" y="21600"/>
                  </a:moveTo>
                  <a:cubicBezTo>
                    <a:pt x="5566" y="21600"/>
                    <a:pt x="12766" y="0"/>
                    <a:pt x="18766" y="0"/>
                  </a:cubicBezTo>
                  <a:cubicBezTo>
                    <a:pt x="6766" y="0"/>
                    <a:pt x="-2834" y="21600"/>
                    <a:pt x="766"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69" name="任意多边形 41"/>
            <p:cNvGrpSpPr/>
            <p:nvPr/>
          </p:nvGrpSpPr>
          <p:grpSpPr>
            <a:xfrm>
              <a:off x="7936258" y="51484"/>
              <a:ext cx="12701" cy="639"/>
              <a:chOff x="0" y="0"/>
              <a:chExt cx="12699" cy="638"/>
            </a:xfrm>
          </p:grpSpPr>
          <p:sp>
            <p:nvSpPr>
              <p:cNvPr id="67" name="Line"/>
              <p:cNvSpPr/>
              <p:nvPr/>
            </p:nvSpPr>
            <p:spPr>
              <a:xfrm flipV="1">
                <a:off x="0" y="0"/>
                <a:ext cx="12700" cy="639"/>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8" name="Line"/>
              <p:cNvSpPr/>
              <p:nvPr/>
            </p:nvSpPr>
            <p:spPr>
              <a:xfrm flipH="1">
                <a:off x="0" y="0"/>
                <a:ext cx="12700" cy="639"/>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70" name="任意多边形 42"/>
            <p:cNvSpPr/>
            <p:nvPr/>
          </p:nvSpPr>
          <p:spPr>
            <a:xfrm>
              <a:off x="6461495" y="3911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200" y="0"/>
                    <a:pt x="8100" y="0"/>
                    <a:pt x="0" y="0"/>
                  </a:cubicBezTo>
                  <a:cubicBezTo>
                    <a:pt x="2700" y="0"/>
                    <a:pt x="10800" y="216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1" name="任意多边形 43"/>
            <p:cNvSpPr/>
            <p:nvPr/>
          </p:nvSpPr>
          <p:spPr>
            <a:xfrm>
              <a:off x="8048961" y="20737"/>
              <a:ext cx="201311" cy="12701"/>
            </a:xfrm>
            <a:custGeom>
              <a:avLst/>
              <a:gdLst/>
              <a:ahLst/>
              <a:cxnLst>
                <a:cxn ang="0">
                  <a:pos x="wd2" y="hd2"/>
                </a:cxn>
                <a:cxn ang="5400000">
                  <a:pos x="wd2" y="hd2"/>
                </a:cxn>
                <a:cxn ang="10800000">
                  <a:pos x="wd2" y="hd2"/>
                </a:cxn>
                <a:cxn ang="16200000">
                  <a:pos x="wd2" y="hd2"/>
                </a:cxn>
              </a:cxnLst>
              <a:rect l="0" t="0" r="r" b="b"/>
              <a:pathLst>
                <a:path w="19299" h="21600" extrusionOk="0">
                  <a:moveTo>
                    <a:pt x="9336" y="21600"/>
                  </a:moveTo>
                  <a:cubicBezTo>
                    <a:pt x="9793" y="19440"/>
                    <a:pt x="19037" y="17280"/>
                    <a:pt x="11258" y="15120"/>
                  </a:cubicBezTo>
                  <a:cubicBezTo>
                    <a:pt x="11532" y="8640"/>
                    <a:pt x="16200" y="12960"/>
                    <a:pt x="18305" y="12960"/>
                  </a:cubicBezTo>
                  <a:cubicBezTo>
                    <a:pt x="16841" y="10800"/>
                    <a:pt x="19037" y="8640"/>
                    <a:pt x="18580" y="6480"/>
                  </a:cubicBezTo>
                  <a:cubicBezTo>
                    <a:pt x="17573" y="8640"/>
                    <a:pt x="16383" y="8640"/>
                    <a:pt x="14644" y="8640"/>
                  </a:cubicBezTo>
                  <a:cubicBezTo>
                    <a:pt x="13912" y="6480"/>
                    <a:pt x="16475" y="4320"/>
                    <a:pt x="18488" y="6480"/>
                  </a:cubicBezTo>
                  <a:cubicBezTo>
                    <a:pt x="16017" y="2160"/>
                    <a:pt x="21600" y="2160"/>
                    <a:pt x="18122" y="0"/>
                  </a:cubicBezTo>
                  <a:cubicBezTo>
                    <a:pt x="10617" y="0"/>
                    <a:pt x="5217" y="0"/>
                    <a:pt x="0" y="8640"/>
                  </a:cubicBezTo>
                  <a:cubicBezTo>
                    <a:pt x="4210" y="6480"/>
                    <a:pt x="9061" y="6480"/>
                    <a:pt x="12539" y="8640"/>
                  </a:cubicBezTo>
                  <a:lnTo>
                    <a:pt x="11075" y="12960"/>
                  </a:lnTo>
                  <a:cubicBezTo>
                    <a:pt x="7139" y="8640"/>
                    <a:pt x="4668" y="10800"/>
                    <a:pt x="732" y="10800"/>
                  </a:cubicBezTo>
                  <a:lnTo>
                    <a:pt x="9519" y="15120"/>
                  </a:lnTo>
                  <a:cubicBezTo>
                    <a:pt x="13637" y="19440"/>
                    <a:pt x="10892" y="19440"/>
                    <a:pt x="7688" y="19440"/>
                  </a:cubicBezTo>
                  <a:cubicBezTo>
                    <a:pt x="8420" y="19440"/>
                    <a:pt x="9153" y="19440"/>
                    <a:pt x="9336"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74" name="任意多边形 44"/>
            <p:cNvGrpSpPr/>
            <p:nvPr/>
          </p:nvGrpSpPr>
          <p:grpSpPr>
            <a:xfrm>
              <a:off x="8081214" y="47684"/>
              <a:ext cx="12701" cy="1"/>
              <a:chOff x="0" y="0"/>
              <a:chExt cx="12699" cy="0"/>
            </a:xfrm>
          </p:grpSpPr>
          <p:sp>
            <p:nvSpPr>
              <p:cNvPr id="72" name="Line"/>
              <p:cNvSpPr/>
              <p:nvPr/>
            </p:nvSpPr>
            <p:spPr>
              <a:xfrm>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3" name="Line"/>
              <p:cNvSpPr/>
              <p:nvPr/>
            </p:nvSpPr>
            <p:spPr>
              <a:xfrm flipH="1" flipV="1">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75" name="任意多边形 45"/>
            <p:cNvSpPr/>
            <p:nvPr/>
          </p:nvSpPr>
          <p:spPr>
            <a:xfrm>
              <a:off x="4195020" y="46404"/>
              <a:ext cx="12701" cy="12701"/>
            </a:xfrm>
            <a:custGeom>
              <a:avLst/>
              <a:gdLst/>
              <a:ahLst/>
              <a:cxnLst>
                <a:cxn ang="0">
                  <a:pos x="wd2" y="hd2"/>
                </a:cxn>
                <a:cxn ang="5400000">
                  <a:pos x="wd2" y="hd2"/>
                </a:cxn>
                <a:cxn ang="10800000">
                  <a:pos x="wd2" y="hd2"/>
                </a:cxn>
                <a:cxn ang="16200000">
                  <a:pos x="wd2" y="hd2"/>
                </a:cxn>
              </a:cxnLst>
              <a:rect l="0" t="0" r="r" b="b"/>
              <a:pathLst>
                <a:path w="19779" h="21600" extrusionOk="0">
                  <a:moveTo>
                    <a:pt x="19200" y="0"/>
                  </a:moveTo>
                  <a:lnTo>
                    <a:pt x="0" y="21600"/>
                  </a:lnTo>
                  <a:cubicBezTo>
                    <a:pt x="16800" y="0"/>
                    <a:pt x="21600" y="0"/>
                    <a:pt x="192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6" name="任意多边形 47"/>
            <p:cNvSpPr/>
            <p:nvPr/>
          </p:nvSpPr>
          <p:spPr>
            <a:xfrm>
              <a:off x="4393912" y="52120"/>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10800" y="0"/>
                    <a:pt x="1080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7" name="任意多边形 48"/>
            <p:cNvSpPr/>
            <p:nvPr/>
          </p:nvSpPr>
          <p:spPr>
            <a:xfrm>
              <a:off x="4444769" y="3309"/>
              <a:ext cx="12701" cy="12701"/>
            </a:xfrm>
            <a:custGeom>
              <a:avLst/>
              <a:gdLst/>
              <a:ahLst/>
              <a:cxnLst>
                <a:cxn ang="0">
                  <a:pos x="wd2" y="hd2"/>
                </a:cxn>
                <a:cxn ang="5400000">
                  <a:pos x="wd2" y="hd2"/>
                </a:cxn>
                <a:cxn ang="10800000">
                  <a:pos x="wd2" y="hd2"/>
                </a:cxn>
                <a:cxn ang="16200000">
                  <a:pos x="wd2" y="hd2"/>
                </a:cxn>
              </a:cxnLst>
              <a:rect l="0" t="0" r="r" b="b"/>
              <a:pathLst>
                <a:path w="13997" h="21600" extrusionOk="0">
                  <a:moveTo>
                    <a:pt x="13997" y="21600"/>
                  </a:moveTo>
                  <a:cubicBezTo>
                    <a:pt x="13997" y="21600"/>
                    <a:pt x="13997" y="21600"/>
                    <a:pt x="9677" y="0"/>
                  </a:cubicBezTo>
                  <a:cubicBezTo>
                    <a:pt x="-7603" y="21600"/>
                    <a:pt x="1037" y="21600"/>
                    <a:pt x="1399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8" name="任意多边形 50"/>
            <p:cNvSpPr/>
            <p:nvPr/>
          </p:nvSpPr>
          <p:spPr>
            <a:xfrm>
              <a:off x="5341059" y="37214"/>
              <a:ext cx="12701" cy="12701"/>
            </a:xfrm>
            <a:custGeom>
              <a:avLst/>
              <a:gdLst/>
              <a:ahLst/>
              <a:cxnLst>
                <a:cxn ang="0">
                  <a:pos x="wd2" y="hd2"/>
                </a:cxn>
                <a:cxn ang="5400000">
                  <a:pos x="wd2" y="hd2"/>
                </a:cxn>
                <a:cxn ang="10800000">
                  <a:pos x="wd2" y="hd2"/>
                </a:cxn>
                <a:cxn ang="16200000">
                  <a:pos x="wd2" y="hd2"/>
                </a:cxn>
              </a:cxnLst>
              <a:rect l="0" t="0" r="r" b="b"/>
              <a:pathLst>
                <a:path w="18838" h="21600" extrusionOk="0">
                  <a:moveTo>
                    <a:pt x="18838" y="21600"/>
                  </a:moveTo>
                  <a:lnTo>
                    <a:pt x="1558" y="0"/>
                  </a:lnTo>
                  <a:cubicBezTo>
                    <a:pt x="-2762" y="0"/>
                    <a:pt x="1558" y="0"/>
                    <a:pt x="1883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81" name="任意多边形 51"/>
            <p:cNvGrpSpPr/>
            <p:nvPr/>
          </p:nvGrpSpPr>
          <p:grpSpPr>
            <a:xfrm>
              <a:off x="5156109" y="40713"/>
              <a:ext cx="12701" cy="1"/>
              <a:chOff x="0" y="0"/>
              <a:chExt cx="12700" cy="0"/>
            </a:xfrm>
          </p:grpSpPr>
          <p:sp>
            <p:nvSpPr>
              <p:cNvPr id="79" name="Line"/>
              <p:cNvSpPr/>
              <p:nvPr/>
            </p:nvSpPr>
            <p:spPr>
              <a:xfrm flipH="1" flipV="1">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0" name="Line"/>
              <p:cNvSpPr/>
              <p:nvPr/>
            </p:nvSpPr>
            <p:spPr>
              <a:xfrm>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nvGrpSpPr>
            <p:cNvPr id="84" name="任意多边形 52"/>
            <p:cNvGrpSpPr/>
            <p:nvPr/>
          </p:nvGrpSpPr>
          <p:grpSpPr>
            <a:xfrm>
              <a:off x="6575774" y="11560"/>
              <a:ext cx="22059" cy="1"/>
              <a:chOff x="0" y="0"/>
              <a:chExt cx="22058" cy="0"/>
            </a:xfrm>
          </p:grpSpPr>
          <p:sp>
            <p:nvSpPr>
              <p:cNvPr id="82" name="Line"/>
              <p:cNvSpPr/>
              <p:nvPr/>
            </p:nvSpPr>
            <p:spPr>
              <a:xfrm flipH="1" flipV="1">
                <a:off x="0" y="0"/>
                <a:ext cx="22059"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3" name="Line"/>
              <p:cNvSpPr/>
              <p:nvPr/>
            </p:nvSpPr>
            <p:spPr>
              <a:xfrm>
                <a:off x="0" y="0"/>
                <a:ext cx="22059"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85" name="任意多边形 53"/>
            <p:cNvSpPr/>
            <p:nvPr/>
          </p:nvSpPr>
          <p:spPr>
            <a:xfrm>
              <a:off x="4388397" y="4640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2000" y="0"/>
                    <a:pt x="19200"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6" name="任意多边形 54"/>
            <p:cNvSpPr/>
            <p:nvPr/>
          </p:nvSpPr>
          <p:spPr>
            <a:xfrm>
              <a:off x="5628396" y="2739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4400" y="21600"/>
                  </a:ln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7" name="任意多边形 55"/>
            <p:cNvSpPr/>
            <p:nvPr/>
          </p:nvSpPr>
          <p:spPr>
            <a:xfrm>
              <a:off x="5637916" y="26939"/>
              <a:ext cx="198114" cy="12701"/>
            </a:xfrm>
            <a:custGeom>
              <a:avLst/>
              <a:gdLst/>
              <a:ahLst/>
              <a:cxnLst>
                <a:cxn ang="0">
                  <a:pos x="wd2" y="hd2"/>
                </a:cxn>
                <a:cxn ang="5400000">
                  <a:pos x="wd2" y="hd2"/>
                </a:cxn>
                <a:cxn ang="10800000">
                  <a:pos x="wd2" y="hd2"/>
                </a:cxn>
                <a:cxn ang="16200000">
                  <a:pos x="wd2" y="hd2"/>
                </a:cxn>
              </a:cxnLst>
              <a:rect l="0" t="0" r="r" b="b"/>
              <a:pathLst>
                <a:path w="21600" h="18514" extrusionOk="0">
                  <a:moveTo>
                    <a:pt x="10696" y="15429"/>
                  </a:moveTo>
                  <a:cubicBezTo>
                    <a:pt x="10281" y="15429"/>
                    <a:pt x="10177" y="18514"/>
                    <a:pt x="9969" y="18514"/>
                  </a:cubicBezTo>
                  <a:cubicBezTo>
                    <a:pt x="13812" y="15429"/>
                    <a:pt x="20769" y="18514"/>
                    <a:pt x="21600" y="12343"/>
                  </a:cubicBezTo>
                  <a:cubicBezTo>
                    <a:pt x="20354" y="12343"/>
                    <a:pt x="13604" y="6171"/>
                    <a:pt x="14746" y="3086"/>
                  </a:cubicBezTo>
                  <a:cubicBezTo>
                    <a:pt x="12046" y="6171"/>
                    <a:pt x="8204" y="0"/>
                    <a:pt x="6750" y="0"/>
                  </a:cubicBezTo>
                  <a:cubicBezTo>
                    <a:pt x="11112" y="6171"/>
                    <a:pt x="7165" y="6171"/>
                    <a:pt x="4258" y="9257"/>
                  </a:cubicBezTo>
                  <a:cubicBezTo>
                    <a:pt x="1558" y="6171"/>
                    <a:pt x="4777" y="3086"/>
                    <a:pt x="2492" y="3086"/>
                  </a:cubicBezTo>
                  <a:lnTo>
                    <a:pt x="1662" y="3086"/>
                  </a:lnTo>
                  <a:lnTo>
                    <a:pt x="0" y="9257"/>
                  </a:lnTo>
                  <a:lnTo>
                    <a:pt x="519" y="9257"/>
                  </a:lnTo>
                  <a:cubicBezTo>
                    <a:pt x="9658" y="6171"/>
                    <a:pt x="1350" y="21600"/>
                    <a:pt x="10696" y="154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8" name="任意多边形 56"/>
            <p:cNvSpPr/>
            <p:nvPr/>
          </p:nvSpPr>
          <p:spPr>
            <a:xfrm>
              <a:off x="5715495" y="36276"/>
              <a:ext cx="13394"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12343" y="0"/>
                    <a:pt x="16971"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91" name="任意多边形 57"/>
            <p:cNvGrpSpPr/>
            <p:nvPr/>
          </p:nvGrpSpPr>
          <p:grpSpPr>
            <a:xfrm>
              <a:off x="6070794" y="38811"/>
              <a:ext cx="15757" cy="635"/>
              <a:chOff x="0" y="0"/>
              <a:chExt cx="15756" cy="633"/>
            </a:xfrm>
          </p:grpSpPr>
          <p:sp>
            <p:nvSpPr>
              <p:cNvPr id="89" name="Line"/>
              <p:cNvSpPr/>
              <p:nvPr/>
            </p:nvSpPr>
            <p:spPr>
              <a:xfrm flipV="1">
                <a:off x="0" y="0"/>
                <a:ext cx="15757" cy="63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0" name="Line"/>
              <p:cNvSpPr/>
              <p:nvPr/>
            </p:nvSpPr>
            <p:spPr>
              <a:xfrm flipH="1">
                <a:off x="0" y="0"/>
                <a:ext cx="15757" cy="63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92" name="任意多边形 58"/>
            <p:cNvSpPr/>
            <p:nvPr/>
          </p:nvSpPr>
          <p:spPr>
            <a:xfrm>
              <a:off x="3563223" y="33010"/>
              <a:ext cx="49483" cy="12701"/>
            </a:xfrm>
            <a:custGeom>
              <a:avLst/>
              <a:gdLst/>
              <a:ahLst/>
              <a:cxnLst>
                <a:cxn ang="0">
                  <a:pos x="wd2" y="hd2"/>
                </a:cxn>
                <a:cxn ang="5400000">
                  <a:pos x="wd2" y="hd2"/>
                </a:cxn>
                <a:cxn ang="10800000">
                  <a:pos x="wd2" y="hd2"/>
                </a:cxn>
                <a:cxn ang="16200000">
                  <a:pos x="wd2" y="hd2"/>
                </a:cxn>
              </a:cxnLst>
              <a:rect l="0" t="0" r="r" b="b"/>
              <a:pathLst>
                <a:path w="21198" h="12471" extrusionOk="0">
                  <a:moveTo>
                    <a:pt x="0" y="0"/>
                  </a:moveTo>
                  <a:cubicBezTo>
                    <a:pt x="815" y="10800"/>
                    <a:pt x="21600" y="21600"/>
                    <a:pt x="21192"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3" name="任意多边形 59"/>
            <p:cNvSpPr/>
            <p:nvPr/>
          </p:nvSpPr>
          <p:spPr>
            <a:xfrm>
              <a:off x="6983855" y="32474"/>
              <a:ext cx="20483"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4114" y="0"/>
                    <a:pt x="15429"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4" name="任意多边形 60"/>
            <p:cNvSpPr/>
            <p:nvPr/>
          </p:nvSpPr>
          <p:spPr>
            <a:xfrm>
              <a:off x="5773005" y="24856"/>
              <a:ext cx="1496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8100" y="0"/>
                    <a:pt x="2700" y="21600"/>
                    <a:pt x="0" y="21600"/>
                  </a:cubicBezTo>
                  <a:cubicBezTo>
                    <a:pt x="8100" y="21600"/>
                    <a:pt x="162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5" name="任意多边形 61"/>
            <p:cNvSpPr/>
            <p:nvPr/>
          </p:nvSpPr>
          <p:spPr>
            <a:xfrm>
              <a:off x="7006701" y="30560"/>
              <a:ext cx="5751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20" y="0"/>
                    <a:pt x="6480" y="10800"/>
                    <a:pt x="6840" y="21600"/>
                  </a:cubicBezTo>
                  <a:cubicBezTo>
                    <a:pt x="12240" y="21600"/>
                    <a:pt x="16200" y="10800"/>
                    <a:pt x="21600" y="10800"/>
                  </a:cubicBezTo>
                  <a:cubicBezTo>
                    <a:pt x="15480" y="10800"/>
                    <a:pt x="8280" y="10800"/>
                    <a:pt x="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98" name="任意多边形 62"/>
            <p:cNvGrpSpPr/>
            <p:nvPr/>
          </p:nvGrpSpPr>
          <p:grpSpPr>
            <a:xfrm>
              <a:off x="7058254" y="36910"/>
              <a:ext cx="12701" cy="1"/>
              <a:chOff x="0" y="0"/>
              <a:chExt cx="12699" cy="0"/>
            </a:xfrm>
          </p:grpSpPr>
          <p:sp>
            <p:nvSpPr>
              <p:cNvPr id="96" name="Line"/>
              <p:cNvSpPr/>
              <p:nvPr/>
            </p:nvSpPr>
            <p:spPr>
              <a:xfrm flipH="1" flipV="1">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7" name="Line"/>
              <p:cNvSpPr/>
              <p:nvPr/>
            </p:nvSpPr>
            <p:spPr>
              <a:xfrm>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99" name="任意多边形 63"/>
            <p:cNvSpPr/>
            <p:nvPr/>
          </p:nvSpPr>
          <p:spPr>
            <a:xfrm>
              <a:off x="0" y="5359"/>
              <a:ext cx="8181313" cy="51198"/>
            </a:xfrm>
            <a:custGeom>
              <a:avLst/>
              <a:gdLst/>
              <a:ahLst/>
              <a:cxnLst>
                <a:cxn ang="0">
                  <a:pos x="wd2" y="hd2"/>
                </a:cxn>
                <a:cxn ang="5400000">
                  <a:pos x="wd2" y="hd2"/>
                </a:cxn>
                <a:cxn ang="10800000">
                  <a:pos x="wd2" y="hd2"/>
                </a:cxn>
                <a:cxn ang="16200000">
                  <a:pos x="wd2" y="hd2"/>
                </a:cxn>
              </a:cxnLst>
              <a:rect l="0" t="0" r="r" b="b"/>
              <a:pathLst>
                <a:path w="21600" h="20529" extrusionOk="0">
                  <a:moveTo>
                    <a:pt x="10677" y="3969"/>
                  </a:moveTo>
                  <a:lnTo>
                    <a:pt x="10672" y="3969"/>
                  </a:lnTo>
                  <a:lnTo>
                    <a:pt x="10677" y="3969"/>
                  </a:lnTo>
                  <a:close/>
                  <a:moveTo>
                    <a:pt x="13318" y="9729"/>
                  </a:moveTo>
                  <a:lnTo>
                    <a:pt x="13173" y="10089"/>
                  </a:lnTo>
                  <a:lnTo>
                    <a:pt x="13188" y="10089"/>
                  </a:lnTo>
                  <a:lnTo>
                    <a:pt x="13044" y="10449"/>
                  </a:lnTo>
                  <a:cubicBezTo>
                    <a:pt x="13132" y="10809"/>
                    <a:pt x="13190" y="11529"/>
                    <a:pt x="13067" y="11889"/>
                  </a:cubicBezTo>
                  <a:cubicBezTo>
                    <a:pt x="13077" y="11889"/>
                    <a:pt x="13042" y="11529"/>
                    <a:pt x="13085" y="11169"/>
                  </a:cubicBezTo>
                  <a:cubicBezTo>
                    <a:pt x="13002" y="10809"/>
                    <a:pt x="12821" y="10449"/>
                    <a:pt x="12869" y="11529"/>
                  </a:cubicBezTo>
                  <a:cubicBezTo>
                    <a:pt x="13027" y="10449"/>
                    <a:pt x="12904" y="12969"/>
                    <a:pt x="13029" y="11889"/>
                  </a:cubicBezTo>
                  <a:cubicBezTo>
                    <a:pt x="12962" y="12609"/>
                    <a:pt x="12896" y="12609"/>
                    <a:pt x="12833" y="12609"/>
                  </a:cubicBezTo>
                  <a:cubicBezTo>
                    <a:pt x="12899" y="12249"/>
                    <a:pt x="12818" y="11529"/>
                    <a:pt x="12720" y="11169"/>
                  </a:cubicBezTo>
                  <a:cubicBezTo>
                    <a:pt x="12677" y="11529"/>
                    <a:pt x="12559" y="11169"/>
                    <a:pt x="12489" y="11529"/>
                  </a:cubicBezTo>
                  <a:cubicBezTo>
                    <a:pt x="12514" y="12249"/>
                    <a:pt x="12451" y="12609"/>
                    <a:pt x="12569" y="12609"/>
                  </a:cubicBezTo>
                  <a:cubicBezTo>
                    <a:pt x="12527" y="12969"/>
                    <a:pt x="12459" y="12969"/>
                    <a:pt x="12386" y="12609"/>
                  </a:cubicBezTo>
                  <a:cubicBezTo>
                    <a:pt x="12416" y="12609"/>
                    <a:pt x="12466" y="12609"/>
                    <a:pt x="12464" y="12249"/>
                  </a:cubicBezTo>
                  <a:cubicBezTo>
                    <a:pt x="12416" y="11529"/>
                    <a:pt x="12358" y="11529"/>
                    <a:pt x="12328" y="11529"/>
                  </a:cubicBezTo>
                  <a:lnTo>
                    <a:pt x="12255" y="11529"/>
                  </a:lnTo>
                  <a:cubicBezTo>
                    <a:pt x="12263" y="11529"/>
                    <a:pt x="12268" y="11529"/>
                    <a:pt x="12273" y="11889"/>
                  </a:cubicBezTo>
                  <a:lnTo>
                    <a:pt x="12192" y="12249"/>
                  </a:lnTo>
                  <a:cubicBezTo>
                    <a:pt x="12300" y="11889"/>
                    <a:pt x="12243" y="12609"/>
                    <a:pt x="12240" y="12969"/>
                  </a:cubicBezTo>
                  <a:cubicBezTo>
                    <a:pt x="12243" y="12249"/>
                    <a:pt x="12170" y="12969"/>
                    <a:pt x="12132" y="12969"/>
                  </a:cubicBezTo>
                  <a:lnTo>
                    <a:pt x="12215" y="13689"/>
                  </a:lnTo>
                  <a:cubicBezTo>
                    <a:pt x="12175" y="14049"/>
                    <a:pt x="12077" y="13329"/>
                    <a:pt x="12097" y="14049"/>
                  </a:cubicBezTo>
                  <a:cubicBezTo>
                    <a:pt x="12268" y="14409"/>
                    <a:pt x="12333" y="14049"/>
                    <a:pt x="12489" y="14049"/>
                  </a:cubicBezTo>
                  <a:lnTo>
                    <a:pt x="12426" y="13329"/>
                  </a:lnTo>
                  <a:cubicBezTo>
                    <a:pt x="12602" y="12969"/>
                    <a:pt x="12534" y="14409"/>
                    <a:pt x="12730" y="14409"/>
                  </a:cubicBezTo>
                  <a:cubicBezTo>
                    <a:pt x="12813" y="13689"/>
                    <a:pt x="13027" y="14049"/>
                    <a:pt x="13029" y="12969"/>
                  </a:cubicBezTo>
                  <a:cubicBezTo>
                    <a:pt x="13004" y="13329"/>
                    <a:pt x="13153" y="14049"/>
                    <a:pt x="13220" y="13329"/>
                  </a:cubicBezTo>
                  <a:cubicBezTo>
                    <a:pt x="13293" y="12609"/>
                    <a:pt x="13519" y="12249"/>
                    <a:pt x="13452" y="11889"/>
                  </a:cubicBezTo>
                  <a:cubicBezTo>
                    <a:pt x="13391" y="11889"/>
                    <a:pt x="13308" y="12249"/>
                    <a:pt x="13261" y="11889"/>
                  </a:cubicBezTo>
                  <a:lnTo>
                    <a:pt x="13376" y="11529"/>
                  </a:lnTo>
                  <a:lnTo>
                    <a:pt x="13301" y="10809"/>
                  </a:lnTo>
                  <a:cubicBezTo>
                    <a:pt x="13341" y="11169"/>
                    <a:pt x="13336" y="10449"/>
                    <a:pt x="13318" y="9729"/>
                  </a:cubicBezTo>
                  <a:close/>
                  <a:moveTo>
                    <a:pt x="13806" y="8649"/>
                  </a:moveTo>
                  <a:cubicBezTo>
                    <a:pt x="13884" y="10449"/>
                    <a:pt x="13967" y="11889"/>
                    <a:pt x="14326" y="11529"/>
                  </a:cubicBezTo>
                  <a:lnTo>
                    <a:pt x="14299" y="11529"/>
                  </a:lnTo>
                  <a:cubicBezTo>
                    <a:pt x="14480" y="12609"/>
                    <a:pt x="14651" y="10449"/>
                    <a:pt x="14869" y="11529"/>
                  </a:cubicBezTo>
                  <a:cubicBezTo>
                    <a:pt x="14764" y="11889"/>
                    <a:pt x="14769" y="11889"/>
                    <a:pt x="14651" y="13329"/>
                  </a:cubicBezTo>
                  <a:lnTo>
                    <a:pt x="14766" y="12969"/>
                  </a:lnTo>
                  <a:cubicBezTo>
                    <a:pt x="14733" y="13689"/>
                    <a:pt x="14847" y="13329"/>
                    <a:pt x="14932" y="13329"/>
                  </a:cubicBezTo>
                  <a:lnTo>
                    <a:pt x="14857" y="14409"/>
                  </a:lnTo>
                  <a:cubicBezTo>
                    <a:pt x="14806" y="14049"/>
                    <a:pt x="14676" y="14049"/>
                    <a:pt x="14681" y="14409"/>
                  </a:cubicBezTo>
                  <a:cubicBezTo>
                    <a:pt x="14708" y="14049"/>
                    <a:pt x="14507" y="12969"/>
                    <a:pt x="14399" y="13329"/>
                  </a:cubicBezTo>
                  <a:cubicBezTo>
                    <a:pt x="14409" y="14049"/>
                    <a:pt x="14640" y="13689"/>
                    <a:pt x="14537" y="14769"/>
                  </a:cubicBezTo>
                  <a:cubicBezTo>
                    <a:pt x="14628" y="14409"/>
                    <a:pt x="14640" y="15129"/>
                    <a:pt x="14733" y="14769"/>
                  </a:cubicBezTo>
                  <a:cubicBezTo>
                    <a:pt x="14643" y="15129"/>
                    <a:pt x="14711" y="15849"/>
                    <a:pt x="14645" y="16209"/>
                  </a:cubicBezTo>
                  <a:lnTo>
                    <a:pt x="14799" y="15849"/>
                  </a:lnTo>
                  <a:cubicBezTo>
                    <a:pt x="14804" y="16209"/>
                    <a:pt x="14573" y="16569"/>
                    <a:pt x="14701" y="17289"/>
                  </a:cubicBezTo>
                  <a:cubicBezTo>
                    <a:pt x="14764" y="16929"/>
                    <a:pt x="14929" y="17649"/>
                    <a:pt x="14932" y="16569"/>
                  </a:cubicBezTo>
                  <a:lnTo>
                    <a:pt x="14937" y="16929"/>
                  </a:lnTo>
                  <a:cubicBezTo>
                    <a:pt x="15053" y="17289"/>
                    <a:pt x="14987" y="15849"/>
                    <a:pt x="15131" y="16209"/>
                  </a:cubicBezTo>
                  <a:cubicBezTo>
                    <a:pt x="15133" y="15849"/>
                    <a:pt x="15105" y="15849"/>
                    <a:pt x="15053" y="15849"/>
                  </a:cubicBezTo>
                  <a:cubicBezTo>
                    <a:pt x="15010" y="15849"/>
                    <a:pt x="15002" y="16569"/>
                    <a:pt x="14914" y="16569"/>
                  </a:cubicBezTo>
                  <a:cubicBezTo>
                    <a:pt x="14874" y="15849"/>
                    <a:pt x="15022" y="16569"/>
                    <a:pt x="14960" y="15489"/>
                  </a:cubicBezTo>
                  <a:cubicBezTo>
                    <a:pt x="14929" y="15129"/>
                    <a:pt x="14723" y="16209"/>
                    <a:pt x="14789" y="14769"/>
                  </a:cubicBezTo>
                  <a:lnTo>
                    <a:pt x="14907" y="15129"/>
                  </a:lnTo>
                  <a:cubicBezTo>
                    <a:pt x="14909" y="14409"/>
                    <a:pt x="14992" y="14409"/>
                    <a:pt x="14990" y="13689"/>
                  </a:cubicBezTo>
                  <a:cubicBezTo>
                    <a:pt x="15063" y="13329"/>
                    <a:pt x="15128" y="14409"/>
                    <a:pt x="15201" y="13689"/>
                  </a:cubicBezTo>
                  <a:cubicBezTo>
                    <a:pt x="15231" y="13329"/>
                    <a:pt x="15178" y="12249"/>
                    <a:pt x="15299" y="12609"/>
                  </a:cubicBezTo>
                  <a:cubicBezTo>
                    <a:pt x="15392" y="13689"/>
                    <a:pt x="15668" y="13689"/>
                    <a:pt x="15774" y="13329"/>
                  </a:cubicBezTo>
                  <a:lnTo>
                    <a:pt x="15864" y="12969"/>
                  </a:lnTo>
                  <a:cubicBezTo>
                    <a:pt x="15857" y="12609"/>
                    <a:pt x="15691" y="12969"/>
                    <a:pt x="15749" y="12609"/>
                  </a:cubicBezTo>
                  <a:lnTo>
                    <a:pt x="15890" y="12249"/>
                  </a:lnTo>
                  <a:lnTo>
                    <a:pt x="15880" y="12609"/>
                  </a:lnTo>
                  <a:cubicBezTo>
                    <a:pt x="15927" y="12609"/>
                    <a:pt x="15975" y="12249"/>
                    <a:pt x="16018" y="12249"/>
                  </a:cubicBezTo>
                  <a:cubicBezTo>
                    <a:pt x="15973" y="12609"/>
                    <a:pt x="15872" y="12609"/>
                    <a:pt x="15892" y="13329"/>
                  </a:cubicBezTo>
                  <a:cubicBezTo>
                    <a:pt x="15957" y="13329"/>
                    <a:pt x="15968" y="13689"/>
                    <a:pt x="16028" y="13689"/>
                  </a:cubicBezTo>
                  <a:cubicBezTo>
                    <a:pt x="16015" y="13689"/>
                    <a:pt x="16005" y="13689"/>
                    <a:pt x="16005" y="13689"/>
                  </a:cubicBezTo>
                  <a:cubicBezTo>
                    <a:pt x="16141" y="14049"/>
                    <a:pt x="16136" y="12969"/>
                    <a:pt x="16169" y="12609"/>
                  </a:cubicBezTo>
                  <a:cubicBezTo>
                    <a:pt x="16304" y="11889"/>
                    <a:pt x="16033" y="11889"/>
                    <a:pt x="16050" y="10809"/>
                  </a:cubicBezTo>
                  <a:lnTo>
                    <a:pt x="16445" y="10449"/>
                  </a:lnTo>
                  <a:cubicBezTo>
                    <a:pt x="16410" y="10809"/>
                    <a:pt x="16377" y="11169"/>
                    <a:pt x="16390" y="11529"/>
                  </a:cubicBezTo>
                  <a:cubicBezTo>
                    <a:pt x="16485" y="11889"/>
                    <a:pt x="16392" y="11889"/>
                    <a:pt x="16528" y="11889"/>
                  </a:cubicBezTo>
                  <a:cubicBezTo>
                    <a:pt x="16518" y="10809"/>
                    <a:pt x="16699" y="11529"/>
                    <a:pt x="16794" y="10809"/>
                  </a:cubicBezTo>
                  <a:cubicBezTo>
                    <a:pt x="16840" y="11169"/>
                    <a:pt x="16850" y="11169"/>
                    <a:pt x="16752" y="11169"/>
                  </a:cubicBezTo>
                  <a:cubicBezTo>
                    <a:pt x="16762" y="11889"/>
                    <a:pt x="16892" y="11889"/>
                    <a:pt x="16940" y="11889"/>
                  </a:cubicBezTo>
                  <a:lnTo>
                    <a:pt x="17043" y="11529"/>
                  </a:lnTo>
                  <a:cubicBezTo>
                    <a:pt x="17003" y="11169"/>
                    <a:pt x="17021" y="10449"/>
                    <a:pt x="17106" y="10449"/>
                  </a:cubicBezTo>
                  <a:lnTo>
                    <a:pt x="17111" y="10089"/>
                  </a:lnTo>
                  <a:cubicBezTo>
                    <a:pt x="16970" y="10089"/>
                    <a:pt x="16754" y="9009"/>
                    <a:pt x="16666" y="9729"/>
                  </a:cubicBezTo>
                  <a:lnTo>
                    <a:pt x="16691" y="9369"/>
                  </a:lnTo>
                  <a:cubicBezTo>
                    <a:pt x="16531" y="9009"/>
                    <a:pt x="16342" y="10809"/>
                    <a:pt x="16267" y="9369"/>
                  </a:cubicBezTo>
                  <a:cubicBezTo>
                    <a:pt x="16274" y="9009"/>
                    <a:pt x="16234" y="9369"/>
                    <a:pt x="16236" y="8649"/>
                  </a:cubicBezTo>
                  <a:lnTo>
                    <a:pt x="16118" y="9009"/>
                  </a:lnTo>
                  <a:lnTo>
                    <a:pt x="16143" y="8649"/>
                  </a:lnTo>
                  <a:lnTo>
                    <a:pt x="15942" y="9009"/>
                  </a:lnTo>
                  <a:lnTo>
                    <a:pt x="15947" y="8649"/>
                  </a:lnTo>
                  <a:lnTo>
                    <a:pt x="15716" y="10449"/>
                  </a:lnTo>
                  <a:cubicBezTo>
                    <a:pt x="15716" y="10809"/>
                    <a:pt x="15721" y="10809"/>
                    <a:pt x="15689" y="11169"/>
                  </a:cubicBezTo>
                  <a:cubicBezTo>
                    <a:pt x="15658" y="11169"/>
                    <a:pt x="15633" y="11169"/>
                    <a:pt x="15611" y="11169"/>
                  </a:cubicBezTo>
                  <a:cubicBezTo>
                    <a:pt x="15611" y="11169"/>
                    <a:pt x="15611" y="11169"/>
                    <a:pt x="15611" y="11169"/>
                  </a:cubicBezTo>
                  <a:cubicBezTo>
                    <a:pt x="15560" y="11169"/>
                    <a:pt x="15528" y="10449"/>
                    <a:pt x="15467" y="10449"/>
                  </a:cubicBezTo>
                  <a:lnTo>
                    <a:pt x="15656" y="10449"/>
                  </a:lnTo>
                  <a:cubicBezTo>
                    <a:pt x="15671" y="9729"/>
                    <a:pt x="15653" y="9369"/>
                    <a:pt x="15563" y="8649"/>
                  </a:cubicBezTo>
                  <a:cubicBezTo>
                    <a:pt x="15601" y="8649"/>
                    <a:pt x="15616" y="8289"/>
                    <a:pt x="15570" y="8289"/>
                  </a:cubicBezTo>
                  <a:cubicBezTo>
                    <a:pt x="15563" y="8289"/>
                    <a:pt x="15447" y="8649"/>
                    <a:pt x="15490" y="9009"/>
                  </a:cubicBezTo>
                  <a:cubicBezTo>
                    <a:pt x="15312" y="9369"/>
                    <a:pt x="15025" y="7929"/>
                    <a:pt x="14754" y="9009"/>
                  </a:cubicBezTo>
                  <a:cubicBezTo>
                    <a:pt x="14947" y="8289"/>
                    <a:pt x="14598" y="7929"/>
                    <a:pt x="14814" y="7929"/>
                  </a:cubicBezTo>
                  <a:cubicBezTo>
                    <a:pt x="14663" y="6849"/>
                    <a:pt x="14683" y="8649"/>
                    <a:pt x="14530" y="8649"/>
                  </a:cubicBezTo>
                  <a:cubicBezTo>
                    <a:pt x="14517" y="8289"/>
                    <a:pt x="14613" y="8649"/>
                    <a:pt x="14648" y="7929"/>
                  </a:cubicBezTo>
                  <a:cubicBezTo>
                    <a:pt x="14394" y="7569"/>
                    <a:pt x="14218" y="9369"/>
                    <a:pt x="13969" y="9369"/>
                  </a:cubicBezTo>
                  <a:lnTo>
                    <a:pt x="13959" y="8649"/>
                  </a:lnTo>
                  <a:lnTo>
                    <a:pt x="13806" y="8649"/>
                  </a:lnTo>
                  <a:close/>
                  <a:moveTo>
                    <a:pt x="17958" y="10449"/>
                  </a:moveTo>
                  <a:cubicBezTo>
                    <a:pt x="17973" y="10449"/>
                    <a:pt x="17978" y="10089"/>
                    <a:pt x="17978" y="10089"/>
                  </a:cubicBezTo>
                  <a:cubicBezTo>
                    <a:pt x="17664" y="11889"/>
                    <a:pt x="17408" y="12249"/>
                    <a:pt x="17239" y="11889"/>
                  </a:cubicBezTo>
                  <a:cubicBezTo>
                    <a:pt x="17272" y="12609"/>
                    <a:pt x="17423" y="13329"/>
                    <a:pt x="17496" y="13689"/>
                  </a:cubicBezTo>
                  <a:lnTo>
                    <a:pt x="17433" y="14409"/>
                  </a:lnTo>
                  <a:lnTo>
                    <a:pt x="17393" y="13689"/>
                  </a:lnTo>
                  <a:lnTo>
                    <a:pt x="17282" y="14409"/>
                  </a:lnTo>
                  <a:cubicBezTo>
                    <a:pt x="17312" y="14769"/>
                    <a:pt x="17403" y="14769"/>
                    <a:pt x="17460" y="15129"/>
                  </a:cubicBezTo>
                  <a:lnTo>
                    <a:pt x="17709" y="13689"/>
                  </a:lnTo>
                  <a:lnTo>
                    <a:pt x="17558" y="13329"/>
                  </a:lnTo>
                  <a:cubicBezTo>
                    <a:pt x="17599" y="13329"/>
                    <a:pt x="17800" y="13329"/>
                    <a:pt x="17880" y="13329"/>
                  </a:cubicBezTo>
                  <a:cubicBezTo>
                    <a:pt x="17883" y="12609"/>
                    <a:pt x="17744" y="12249"/>
                    <a:pt x="17727" y="12969"/>
                  </a:cubicBezTo>
                  <a:cubicBezTo>
                    <a:pt x="17712" y="12249"/>
                    <a:pt x="17870" y="12609"/>
                    <a:pt x="17770" y="11889"/>
                  </a:cubicBezTo>
                  <a:cubicBezTo>
                    <a:pt x="17888" y="11169"/>
                    <a:pt x="18079" y="11889"/>
                    <a:pt x="18167" y="12249"/>
                  </a:cubicBezTo>
                  <a:lnTo>
                    <a:pt x="18182" y="12969"/>
                  </a:lnTo>
                  <a:cubicBezTo>
                    <a:pt x="18277" y="13689"/>
                    <a:pt x="18247" y="11889"/>
                    <a:pt x="18360" y="12609"/>
                  </a:cubicBezTo>
                  <a:cubicBezTo>
                    <a:pt x="18220" y="12609"/>
                    <a:pt x="18385" y="13689"/>
                    <a:pt x="18272" y="13689"/>
                  </a:cubicBezTo>
                  <a:cubicBezTo>
                    <a:pt x="18307" y="14049"/>
                    <a:pt x="18272" y="14769"/>
                    <a:pt x="18385" y="14769"/>
                  </a:cubicBezTo>
                  <a:cubicBezTo>
                    <a:pt x="18478" y="13329"/>
                    <a:pt x="18504" y="15489"/>
                    <a:pt x="18594" y="14409"/>
                  </a:cubicBezTo>
                  <a:cubicBezTo>
                    <a:pt x="18652" y="14769"/>
                    <a:pt x="18529" y="15129"/>
                    <a:pt x="18644" y="15489"/>
                  </a:cubicBezTo>
                  <a:cubicBezTo>
                    <a:pt x="18780" y="14769"/>
                    <a:pt x="18772" y="14409"/>
                    <a:pt x="18780" y="13329"/>
                  </a:cubicBezTo>
                  <a:cubicBezTo>
                    <a:pt x="18654" y="12969"/>
                    <a:pt x="18639" y="14409"/>
                    <a:pt x="18536" y="14049"/>
                  </a:cubicBezTo>
                  <a:lnTo>
                    <a:pt x="18740" y="12609"/>
                  </a:lnTo>
                  <a:cubicBezTo>
                    <a:pt x="18702" y="12609"/>
                    <a:pt x="18674" y="12609"/>
                    <a:pt x="18652" y="12609"/>
                  </a:cubicBezTo>
                  <a:cubicBezTo>
                    <a:pt x="18692" y="12609"/>
                    <a:pt x="18727" y="12249"/>
                    <a:pt x="18757" y="11889"/>
                  </a:cubicBezTo>
                  <a:lnTo>
                    <a:pt x="18805" y="11529"/>
                  </a:lnTo>
                  <a:cubicBezTo>
                    <a:pt x="18690" y="11529"/>
                    <a:pt x="18586" y="11529"/>
                    <a:pt x="18569" y="11169"/>
                  </a:cubicBezTo>
                  <a:lnTo>
                    <a:pt x="18584" y="10449"/>
                  </a:lnTo>
                  <a:cubicBezTo>
                    <a:pt x="18544" y="10089"/>
                    <a:pt x="18478" y="10449"/>
                    <a:pt x="18446" y="10809"/>
                  </a:cubicBezTo>
                  <a:cubicBezTo>
                    <a:pt x="18345" y="10809"/>
                    <a:pt x="18242" y="11169"/>
                    <a:pt x="18220" y="10809"/>
                  </a:cubicBezTo>
                  <a:lnTo>
                    <a:pt x="18257" y="10449"/>
                  </a:lnTo>
                  <a:lnTo>
                    <a:pt x="17958" y="10449"/>
                  </a:lnTo>
                  <a:close/>
                  <a:moveTo>
                    <a:pt x="19564" y="12969"/>
                  </a:moveTo>
                  <a:lnTo>
                    <a:pt x="19592" y="13329"/>
                  </a:lnTo>
                  <a:lnTo>
                    <a:pt x="19514" y="13689"/>
                  </a:lnTo>
                  <a:cubicBezTo>
                    <a:pt x="19376" y="13689"/>
                    <a:pt x="19263" y="12249"/>
                    <a:pt x="19137" y="13329"/>
                  </a:cubicBezTo>
                  <a:cubicBezTo>
                    <a:pt x="19079" y="12969"/>
                    <a:pt x="19046" y="12249"/>
                    <a:pt x="19016" y="11889"/>
                  </a:cubicBezTo>
                  <a:lnTo>
                    <a:pt x="19094" y="11889"/>
                  </a:lnTo>
                  <a:cubicBezTo>
                    <a:pt x="19446" y="10449"/>
                    <a:pt x="19278" y="13689"/>
                    <a:pt x="19564" y="12969"/>
                  </a:cubicBezTo>
                  <a:close/>
                  <a:moveTo>
                    <a:pt x="11021" y="14409"/>
                  </a:moveTo>
                  <a:cubicBezTo>
                    <a:pt x="11061" y="13329"/>
                    <a:pt x="11197" y="13329"/>
                    <a:pt x="11205" y="12609"/>
                  </a:cubicBezTo>
                  <a:cubicBezTo>
                    <a:pt x="11215" y="12249"/>
                    <a:pt x="11185" y="12249"/>
                    <a:pt x="11152" y="12249"/>
                  </a:cubicBezTo>
                  <a:lnTo>
                    <a:pt x="11039" y="11889"/>
                  </a:lnTo>
                  <a:cubicBezTo>
                    <a:pt x="11036" y="12249"/>
                    <a:pt x="11029" y="12249"/>
                    <a:pt x="11016" y="12249"/>
                  </a:cubicBezTo>
                  <a:cubicBezTo>
                    <a:pt x="11056" y="12609"/>
                    <a:pt x="11081" y="12609"/>
                    <a:pt x="11066" y="13329"/>
                  </a:cubicBezTo>
                  <a:cubicBezTo>
                    <a:pt x="10963" y="12249"/>
                    <a:pt x="10973" y="14049"/>
                    <a:pt x="10863" y="14049"/>
                  </a:cubicBezTo>
                  <a:cubicBezTo>
                    <a:pt x="10828" y="14409"/>
                    <a:pt x="10986" y="14409"/>
                    <a:pt x="11021" y="14409"/>
                  </a:cubicBezTo>
                  <a:close/>
                  <a:moveTo>
                    <a:pt x="10378" y="12249"/>
                  </a:moveTo>
                  <a:lnTo>
                    <a:pt x="10400" y="11529"/>
                  </a:lnTo>
                  <a:lnTo>
                    <a:pt x="10335" y="11529"/>
                  </a:lnTo>
                  <a:cubicBezTo>
                    <a:pt x="10343" y="11889"/>
                    <a:pt x="10350" y="12249"/>
                    <a:pt x="10378" y="12249"/>
                  </a:cubicBezTo>
                  <a:close/>
                  <a:moveTo>
                    <a:pt x="10177" y="11529"/>
                  </a:moveTo>
                  <a:lnTo>
                    <a:pt x="10187" y="11529"/>
                  </a:lnTo>
                  <a:lnTo>
                    <a:pt x="10116" y="11169"/>
                  </a:lnTo>
                  <a:cubicBezTo>
                    <a:pt x="10126" y="11529"/>
                    <a:pt x="10144" y="11529"/>
                    <a:pt x="10177" y="11529"/>
                  </a:cubicBezTo>
                  <a:close/>
                  <a:moveTo>
                    <a:pt x="12094" y="11529"/>
                  </a:moveTo>
                  <a:cubicBezTo>
                    <a:pt x="12084" y="11529"/>
                    <a:pt x="12074" y="11529"/>
                    <a:pt x="12069" y="11529"/>
                  </a:cubicBezTo>
                  <a:lnTo>
                    <a:pt x="12094" y="11529"/>
                  </a:lnTo>
                  <a:close/>
                  <a:moveTo>
                    <a:pt x="12009" y="12249"/>
                  </a:moveTo>
                  <a:cubicBezTo>
                    <a:pt x="12107" y="12609"/>
                    <a:pt x="12084" y="12249"/>
                    <a:pt x="12099" y="11889"/>
                  </a:cubicBezTo>
                  <a:lnTo>
                    <a:pt x="11996" y="11889"/>
                  </a:lnTo>
                  <a:cubicBezTo>
                    <a:pt x="12009" y="11889"/>
                    <a:pt x="12016" y="12249"/>
                    <a:pt x="12009" y="12249"/>
                  </a:cubicBezTo>
                  <a:close/>
                  <a:moveTo>
                    <a:pt x="11886" y="9369"/>
                  </a:moveTo>
                  <a:lnTo>
                    <a:pt x="11368" y="9009"/>
                  </a:lnTo>
                  <a:cubicBezTo>
                    <a:pt x="11670" y="10809"/>
                    <a:pt x="11883" y="11889"/>
                    <a:pt x="11378" y="12249"/>
                  </a:cubicBezTo>
                  <a:lnTo>
                    <a:pt x="11345" y="12249"/>
                  </a:lnTo>
                  <a:cubicBezTo>
                    <a:pt x="11411" y="12609"/>
                    <a:pt x="11526" y="12609"/>
                    <a:pt x="11632" y="12249"/>
                  </a:cubicBezTo>
                  <a:cubicBezTo>
                    <a:pt x="11717" y="11529"/>
                    <a:pt x="11996" y="9369"/>
                    <a:pt x="11994" y="9009"/>
                  </a:cubicBezTo>
                  <a:cubicBezTo>
                    <a:pt x="11964" y="8649"/>
                    <a:pt x="11918" y="9009"/>
                    <a:pt x="11863" y="9009"/>
                  </a:cubicBezTo>
                  <a:lnTo>
                    <a:pt x="11886" y="9369"/>
                  </a:lnTo>
                  <a:close/>
                  <a:moveTo>
                    <a:pt x="875" y="13329"/>
                  </a:moveTo>
                  <a:cubicBezTo>
                    <a:pt x="885" y="13329"/>
                    <a:pt x="890" y="13329"/>
                    <a:pt x="895" y="13329"/>
                  </a:cubicBezTo>
                  <a:cubicBezTo>
                    <a:pt x="890" y="13329"/>
                    <a:pt x="895" y="13329"/>
                    <a:pt x="875" y="13329"/>
                  </a:cubicBezTo>
                  <a:close/>
                  <a:moveTo>
                    <a:pt x="9332" y="12969"/>
                  </a:moveTo>
                  <a:lnTo>
                    <a:pt x="9297" y="13329"/>
                  </a:lnTo>
                  <a:lnTo>
                    <a:pt x="9315" y="12969"/>
                  </a:lnTo>
                  <a:lnTo>
                    <a:pt x="9189" y="12969"/>
                  </a:lnTo>
                  <a:cubicBezTo>
                    <a:pt x="9194" y="12969"/>
                    <a:pt x="9199" y="12969"/>
                    <a:pt x="9201" y="12969"/>
                  </a:cubicBezTo>
                  <a:lnTo>
                    <a:pt x="9174" y="12609"/>
                  </a:lnTo>
                  <a:cubicBezTo>
                    <a:pt x="9103" y="13329"/>
                    <a:pt x="8928" y="14049"/>
                    <a:pt x="8877" y="14409"/>
                  </a:cubicBezTo>
                  <a:cubicBezTo>
                    <a:pt x="8809" y="14769"/>
                    <a:pt x="8729" y="14769"/>
                    <a:pt x="8676" y="14769"/>
                  </a:cubicBezTo>
                  <a:cubicBezTo>
                    <a:pt x="8724" y="14769"/>
                    <a:pt x="8787" y="14769"/>
                    <a:pt x="8769" y="14409"/>
                  </a:cubicBezTo>
                  <a:cubicBezTo>
                    <a:pt x="8671" y="14049"/>
                    <a:pt x="8623" y="12969"/>
                    <a:pt x="8458" y="13689"/>
                  </a:cubicBezTo>
                  <a:lnTo>
                    <a:pt x="8556" y="13689"/>
                  </a:lnTo>
                  <a:lnTo>
                    <a:pt x="8334" y="15129"/>
                  </a:lnTo>
                  <a:cubicBezTo>
                    <a:pt x="8259" y="14769"/>
                    <a:pt x="8445" y="14409"/>
                    <a:pt x="8475" y="14049"/>
                  </a:cubicBezTo>
                  <a:cubicBezTo>
                    <a:pt x="8304" y="14769"/>
                    <a:pt x="8161" y="12969"/>
                    <a:pt x="8083" y="14049"/>
                  </a:cubicBezTo>
                  <a:cubicBezTo>
                    <a:pt x="8070" y="13329"/>
                    <a:pt x="8053" y="12249"/>
                    <a:pt x="7940" y="12249"/>
                  </a:cubicBezTo>
                  <a:cubicBezTo>
                    <a:pt x="8020" y="13329"/>
                    <a:pt x="7872" y="12969"/>
                    <a:pt x="7940" y="13689"/>
                  </a:cubicBezTo>
                  <a:cubicBezTo>
                    <a:pt x="7900" y="14049"/>
                    <a:pt x="7814" y="13689"/>
                    <a:pt x="7807" y="14049"/>
                  </a:cubicBezTo>
                  <a:lnTo>
                    <a:pt x="7817" y="13689"/>
                  </a:lnTo>
                  <a:cubicBezTo>
                    <a:pt x="7626" y="12609"/>
                    <a:pt x="7563" y="14409"/>
                    <a:pt x="7480" y="15129"/>
                  </a:cubicBezTo>
                  <a:cubicBezTo>
                    <a:pt x="7251" y="15489"/>
                    <a:pt x="7146" y="15129"/>
                    <a:pt x="6957" y="15129"/>
                  </a:cubicBezTo>
                  <a:cubicBezTo>
                    <a:pt x="6949" y="14769"/>
                    <a:pt x="6899" y="13329"/>
                    <a:pt x="6824" y="13329"/>
                  </a:cubicBezTo>
                  <a:cubicBezTo>
                    <a:pt x="6789" y="14049"/>
                    <a:pt x="6618" y="14409"/>
                    <a:pt x="6600" y="15129"/>
                  </a:cubicBezTo>
                  <a:cubicBezTo>
                    <a:pt x="6736" y="15489"/>
                    <a:pt x="6711" y="14409"/>
                    <a:pt x="6791" y="14409"/>
                  </a:cubicBezTo>
                  <a:cubicBezTo>
                    <a:pt x="6859" y="15129"/>
                    <a:pt x="6799" y="15129"/>
                    <a:pt x="6889" y="15489"/>
                  </a:cubicBezTo>
                  <a:cubicBezTo>
                    <a:pt x="6816" y="15489"/>
                    <a:pt x="6555" y="16209"/>
                    <a:pt x="6474" y="15489"/>
                  </a:cubicBezTo>
                  <a:lnTo>
                    <a:pt x="6502" y="15129"/>
                  </a:lnTo>
                  <a:cubicBezTo>
                    <a:pt x="6374" y="14769"/>
                    <a:pt x="6349" y="12969"/>
                    <a:pt x="6135" y="14049"/>
                  </a:cubicBezTo>
                  <a:lnTo>
                    <a:pt x="6032" y="14409"/>
                  </a:lnTo>
                  <a:cubicBezTo>
                    <a:pt x="6037" y="14409"/>
                    <a:pt x="6037" y="14409"/>
                    <a:pt x="6040" y="14409"/>
                  </a:cubicBezTo>
                  <a:cubicBezTo>
                    <a:pt x="5871" y="14409"/>
                    <a:pt x="5916" y="13329"/>
                    <a:pt x="5731" y="14049"/>
                  </a:cubicBezTo>
                  <a:cubicBezTo>
                    <a:pt x="5746" y="14049"/>
                    <a:pt x="5738" y="14049"/>
                    <a:pt x="5751" y="14049"/>
                  </a:cubicBezTo>
                  <a:cubicBezTo>
                    <a:pt x="5645" y="13329"/>
                    <a:pt x="5539" y="14409"/>
                    <a:pt x="5459" y="14769"/>
                  </a:cubicBezTo>
                  <a:cubicBezTo>
                    <a:pt x="5411" y="14049"/>
                    <a:pt x="5472" y="14049"/>
                    <a:pt x="5502" y="13329"/>
                  </a:cubicBezTo>
                  <a:cubicBezTo>
                    <a:pt x="5316" y="13329"/>
                    <a:pt x="5115" y="14409"/>
                    <a:pt x="4999" y="15129"/>
                  </a:cubicBezTo>
                  <a:lnTo>
                    <a:pt x="4878" y="14769"/>
                  </a:lnTo>
                  <a:cubicBezTo>
                    <a:pt x="4949" y="14409"/>
                    <a:pt x="5037" y="13689"/>
                    <a:pt x="5014" y="13329"/>
                  </a:cubicBezTo>
                  <a:cubicBezTo>
                    <a:pt x="4949" y="13689"/>
                    <a:pt x="4961" y="14049"/>
                    <a:pt x="4868" y="13689"/>
                  </a:cubicBezTo>
                  <a:cubicBezTo>
                    <a:pt x="4883" y="13329"/>
                    <a:pt x="4924" y="12969"/>
                    <a:pt x="4966" y="12249"/>
                  </a:cubicBezTo>
                  <a:cubicBezTo>
                    <a:pt x="4775" y="11529"/>
                    <a:pt x="4924" y="14049"/>
                    <a:pt x="4788" y="12609"/>
                  </a:cubicBezTo>
                  <a:cubicBezTo>
                    <a:pt x="4728" y="12609"/>
                    <a:pt x="4692" y="13329"/>
                    <a:pt x="4687" y="13689"/>
                  </a:cubicBezTo>
                  <a:lnTo>
                    <a:pt x="4577" y="12969"/>
                  </a:lnTo>
                  <a:cubicBezTo>
                    <a:pt x="4564" y="13689"/>
                    <a:pt x="4429" y="13689"/>
                    <a:pt x="4341" y="14049"/>
                  </a:cubicBezTo>
                  <a:cubicBezTo>
                    <a:pt x="4328" y="14049"/>
                    <a:pt x="4411" y="14769"/>
                    <a:pt x="4446" y="14409"/>
                  </a:cubicBezTo>
                  <a:cubicBezTo>
                    <a:pt x="4439" y="14769"/>
                    <a:pt x="4343" y="15129"/>
                    <a:pt x="4283" y="15129"/>
                  </a:cubicBezTo>
                  <a:cubicBezTo>
                    <a:pt x="4260" y="13689"/>
                    <a:pt x="3886" y="15489"/>
                    <a:pt x="3956" y="13689"/>
                  </a:cubicBezTo>
                  <a:cubicBezTo>
                    <a:pt x="3685" y="14049"/>
                    <a:pt x="3300" y="14409"/>
                    <a:pt x="3119" y="14769"/>
                  </a:cubicBezTo>
                  <a:cubicBezTo>
                    <a:pt x="3061" y="14409"/>
                    <a:pt x="2941" y="14409"/>
                    <a:pt x="3011" y="13689"/>
                  </a:cubicBezTo>
                  <a:cubicBezTo>
                    <a:pt x="2792" y="13689"/>
                    <a:pt x="2679" y="15129"/>
                    <a:pt x="2461" y="14769"/>
                  </a:cubicBezTo>
                  <a:cubicBezTo>
                    <a:pt x="2443" y="14769"/>
                    <a:pt x="2559" y="14769"/>
                    <a:pt x="2551" y="14409"/>
                  </a:cubicBezTo>
                  <a:cubicBezTo>
                    <a:pt x="2408" y="14769"/>
                    <a:pt x="2292" y="13689"/>
                    <a:pt x="2071" y="14049"/>
                  </a:cubicBezTo>
                  <a:cubicBezTo>
                    <a:pt x="2109" y="14049"/>
                    <a:pt x="2119" y="13689"/>
                    <a:pt x="2124" y="13689"/>
                  </a:cubicBezTo>
                  <a:cubicBezTo>
                    <a:pt x="2129" y="13689"/>
                    <a:pt x="2033" y="14049"/>
                    <a:pt x="1976" y="14409"/>
                  </a:cubicBezTo>
                  <a:cubicBezTo>
                    <a:pt x="1943" y="14049"/>
                    <a:pt x="2018" y="14049"/>
                    <a:pt x="2001" y="14049"/>
                  </a:cubicBezTo>
                  <a:cubicBezTo>
                    <a:pt x="1573" y="13329"/>
                    <a:pt x="1247" y="15129"/>
                    <a:pt x="822" y="14769"/>
                  </a:cubicBezTo>
                  <a:cubicBezTo>
                    <a:pt x="945" y="14769"/>
                    <a:pt x="990" y="14049"/>
                    <a:pt x="990" y="13689"/>
                  </a:cubicBezTo>
                  <a:lnTo>
                    <a:pt x="872" y="13689"/>
                  </a:lnTo>
                  <a:cubicBezTo>
                    <a:pt x="827" y="14049"/>
                    <a:pt x="736" y="14049"/>
                    <a:pt x="661" y="14409"/>
                  </a:cubicBezTo>
                  <a:cubicBezTo>
                    <a:pt x="653" y="14049"/>
                    <a:pt x="616" y="14049"/>
                    <a:pt x="653" y="13689"/>
                  </a:cubicBezTo>
                  <a:cubicBezTo>
                    <a:pt x="420" y="12609"/>
                    <a:pt x="287" y="15129"/>
                    <a:pt x="0" y="14769"/>
                  </a:cubicBezTo>
                  <a:lnTo>
                    <a:pt x="347" y="12969"/>
                  </a:lnTo>
                  <a:lnTo>
                    <a:pt x="261" y="12249"/>
                  </a:lnTo>
                  <a:lnTo>
                    <a:pt x="415" y="11529"/>
                  </a:lnTo>
                  <a:cubicBezTo>
                    <a:pt x="324" y="10809"/>
                    <a:pt x="244" y="11889"/>
                    <a:pt x="231" y="11169"/>
                  </a:cubicBezTo>
                  <a:cubicBezTo>
                    <a:pt x="251" y="11169"/>
                    <a:pt x="299" y="11169"/>
                    <a:pt x="299" y="10809"/>
                  </a:cubicBezTo>
                  <a:cubicBezTo>
                    <a:pt x="211" y="10449"/>
                    <a:pt x="206" y="11169"/>
                    <a:pt x="138" y="11169"/>
                  </a:cubicBezTo>
                  <a:cubicBezTo>
                    <a:pt x="314" y="9729"/>
                    <a:pt x="653" y="10089"/>
                    <a:pt x="837" y="9729"/>
                  </a:cubicBezTo>
                  <a:cubicBezTo>
                    <a:pt x="867" y="9729"/>
                    <a:pt x="814" y="10089"/>
                    <a:pt x="809" y="10089"/>
                  </a:cubicBezTo>
                  <a:cubicBezTo>
                    <a:pt x="882" y="10089"/>
                    <a:pt x="927" y="10449"/>
                    <a:pt x="1023" y="10449"/>
                  </a:cubicBezTo>
                  <a:cubicBezTo>
                    <a:pt x="1081" y="9729"/>
                    <a:pt x="978" y="9729"/>
                    <a:pt x="932" y="9729"/>
                  </a:cubicBezTo>
                  <a:cubicBezTo>
                    <a:pt x="937" y="9369"/>
                    <a:pt x="960" y="9369"/>
                    <a:pt x="1013" y="9369"/>
                  </a:cubicBezTo>
                  <a:cubicBezTo>
                    <a:pt x="1025" y="10089"/>
                    <a:pt x="1297" y="9729"/>
                    <a:pt x="1365" y="10449"/>
                  </a:cubicBezTo>
                  <a:cubicBezTo>
                    <a:pt x="1641" y="10449"/>
                    <a:pt x="1320" y="8649"/>
                    <a:pt x="1591" y="9009"/>
                  </a:cubicBezTo>
                  <a:lnTo>
                    <a:pt x="1671" y="9729"/>
                  </a:lnTo>
                  <a:cubicBezTo>
                    <a:pt x="1827" y="9369"/>
                    <a:pt x="2031" y="8649"/>
                    <a:pt x="2207" y="9009"/>
                  </a:cubicBezTo>
                  <a:lnTo>
                    <a:pt x="2172" y="9009"/>
                  </a:lnTo>
                  <a:cubicBezTo>
                    <a:pt x="2146" y="9369"/>
                    <a:pt x="2187" y="9369"/>
                    <a:pt x="2204" y="9729"/>
                  </a:cubicBezTo>
                  <a:cubicBezTo>
                    <a:pt x="2340" y="10089"/>
                    <a:pt x="2461" y="9009"/>
                    <a:pt x="2541" y="9729"/>
                  </a:cubicBezTo>
                  <a:cubicBezTo>
                    <a:pt x="2694" y="9009"/>
                    <a:pt x="2948" y="8289"/>
                    <a:pt x="3124" y="7929"/>
                  </a:cubicBezTo>
                  <a:cubicBezTo>
                    <a:pt x="3172" y="9009"/>
                    <a:pt x="2895" y="9009"/>
                    <a:pt x="2823" y="9729"/>
                  </a:cubicBezTo>
                  <a:lnTo>
                    <a:pt x="2983" y="9729"/>
                  </a:lnTo>
                  <a:cubicBezTo>
                    <a:pt x="2883" y="9729"/>
                    <a:pt x="2845" y="10089"/>
                    <a:pt x="2785" y="10449"/>
                  </a:cubicBezTo>
                  <a:cubicBezTo>
                    <a:pt x="2926" y="10809"/>
                    <a:pt x="2971" y="9729"/>
                    <a:pt x="3104" y="9729"/>
                  </a:cubicBezTo>
                  <a:cubicBezTo>
                    <a:pt x="3094" y="9729"/>
                    <a:pt x="3112" y="10089"/>
                    <a:pt x="3172" y="10089"/>
                  </a:cubicBezTo>
                  <a:lnTo>
                    <a:pt x="3189" y="9369"/>
                  </a:lnTo>
                  <a:cubicBezTo>
                    <a:pt x="3189" y="9369"/>
                    <a:pt x="3197" y="9369"/>
                    <a:pt x="3217" y="9369"/>
                  </a:cubicBezTo>
                  <a:lnTo>
                    <a:pt x="3451" y="9009"/>
                  </a:lnTo>
                  <a:cubicBezTo>
                    <a:pt x="3401" y="8649"/>
                    <a:pt x="3398" y="8289"/>
                    <a:pt x="3338" y="8289"/>
                  </a:cubicBezTo>
                  <a:cubicBezTo>
                    <a:pt x="3360" y="8649"/>
                    <a:pt x="3308" y="8649"/>
                    <a:pt x="3247" y="8649"/>
                  </a:cubicBezTo>
                  <a:cubicBezTo>
                    <a:pt x="3300" y="8289"/>
                    <a:pt x="3189" y="8289"/>
                    <a:pt x="3189" y="7929"/>
                  </a:cubicBezTo>
                  <a:cubicBezTo>
                    <a:pt x="3313" y="7929"/>
                    <a:pt x="3461" y="7929"/>
                    <a:pt x="3541" y="7569"/>
                  </a:cubicBezTo>
                  <a:lnTo>
                    <a:pt x="3566" y="8289"/>
                  </a:lnTo>
                  <a:lnTo>
                    <a:pt x="3886" y="8289"/>
                  </a:lnTo>
                  <a:lnTo>
                    <a:pt x="3861" y="8649"/>
                  </a:lnTo>
                  <a:cubicBezTo>
                    <a:pt x="3999" y="8649"/>
                    <a:pt x="4137" y="8289"/>
                    <a:pt x="4260" y="9009"/>
                  </a:cubicBezTo>
                  <a:cubicBezTo>
                    <a:pt x="4386" y="8289"/>
                    <a:pt x="4542" y="7569"/>
                    <a:pt x="4645" y="6849"/>
                  </a:cubicBezTo>
                  <a:cubicBezTo>
                    <a:pt x="4698" y="6129"/>
                    <a:pt x="5009" y="7929"/>
                    <a:pt x="5150" y="6489"/>
                  </a:cubicBezTo>
                  <a:cubicBezTo>
                    <a:pt x="5157" y="6849"/>
                    <a:pt x="5052" y="7209"/>
                    <a:pt x="5004" y="7569"/>
                  </a:cubicBezTo>
                  <a:cubicBezTo>
                    <a:pt x="5097" y="7569"/>
                    <a:pt x="5173" y="6849"/>
                    <a:pt x="5203" y="7569"/>
                  </a:cubicBezTo>
                  <a:cubicBezTo>
                    <a:pt x="4992" y="7209"/>
                    <a:pt x="5213" y="8289"/>
                    <a:pt x="5120" y="8649"/>
                  </a:cubicBezTo>
                  <a:cubicBezTo>
                    <a:pt x="5218" y="8649"/>
                    <a:pt x="5321" y="8289"/>
                    <a:pt x="5369" y="7929"/>
                  </a:cubicBezTo>
                  <a:cubicBezTo>
                    <a:pt x="5210" y="7929"/>
                    <a:pt x="5424" y="6849"/>
                    <a:pt x="5263" y="7209"/>
                  </a:cubicBezTo>
                  <a:cubicBezTo>
                    <a:pt x="5389" y="6489"/>
                    <a:pt x="5557" y="6129"/>
                    <a:pt x="5705" y="6489"/>
                  </a:cubicBezTo>
                  <a:cubicBezTo>
                    <a:pt x="5705" y="6849"/>
                    <a:pt x="5723" y="6849"/>
                    <a:pt x="5778" y="7209"/>
                  </a:cubicBezTo>
                  <a:lnTo>
                    <a:pt x="5824" y="6489"/>
                  </a:lnTo>
                  <a:cubicBezTo>
                    <a:pt x="5891" y="6489"/>
                    <a:pt x="5688" y="7209"/>
                    <a:pt x="5829" y="7209"/>
                  </a:cubicBezTo>
                  <a:cubicBezTo>
                    <a:pt x="5972" y="6489"/>
                    <a:pt x="6261" y="7929"/>
                    <a:pt x="6324" y="6129"/>
                  </a:cubicBezTo>
                  <a:cubicBezTo>
                    <a:pt x="6434" y="6849"/>
                    <a:pt x="6115" y="6849"/>
                    <a:pt x="6281" y="7569"/>
                  </a:cubicBezTo>
                  <a:cubicBezTo>
                    <a:pt x="6185" y="8289"/>
                    <a:pt x="6052" y="7569"/>
                    <a:pt x="6022" y="8289"/>
                  </a:cubicBezTo>
                  <a:cubicBezTo>
                    <a:pt x="6115" y="8289"/>
                    <a:pt x="6055" y="9009"/>
                    <a:pt x="6115" y="9009"/>
                  </a:cubicBezTo>
                  <a:lnTo>
                    <a:pt x="6221" y="8649"/>
                  </a:lnTo>
                  <a:lnTo>
                    <a:pt x="6198" y="8649"/>
                  </a:lnTo>
                  <a:cubicBezTo>
                    <a:pt x="6374" y="7569"/>
                    <a:pt x="6653" y="7929"/>
                    <a:pt x="6879" y="7929"/>
                  </a:cubicBezTo>
                  <a:cubicBezTo>
                    <a:pt x="7068" y="6849"/>
                    <a:pt x="7201" y="5769"/>
                    <a:pt x="7430" y="5769"/>
                  </a:cubicBezTo>
                  <a:cubicBezTo>
                    <a:pt x="7362" y="6129"/>
                    <a:pt x="7618" y="6129"/>
                    <a:pt x="7475" y="7209"/>
                  </a:cubicBezTo>
                  <a:cubicBezTo>
                    <a:pt x="7580" y="7569"/>
                    <a:pt x="7686" y="6849"/>
                    <a:pt x="7686" y="6489"/>
                  </a:cubicBezTo>
                  <a:cubicBezTo>
                    <a:pt x="7593" y="6489"/>
                    <a:pt x="7653" y="6489"/>
                    <a:pt x="7575" y="6489"/>
                  </a:cubicBezTo>
                  <a:cubicBezTo>
                    <a:pt x="7628" y="5769"/>
                    <a:pt x="7751" y="5769"/>
                    <a:pt x="7802" y="6129"/>
                  </a:cubicBezTo>
                  <a:cubicBezTo>
                    <a:pt x="7776" y="6129"/>
                    <a:pt x="7786" y="6129"/>
                    <a:pt x="7781" y="6489"/>
                  </a:cubicBezTo>
                  <a:cubicBezTo>
                    <a:pt x="7892" y="6489"/>
                    <a:pt x="7834" y="5769"/>
                    <a:pt x="7915" y="5769"/>
                  </a:cubicBezTo>
                  <a:cubicBezTo>
                    <a:pt x="7940" y="6129"/>
                    <a:pt x="8093" y="5769"/>
                    <a:pt x="8166" y="6129"/>
                  </a:cubicBezTo>
                  <a:lnTo>
                    <a:pt x="8272" y="5049"/>
                  </a:lnTo>
                  <a:cubicBezTo>
                    <a:pt x="8214" y="5769"/>
                    <a:pt x="8375" y="5409"/>
                    <a:pt x="8390" y="5769"/>
                  </a:cubicBezTo>
                  <a:cubicBezTo>
                    <a:pt x="8468" y="5409"/>
                    <a:pt x="8530" y="4689"/>
                    <a:pt x="8646" y="4689"/>
                  </a:cubicBezTo>
                  <a:cubicBezTo>
                    <a:pt x="8598" y="5049"/>
                    <a:pt x="8754" y="5049"/>
                    <a:pt x="8754" y="5769"/>
                  </a:cubicBezTo>
                  <a:cubicBezTo>
                    <a:pt x="8953" y="6489"/>
                    <a:pt x="9083" y="3969"/>
                    <a:pt x="9272" y="5049"/>
                  </a:cubicBezTo>
                  <a:cubicBezTo>
                    <a:pt x="9267" y="5049"/>
                    <a:pt x="9229" y="5409"/>
                    <a:pt x="9284" y="5769"/>
                  </a:cubicBezTo>
                  <a:cubicBezTo>
                    <a:pt x="9327" y="5409"/>
                    <a:pt x="9403" y="5409"/>
                    <a:pt x="9450" y="5409"/>
                  </a:cubicBezTo>
                  <a:lnTo>
                    <a:pt x="9448" y="5409"/>
                  </a:lnTo>
                  <a:lnTo>
                    <a:pt x="9450" y="5409"/>
                  </a:lnTo>
                  <a:cubicBezTo>
                    <a:pt x="9473" y="5409"/>
                    <a:pt x="9488" y="5409"/>
                    <a:pt x="9488" y="5049"/>
                  </a:cubicBezTo>
                  <a:cubicBezTo>
                    <a:pt x="9568" y="4329"/>
                    <a:pt x="9609" y="3969"/>
                    <a:pt x="9764" y="3249"/>
                  </a:cubicBezTo>
                  <a:cubicBezTo>
                    <a:pt x="9754" y="2529"/>
                    <a:pt x="9621" y="2889"/>
                    <a:pt x="9563" y="3249"/>
                  </a:cubicBezTo>
                  <a:lnTo>
                    <a:pt x="9516" y="3969"/>
                  </a:lnTo>
                  <a:cubicBezTo>
                    <a:pt x="9468" y="2889"/>
                    <a:pt x="9375" y="3969"/>
                    <a:pt x="9337" y="3609"/>
                  </a:cubicBezTo>
                  <a:cubicBezTo>
                    <a:pt x="9433" y="2529"/>
                    <a:pt x="9702" y="2889"/>
                    <a:pt x="9863" y="1809"/>
                  </a:cubicBezTo>
                  <a:cubicBezTo>
                    <a:pt x="9764" y="1089"/>
                    <a:pt x="9551" y="729"/>
                    <a:pt x="9362" y="1089"/>
                  </a:cubicBezTo>
                  <a:lnTo>
                    <a:pt x="9445" y="1449"/>
                  </a:lnTo>
                  <a:lnTo>
                    <a:pt x="9347" y="1449"/>
                  </a:lnTo>
                  <a:lnTo>
                    <a:pt x="9443" y="2169"/>
                  </a:lnTo>
                  <a:lnTo>
                    <a:pt x="9184" y="2169"/>
                  </a:lnTo>
                  <a:cubicBezTo>
                    <a:pt x="9282" y="2169"/>
                    <a:pt x="9322" y="3249"/>
                    <a:pt x="9267" y="2889"/>
                  </a:cubicBezTo>
                  <a:cubicBezTo>
                    <a:pt x="9156" y="2529"/>
                    <a:pt x="9151" y="3609"/>
                    <a:pt x="9068" y="3609"/>
                  </a:cubicBezTo>
                  <a:cubicBezTo>
                    <a:pt x="9114" y="3609"/>
                    <a:pt x="9174" y="3609"/>
                    <a:pt x="9136" y="3969"/>
                  </a:cubicBezTo>
                  <a:cubicBezTo>
                    <a:pt x="8970" y="3249"/>
                    <a:pt x="8925" y="3609"/>
                    <a:pt x="8777" y="2889"/>
                  </a:cubicBezTo>
                  <a:cubicBezTo>
                    <a:pt x="8794" y="3969"/>
                    <a:pt x="8588" y="2889"/>
                    <a:pt x="8566" y="3969"/>
                  </a:cubicBezTo>
                  <a:lnTo>
                    <a:pt x="8636" y="3969"/>
                  </a:lnTo>
                  <a:lnTo>
                    <a:pt x="8488" y="4689"/>
                  </a:lnTo>
                  <a:cubicBezTo>
                    <a:pt x="8352" y="3969"/>
                    <a:pt x="8608" y="3969"/>
                    <a:pt x="8402" y="3249"/>
                  </a:cubicBezTo>
                  <a:cubicBezTo>
                    <a:pt x="8209" y="3249"/>
                    <a:pt x="8214" y="4329"/>
                    <a:pt x="8063" y="4329"/>
                  </a:cubicBezTo>
                  <a:cubicBezTo>
                    <a:pt x="8113" y="3969"/>
                    <a:pt x="8234" y="3249"/>
                    <a:pt x="8354" y="3249"/>
                  </a:cubicBezTo>
                  <a:lnTo>
                    <a:pt x="8282" y="2889"/>
                  </a:lnTo>
                  <a:cubicBezTo>
                    <a:pt x="8319" y="2529"/>
                    <a:pt x="8488" y="2529"/>
                    <a:pt x="8571" y="2529"/>
                  </a:cubicBezTo>
                  <a:cubicBezTo>
                    <a:pt x="8432" y="3249"/>
                    <a:pt x="8636" y="2889"/>
                    <a:pt x="8699" y="3249"/>
                  </a:cubicBezTo>
                  <a:cubicBezTo>
                    <a:pt x="8711" y="2529"/>
                    <a:pt x="8623" y="2889"/>
                    <a:pt x="8726" y="2169"/>
                  </a:cubicBezTo>
                  <a:cubicBezTo>
                    <a:pt x="8628" y="2169"/>
                    <a:pt x="8613" y="2169"/>
                    <a:pt x="8490" y="2169"/>
                  </a:cubicBezTo>
                  <a:cubicBezTo>
                    <a:pt x="8759" y="2169"/>
                    <a:pt x="8731" y="9"/>
                    <a:pt x="8968" y="369"/>
                  </a:cubicBezTo>
                  <a:cubicBezTo>
                    <a:pt x="8860" y="369"/>
                    <a:pt x="9008" y="1089"/>
                    <a:pt x="9021" y="1449"/>
                  </a:cubicBezTo>
                  <a:lnTo>
                    <a:pt x="9217" y="1089"/>
                  </a:lnTo>
                  <a:lnTo>
                    <a:pt x="9179" y="369"/>
                  </a:lnTo>
                  <a:cubicBezTo>
                    <a:pt x="9317" y="9"/>
                    <a:pt x="9365" y="1809"/>
                    <a:pt x="9523" y="729"/>
                  </a:cubicBezTo>
                  <a:cubicBezTo>
                    <a:pt x="9543" y="369"/>
                    <a:pt x="9382" y="369"/>
                    <a:pt x="9413" y="369"/>
                  </a:cubicBezTo>
                  <a:cubicBezTo>
                    <a:pt x="9629" y="9"/>
                    <a:pt x="9707" y="1089"/>
                    <a:pt x="9900" y="1809"/>
                  </a:cubicBezTo>
                  <a:cubicBezTo>
                    <a:pt x="9913" y="1449"/>
                    <a:pt x="9910" y="1089"/>
                    <a:pt x="9978" y="369"/>
                  </a:cubicBezTo>
                  <a:cubicBezTo>
                    <a:pt x="9956" y="1089"/>
                    <a:pt x="10006" y="1449"/>
                    <a:pt x="9930" y="1809"/>
                  </a:cubicBezTo>
                  <a:cubicBezTo>
                    <a:pt x="9993" y="1809"/>
                    <a:pt x="10071" y="1449"/>
                    <a:pt x="10126" y="1449"/>
                  </a:cubicBezTo>
                  <a:cubicBezTo>
                    <a:pt x="9993" y="1089"/>
                    <a:pt x="10182" y="369"/>
                    <a:pt x="10207" y="369"/>
                  </a:cubicBezTo>
                  <a:cubicBezTo>
                    <a:pt x="10277" y="369"/>
                    <a:pt x="10187" y="729"/>
                    <a:pt x="10144" y="729"/>
                  </a:cubicBezTo>
                  <a:cubicBezTo>
                    <a:pt x="10199" y="1089"/>
                    <a:pt x="10265" y="1809"/>
                    <a:pt x="10297" y="1089"/>
                  </a:cubicBezTo>
                  <a:cubicBezTo>
                    <a:pt x="10300" y="1449"/>
                    <a:pt x="10141" y="2529"/>
                    <a:pt x="10038" y="2889"/>
                  </a:cubicBezTo>
                  <a:lnTo>
                    <a:pt x="10106" y="2889"/>
                  </a:lnTo>
                  <a:cubicBezTo>
                    <a:pt x="10059" y="3249"/>
                    <a:pt x="10051" y="3249"/>
                    <a:pt x="9981" y="2889"/>
                  </a:cubicBezTo>
                  <a:cubicBezTo>
                    <a:pt x="10048" y="3609"/>
                    <a:pt x="10041" y="3969"/>
                    <a:pt x="10026" y="4329"/>
                  </a:cubicBezTo>
                  <a:cubicBezTo>
                    <a:pt x="10018" y="4329"/>
                    <a:pt x="10031" y="4329"/>
                    <a:pt x="10023" y="4329"/>
                  </a:cubicBezTo>
                  <a:cubicBezTo>
                    <a:pt x="9968" y="3969"/>
                    <a:pt x="9925" y="4329"/>
                    <a:pt x="9938" y="4689"/>
                  </a:cubicBezTo>
                  <a:cubicBezTo>
                    <a:pt x="9888" y="5409"/>
                    <a:pt x="10016" y="5049"/>
                    <a:pt x="10054" y="5409"/>
                  </a:cubicBezTo>
                  <a:lnTo>
                    <a:pt x="10136" y="5409"/>
                  </a:lnTo>
                  <a:lnTo>
                    <a:pt x="10428" y="2529"/>
                  </a:lnTo>
                  <a:cubicBezTo>
                    <a:pt x="10551" y="2169"/>
                    <a:pt x="10606" y="2889"/>
                    <a:pt x="10699" y="3249"/>
                  </a:cubicBezTo>
                  <a:lnTo>
                    <a:pt x="10725" y="2529"/>
                  </a:lnTo>
                  <a:cubicBezTo>
                    <a:pt x="10833" y="2529"/>
                    <a:pt x="10936" y="2889"/>
                    <a:pt x="10865" y="3609"/>
                  </a:cubicBezTo>
                  <a:cubicBezTo>
                    <a:pt x="10863" y="3609"/>
                    <a:pt x="10848" y="3609"/>
                    <a:pt x="10825" y="3609"/>
                  </a:cubicBezTo>
                  <a:cubicBezTo>
                    <a:pt x="10820" y="3609"/>
                    <a:pt x="10815" y="3609"/>
                    <a:pt x="10810" y="3609"/>
                  </a:cubicBezTo>
                  <a:lnTo>
                    <a:pt x="10803" y="3969"/>
                  </a:lnTo>
                  <a:lnTo>
                    <a:pt x="10999" y="3249"/>
                  </a:lnTo>
                  <a:cubicBezTo>
                    <a:pt x="10803" y="4329"/>
                    <a:pt x="10989" y="4689"/>
                    <a:pt x="10956" y="5769"/>
                  </a:cubicBezTo>
                  <a:lnTo>
                    <a:pt x="11154" y="5409"/>
                  </a:lnTo>
                  <a:cubicBezTo>
                    <a:pt x="11034" y="5049"/>
                    <a:pt x="11152" y="4689"/>
                    <a:pt x="11195" y="4689"/>
                  </a:cubicBezTo>
                  <a:cubicBezTo>
                    <a:pt x="11205" y="5409"/>
                    <a:pt x="11353" y="4689"/>
                    <a:pt x="11423" y="4689"/>
                  </a:cubicBezTo>
                  <a:lnTo>
                    <a:pt x="11418" y="4689"/>
                  </a:lnTo>
                  <a:cubicBezTo>
                    <a:pt x="11481" y="5049"/>
                    <a:pt x="11594" y="5049"/>
                    <a:pt x="11675" y="4689"/>
                  </a:cubicBezTo>
                  <a:cubicBezTo>
                    <a:pt x="11670" y="4689"/>
                    <a:pt x="11773" y="3249"/>
                    <a:pt x="11823" y="2529"/>
                  </a:cubicBezTo>
                  <a:cubicBezTo>
                    <a:pt x="11685" y="2529"/>
                    <a:pt x="11768" y="2169"/>
                    <a:pt x="11755" y="1809"/>
                  </a:cubicBezTo>
                  <a:cubicBezTo>
                    <a:pt x="11770" y="1809"/>
                    <a:pt x="11795" y="1809"/>
                    <a:pt x="11798" y="1809"/>
                  </a:cubicBezTo>
                  <a:cubicBezTo>
                    <a:pt x="11818" y="1449"/>
                    <a:pt x="11773" y="1449"/>
                    <a:pt x="11768" y="1089"/>
                  </a:cubicBezTo>
                  <a:cubicBezTo>
                    <a:pt x="11622" y="1449"/>
                    <a:pt x="11471" y="1809"/>
                    <a:pt x="11413" y="2529"/>
                  </a:cubicBezTo>
                  <a:cubicBezTo>
                    <a:pt x="11456" y="3249"/>
                    <a:pt x="11489" y="2169"/>
                    <a:pt x="11539" y="2529"/>
                  </a:cubicBezTo>
                  <a:cubicBezTo>
                    <a:pt x="11466" y="3249"/>
                    <a:pt x="11373" y="2889"/>
                    <a:pt x="11252" y="2889"/>
                  </a:cubicBezTo>
                  <a:lnTo>
                    <a:pt x="11212" y="2529"/>
                  </a:lnTo>
                  <a:lnTo>
                    <a:pt x="11089" y="2889"/>
                  </a:lnTo>
                  <a:cubicBezTo>
                    <a:pt x="11139" y="2529"/>
                    <a:pt x="11109" y="1809"/>
                    <a:pt x="11237" y="1809"/>
                  </a:cubicBezTo>
                  <a:cubicBezTo>
                    <a:pt x="11222" y="1089"/>
                    <a:pt x="11112" y="1809"/>
                    <a:pt x="11031" y="1809"/>
                  </a:cubicBezTo>
                  <a:lnTo>
                    <a:pt x="10991" y="2529"/>
                  </a:lnTo>
                  <a:cubicBezTo>
                    <a:pt x="11009" y="2169"/>
                    <a:pt x="10840" y="2169"/>
                    <a:pt x="10958" y="1449"/>
                  </a:cubicBezTo>
                  <a:lnTo>
                    <a:pt x="11154" y="729"/>
                  </a:lnTo>
                  <a:lnTo>
                    <a:pt x="11099" y="369"/>
                  </a:lnTo>
                  <a:lnTo>
                    <a:pt x="11225" y="369"/>
                  </a:lnTo>
                  <a:cubicBezTo>
                    <a:pt x="11489" y="369"/>
                    <a:pt x="11303" y="1809"/>
                    <a:pt x="11569" y="1089"/>
                  </a:cubicBezTo>
                  <a:cubicBezTo>
                    <a:pt x="11652" y="369"/>
                    <a:pt x="11740" y="369"/>
                    <a:pt x="11903" y="369"/>
                  </a:cubicBezTo>
                  <a:cubicBezTo>
                    <a:pt x="11785" y="369"/>
                    <a:pt x="11891" y="729"/>
                    <a:pt x="11848" y="1449"/>
                  </a:cubicBezTo>
                  <a:cubicBezTo>
                    <a:pt x="11966" y="1809"/>
                    <a:pt x="12006" y="1089"/>
                    <a:pt x="12069" y="369"/>
                  </a:cubicBezTo>
                  <a:cubicBezTo>
                    <a:pt x="12099" y="1089"/>
                    <a:pt x="12122" y="1449"/>
                    <a:pt x="12014" y="1449"/>
                  </a:cubicBezTo>
                  <a:cubicBezTo>
                    <a:pt x="12001" y="2529"/>
                    <a:pt x="12157" y="1089"/>
                    <a:pt x="12165" y="2169"/>
                  </a:cubicBezTo>
                  <a:cubicBezTo>
                    <a:pt x="12522" y="2169"/>
                    <a:pt x="12451" y="-1071"/>
                    <a:pt x="12866" y="369"/>
                  </a:cubicBezTo>
                  <a:lnTo>
                    <a:pt x="12851" y="369"/>
                  </a:lnTo>
                  <a:cubicBezTo>
                    <a:pt x="13115" y="369"/>
                    <a:pt x="13268" y="369"/>
                    <a:pt x="13512" y="369"/>
                  </a:cubicBezTo>
                  <a:lnTo>
                    <a:pt x="13703" y="1089"/>
                  </a:lnTo>
                  <a:cubicBezTo>
                    <a:pt x="13660" y="1089"/>
                    <a:pt x="13545" y="2169"/>
                    <a:pt x="13600" y="2529"/>
                  </a:cubicBezTo>
                  <a:cubicBezTo>
                    <a:pt x="13504" y="1449"/>
                    <a:pt x="13406" y="1809"/>
                    <a:pt x="13306" y="1449"/>
                  </a:cubicBezTo>
                  <a:cubicBezTo>
                    <a:pt x="13296" y="1449"/>
                    <a:pt x="13336" y="1809"/>
                    <a:pt x="13354" y="2169"/>
                  </a:cubicBezTo>
                  <a:cubicBezTo>
                    <a:pt x="13293" y="2169"/>
                    <a:pt x="13263" y="1449"/>
                    <a:pt x="13183" y="1809"/>
                  </a:cubicBezTo>
                  <a:cubicBezTo>
                    <a:pt x="13185" y="1809"/>
                    <a:pt x="13273" y="2169"/>
                    <a:pt x="13208" y="2169"/>
                  </a:cubicBezTo>
                  <a:lnTo>
                    <a:pt x="13097" y="1809"/>
                  </a:lnTo>
                  <a:cubicBezTo>
                    <a:pt x="12951" y="2169"/>
                    <a:pt x="13027" y="3249"/>
                    <a:pt x="12853" y="2889"/>
                  </a:cubicBezTo>
                  <a:cubicBezTo>
                    <a:pt x="12886" y="2529"/>
                    <a:pt x="12951" y="1449"/>
                    <a:pt x="13019" y="1449"/>
                  </a:cubicBezTo>
                  <a:cubicBezTo>
                    <a:pt x="12939" y="1089"/>
                    <a:pt x="13122" y="1089"/>
                    <a:pt x="13052" y="729"/>
                  </a:cubicBezTo>
                  <a:cubicBezTo>
                    <a:pt x="12939" y="1449"/>
                    <a:pt x="12884" y="729"/>
                    <a:pt x="12733" y="1449"/>
                  </a:cubicBezTo>
                  <a:cubicBezTo>
                    <a:pt x="12750" y="1449"/>
                    <a:pt x="12755" y="1089"/>
                    <a:pt x="12793" y="1089"/>
                  </a:cubicBezTo>
                  <a:lnTo>
                    <a:pt x="12574" y="729"/>
                  </a:lnTo>
                  <a:cubicBezTo>
                    <a:pt x="12627" y="1089"/>
                    <a:pt x="12393" y="1449"/>
                    <a:pt x="12414" y="2169"/>
                  </a:cubicBezTo>
                  <a:cubicBezTo>
                    <a:pt x="12647" y="2529"/>
                    <a:pt x="12579" y="1809"/>
                    <a:pt x="12843" y="2169"/>
                  </a:cubicBezTo>
                  <a:cubicBezTo>
                    <a:pt x="12768" y="2529"/>
                    <a:pt x="12672" y="3249"/>
                    <a:pt x="12627" y="3969"/>
                  </a:cubicBezTo>
                  <a:cubicBezTo>
                    <a:pt x="12625" y="3969"/>
                    <a:pt x="12620" y="3969"/>
                    <a:pt x="12612" y="3969"/>
                  </a:cubicBezTo>
                  <a:cubicBezTo>
                    <a:pt x="12572" y="4689"/>
                    <a:pt x="12612" y="5049"/>
                    <a:pt x="12612" y="6489"/>
                  </a:cubicBezTo>
                  <a:cubicBezTo>
                    <a:pt x="12733" y="5409"/>
                    <a:pt x="12813" y="6129"/>
                    <a:pt x="12956" y="5769"/>
                  </a:cubicBezTo>
                  <a:cubicBezTo>
                    <a:pt x="12984" y="4689"/>
                    <a:pt x="12874" y="4689"/>
                    <a:pt x="12803" y="4689"/>
                  </a:cubicBezTo>
                  <a:lnTo>
                    <a:pt x="12929" y="4329"/>
                  </a:lnTo>
                  <a:lnTo>
                    <a:pt x="12904" y="4689"/>
                  </a:lnTo>
                  <a:lnTo>
                    <a:pt x="13223" y="5049"/>
                  </a:lnTo>
                  <a:cubicBezTo>
                    <a:pt x="13163" y="5049"/>
                    <a:pt x="13142" y="5409"/>
                    <a:pt x="13110" y="5769"/>
                  </a:cubicBezTo>
                  <a:cubicBezTo>
                    <a:pt x="13153" y="5769"/>
                    <a:pt x="13193" y="5769"/>
                    <a:pt x="13235" y="6129"/>
                  </a:cubicBezTo>
                  <a:cubicBezTo>
                    <a:pt x="13225" y="5409"/>
                    <a:pt x="13233" y="5049"/>
                    <a:pt x="13273" y="5049"/>
                  </a:cubicBezTo>
                  <a:cubicBezTo>
                    <a:pt x="13477" y="5049"/>
                    <a:pt x="13592" y="5769"/>
                    <a:pt x="13668" y="6489"/>
                  </a:cubicBezTo>
                  <a:lnTo>
                    <a:pt x="13690" y="6489"/>
                  </a:lnTo>
                  <a:cubicBezTo>
                    <a:pt x="13658" y="5769"/>
                    <a:pt x="13836" y="5049"/>
                    <a:pt x="13902" y="4329"/>
                  </a:cubicBezTo>
                  <a:cubicBezTo>
                    <a:pt x="13899" y="5049"/>
                    <a:pt x="14007" y="4689"/>
                    <a:pt x="14065" y="5049"/>
                  </a:cubicBezTo>
                  <a:cubicBezTo>
                    <a:pt x="14098" y="4329"/>
                    <a:pt x="14055" y="3249"/>
                    <a:pt x="13984" y="2529"/>
                  </a:cubicBezTo>
                  <a:cubicBezTo>
                    <a:pt x="13844" y="3249"/>
                    <a:pt x="13907" y="3249"/>
                    <a:pt x="13841" y="4329"/>
                  </a:cubicBezTo>
                  <a:lnTo>
                    <a:pt x="13618" y="5049"/>
                  </a:lnTo>
                  <a:lnTo>
                    <a:pt x="13668" y="4329"/>
                  </a:lnTo>
                  <a:cubicBezTo>
                    <a:pt x="13557" y="4329"/>
                    <a:pt x="13449" y="5049"/>
                    <a:pt x="13457" y="4329"/>
                  </a:cubicBezTo>
                  <a:cubicBezTo>
                    <a:pt x="13517" y="3609"/>
                    <a:pt x="13612" y="3969"/>
                    <a:pt x="13670" y="3249"/>
                  </a:cubicBezTo>
                  <a:lnTo>
                    <a:pt x="13597" y="2889"/>
                  </a:lnTo>
                  <a:cubicBezTo>
                    <a:pt x="13728" y="2169"/>
                    <a:pt x="13665" y="3969"/>
                    <a:pt x="13821" y="3249"/>
                  </a:cubicBezTo>
                  <a:cubicBezTo>
                    <a:pt x="13763" y="2529"/>
                    <a:pt x="13836" y="3249"/>
                    <a:pt x="13904" y="2529"/>
                  </a:cubicBezTo>
                  <a:cubicBezTo>
                    <a:pt x="13849" y="2169"/>
                    <a:pt x="13628" y="2889"/>
                    <a:pt x="13673" y="1449"/>
                  </a:cubicBezTo>
                  <a:cubicBezTo>
                    <a:pt x="13756" y="1089"/>
                    <a:pt x="13949" y="3249"/>
                    <a:pt x="14057" y="1809"/>
                  </a:cubicBezTo>
                  <a:lnTo>
                    <a:pt x="14050" y="1809"/>
                  </a:lnTo>
                  <a:cubicBezTo>
                    <a:pt x="14211" y="2169"/>
                    <a:pt x="14266" y="1449"/>
                    <a:pt x="14326" y="729"/>
                  </a:cubicBezTo>
                  <a:cubicBezTo>
                    <a:pt x="14394" y="1449"/>
                    <a:pt x="14487" y="729"/>
                    <a:pt x="14560" y="729"/>
                  </a:cubicBezTo>
                  <a:lnTo>
                    <a:pt x="14560" y="1089"/>
                  </a:lnTo>
                  <a:lnTo>
                    <a:pt x="14663" y="729"/>
                  </a:lnTo>
                  <a:cubicBezTo>
                    <a:pt x="14613" y="1449"/>
                    <a:pt x="14542" y="729"/>
                    <a:pt x="14452" y="1089"/>
                  </a:cubicBezTo>
                  <a:lnTo>
                    <a:pt x="14465" y="1809"/>
                  </a:lnTo>
                  <a:cubicBezTo>
                    <a:pt x="14361" y="729"/>
                    <a:pt x="14291" y="2169"/>
                    <a:pt x="14213" y="2529"/>
                  </a:cubicBezTo>
                  <a:cubicBezTo>
                    <a:pt x="14329" y="2169"/>
                    <a:pt x="14540" y="2889"/>
                    <a:pt x="14568" y="1449"/>
                  </a:cubicBezTo>
                  <a:lnTo>
                    <a:pt x="14638" y="2169"/>
                  </a:lnTo>
                  <a:lnTo>
                    <a:pt x="14673" y="1809"/>
                  </a:lnTo>
                  <a:cubicBezTo>
                    <a:pt x="14726" y="2529"/>
                    <a:pt x="14673" y="3249"/>
                    <a:pt x="14568" y="3609"/>
                  </a:cubicBezTo>
                  <a:cubicBezTo>
                    <a:pt x="14550" y="3249"/>
                    <a:pt x="14542" y="3249"/>
                    <a:pt x="14547" y="2889"/>
                  </a:cubicBezTo>
                  <a:cubicBezTo>
                    <a:pt x="14500" y="3249"/>
                    <a:pt x="14454" y="3969"/>
                    <a:pt x="14339" y="3609"/>
                  </a:cubicBezTo>
                  <a:lnTo>
                    <a:pt x="14402" y="3249"/>
                  </a:lnTo>
                  <a:cubicBezTo>
                    <a:pt x="14256" y="3249"/>
                    <a:pt x="14123" y="3609"/>
                    <a:pt x="14075" y="4329"/>
                  </a:cubicBezTo>
                  <a:cubicBezTo>
                    <a:pt x="14284" y="4689"/>
                    <a:pt x="14490" y="4689"/>
                    <a:pt x="14686" y="4689"/>
                  </a:cubicBezTo>
                  <a:cubicBezTo>
                    <a:pt x="14743" y="2889"/>
                    <a:pt x="14811" y="2169"/>
                    <a:pt x="14842" y="729"/>
                  </a:cubicBezTo>
                  <a:cubicBezTo>
                    <a:pt x="14972" y="369"/>
                    <a:pt x="15153" y="369"/>
                    <a:pt x="15266" y="729"/>
                  </a:cubicBezTo>
                  <a:lnTo>
                    <a:pt x="15256" y="1089"/>
                  </a:lnTo>
                  <a:cubicBezTo>
                    <a:pt x="15312" y="1089"/>
                    <a:pt x="15364" y="1089"/>
                    <a:pt x="15407" y="1089"/>
                  </a:cubicBezTo>
                  <a:cubicBezTo>
                    <a:pt x="15465" y="1449"/>
                    <a:pt x="15367" y="1809"/>
                    <a:pt x="15407" y="1809"/>
                  </a:cubicBezTo>
                  <a:lnTo>
                    <a:pt x="15596" y="1449"/>
                  </a:lnTo>
                  <a:cubicBezTo>
                    <a:pt x="15585" y="2169"/>
                    <a:pt x="15425" y="2169"/>
                    <a:pt x="15349" y="2169"/>
                  </a:cubicBezTo>
                  <a:cubicBezTo>
                    <a:pt x="15364" y="2169"/>
                    <a:pt x="15392" y="1809"/>
                    <a:pt x="15384" y="1809"/>
                  </a:cubicBezTo>
                  <a:cubicBezTo>
                    <a:pt x="15296" y="1449"/>
                    <a:pt x="15133" y="2889"/>
                    <a:pt x="15095" y="1809"/>
                  </a:cubicBezTo>
                  <a:cubicBezTo>
                    <a:pt x="15053" y="1809"/>
                    <a:pt x="15181" y="1089"/>
                    <a:pt x="15038" y="1089"/>
                  </a:cubicBezTo>
                  <a:cubicBezTo>
                    <a:pt x="14940" y="729"/>
                    <a:pt x="14907" y="1449"/>
                    <a:pt x="14897" y="1809"/>
                  </a:cubicBezTo>
                  <a:cubicBezTo>
                    <a:pt x="14897" y="2169"/>
                    <a:pt x="15050" y="2169"/>
                    <a:pt x="14997" y="2889"/>
                  </a:cubicBezTo>
                  <a:cubicBezTo>
                    <a:pt x="15073" y="2889"/>
                    <a:pt x="15103" y="2169"/>
                    <a:pt x="15198" y="2529"/>
                  </a:cubicBezTo>
                  <a:cubicBezTo>
                    <a:pt x="15123" y="2529"/>
                    <a:pt x="15022" y="3249"/>
                    <a:pt x="14982" y="2889"/>
                  </a:cubicBezTo>
                  <a:cubicBezTo>
                    <a:pt x="14834" y="3609"/>
                    <a:pt x="14857" y="5409"/>
                    <a:pt x="14924" y="5409"/>
                  </a:cubicBezTo>
                  <a:cubicBezTo>
                    <a:pt x="14909" y="4689"/>
                    <a:pt x="15196" y="4689"/>
                    <a:pt x="15002" y="3969"/>
                  </a:cubicBezTo>
                  <a:cubicBezTo>
                    <a:pt x="15088" y="3249"/>
                    <a:pt x="15249" y="3249"/>
                    <a:pt x="15362" y="2889"/>
                  </a:cubicBezTo>
                  <a:lnTo>
                    <a:pt x="15357" y="2889"/>
                  </a:lnTo>
                  <a:lnTo>
                    <a:pt x="15498" y="2889"/>
                  </a:lnTo>
                  <a:cubicBezTo>
                    <a:pt x="15477" y="2889"/>
                    <a:pt x="15435" y="3249"/>
                    <a:pt x="15435" y="3609"/>
                  </a:cubicBezTo>
                  <a:lnTo>
                    <a:pt x="15628" y="2529"/>
                  </a:lnTo>
                  <a:cubicBezTo>
                    <a:pt x="15520" y="3249"/>
                    <a:pt x="15699" y="2889"/>
                    <a:pt x="15749" y="3249"/>
                  </a:cubicBezTo>
                  <a:cubicBezTo>
                    <a:pt x="15769" y="2889"/>
                    <a:pt x="15844" y="2529"/>
                    <a:pt x="15771" y="2169"/>
                  </a:cubicBezTo>
                  <a:cubicBezTo>
                    <a:pt x="15689" y="1449"/>
                    <a:pt x="15724" y="2169"/>
                    <a:pt x="15648" y="2529"/>
                  </a:cubicBezTo>
                  <a:lnTo>
                    <a:pt x="15756" y="1449"/>
                  </a:lnTo>
                  <a:lnTo>
                    <a:pt x="15764" y="1449"/>
                  </a:lnTo>
                  <a:lnTo>
                    <a:pt x="15829" y="729"/>
                  </a:lnTo>
                  <a:cubicBezTo>
                    <a:pt x="15973" y="729"/>
                    <a:pt x="15764" y="2529"/>
                    <a:pt x="15950" y="1809"/>
                  </a:cubicBezTo>
                  <a:lnTo>
                    <a:pt x="15927" y="729"/>
                  </a:lnTo>
                  <a:cubicBezTo>
                    <a:pt x="16141" y="1089"/>
                    <a:pt x="16417" y="2169"/>
                    <a:pt x="16568" y="1809"/>
                  </a:cubicBezTo>
                  <a:cubicBezTo>
                    <a:pt x="16525" y="2169"/>
                    <a:pt x="16508" y="3249"/>
                    <a:pt x="16566" y="3969"/>
                  </a:cubicBezTo>
                  <a:cubicBezTo>
                    <a:pt x="16500" y="3609"/>
                    <a:pt x="16370" y="3609"/>
                    <a:pt x="16274" y="3609"/>
                  </a:cubicBezTo>
                  <a:cubicBezTo>
                    <a:pt x="16257" y="3609"/>
                    <a:pt x="16392" y="2529"/>
                    <a:pt x="16495" y="2889"/>
                  </a:cubicBezTo>
                  <a:cubicBezTo>
                    <a:pt x="16445" y="1089"/>
                    <a:pt x="16239" y="3609"/>
                    <a:pt x="16226" y="2169"/>
                  </a:cubicBezTo>
                  <a:cubicBezTo>
                    <a:pt x="15965" y="1449"/>
                    <a:pt x="16033" y="3609"/>
                    <a:pt x="15812" y="2529"/>
                  </a:cubicBezTo>
                  <a:cubicBezTo>
                    <a:pt x="15809" y="3249"/>
                    <a:pt x="15749" y="2889"/>
                    <a:pt x="15736" y="3609"/>
                  </a:cubicBezTo>
                  <a:cubicBezTo>
                    <a:pt x="15802" y="5049"/>
                    <a:pt x="16033" y="3609"/>
                    <a:pt x="16176" y="3969"/>
                  </a:cubicBezTo>
                  <a:cubicBezTo>
                    <a:pt x="16161" y="4329"/>
                    <a:pt x="16133" y="4329"/>
                    <a:pt x="16128" y="4329"/>
                  </a:cubicBezTo>
                  <a:cubicBezTo>
                    <a:pt x="16229" y="4689"/>
                    <a:pt x="16272" y="4329"/>
                    <a:pt x="16345" y="4329"/>
                  </a:cubicBezTo>
                  <a:lnTo>
                    <a:pt x="16334" y="3969"/>
                  </a:lnTo>
                  <a:cubicBezTo>
                    <a:pt x="16460" y="3249"/>
                    <a:pt x="16412" y="4689"/>
                    <a:pt x="16485" y="5049"/>
                  </a:cubicBezTo>
                  <a:cubicBezTo>
                    <a:pt x="16513" y="5049"/>
                    <a:pt x="16616" y="5049"/>
                    <a:pt x="16598" y="4689"/>
                  </a:cubicBezTo>
                  <a:lnTo>
                    <a:pt x="16732" y="5409"/>
                  </a:lnTo>
                  <a:lnTo>
                    <a:pt x="16727" y="4689"/>
                  </a:lnTo>
                  <a:cubicBezTo>
                    <a:pt x="16802" y="4329"/>
                    <a:pt x="16817" y="5049"/>
                    <a:pt x="16885" y="4689"/>
                  </a:cubicBezTo>
                  <a:lnTo>
                    <a:pt x="16887" y="3969"/>
                  </a:lnTo>
                  <a:lnTo>
                    <a:pt x="16701" y="3609"/>
                  </a:lnTo>
                  <a:cubicBezTo>
                    <a:pt x="16797" y="3249"/>
                    <a:pt x="16729" y="2889"/>
                    <a:pt x="16832" y="2529"/>
                  </a:cubicBezTo>
                  <a:cubicBezTo>
                    <a:pt x="16717" y="3609"/>
                    <a:pt x="16915" y="3249"/>
                    <a:pt x="16925" y="3609"/>
                  </a:cubicBezTo>
                  <a:lnTo>
                    <a:pt x="17003" y="3249"/>
                  </a:lnTo>
                  <a:lnTo>
                    <a:pt x="16983" y="3609"/>
                  </a:lnTo>
                  <a:cubicBezTo>
                    <a:pt x="17043" y="3969"/>
                    <a:pt x="17053" y="3249"/>
                    <a:pt x="17124" y="3249"/>
                  </a:cubicBezTo>
                  <a:cubicBezTo>
                    <a:pt x="17041" y="2889"/>
                    <a:pt x="16988" y="2529"/>
                    <a:pt x="16882" y="2889"/>
                  </a:cubicBezTo>
                  <a:cubicBezTo>
                    <a:pt x="16958" y="2529"/>
                    <a:pt x="17111" y="2169"/>
                    <a:pt x="17146" y="2169"/>
                  </a:cubicBezTo>
                  <a:cubicBezTo>
                    <a:pt x="17227" y="1809"/>
                    <a:pt x="17285" y="2529"/>
                    <a:pt x="17360" y="2529"/>
                  </a:cubicBezTo>
                  <a:cubicBezTo>
                    <a:pt x="17214" y="2889"/>
                    <a:pt x="17410" y="4689"/>
                    <a:pt x="17121" y="4329"/>
                  </a:cubicBezTo>
                  <a:cubicBezTo>
                    <a:pt x="17126" y="3969"/>
                    <a:pt x="17149" y="3969"/>
                    <a:pt x="17159" y="4329"/>
                  </a:cubicBezTo>
                  <a:cubicBezTo>
                    <a:pt x="17119" y="3249"/>
                    <a:pt x="16985" y="4329"/>
                    <a:pt x="16923" y="4689"/>
                  </a:cubicBezTo>
                  <a:cubicBezTo>
                    <a:pt x="16938" y="5049"/>
                    <a:pt x="16872" y="5409"/>
                    <a:pt x="16983" y="5409"/>
                  </a:cubicBezTo>
                  <a:cubicBezTo>
                    <a:pt x="16948" y="5049"/>
                    <a:pt x="17078" y="4329"/>
                    <a:pt x="17184" y="4689"/>
                  </a:cubicBezTo>
                  <a:lnTo>
                    <a:pt x="17164" y="6129"/>
                  </a:lnTo>
                  <a:lnTo>
                    <a:pt x="17305" y="6129"/>
                  </a:lnTo>
                  <a:cubicBezTo>
                    <a:pt x="17362" y="7209"/>
                    <a:pt x="17468" y="6129"/>
                    <a:pt x="17574" y="6489"/>
                  </a:cubicBezTo>
                  <a:cubicBezTo>
                    <a:pt x="17651" y="6129"/>
                    <a:pt x="17946" y="6849"/>
                    <a:pt x="17817" y="5409"/>
                  </a:cubicBezTo>
                  <a:cubicBezTo>
                    <a:pt x="17913" y="6129"/>
                    <a:pt x="17996" y="5409"/>
                    <a:pt x="18101" y="5049"/>
                  </a:cubicBezTo>
                  <a:lnTo>
                    <a:pt x="17971" y="4689"/>
                  </a:lnTo>
                  <a:cubicBezTo>
                    <a:pt x="18124" y="3969"/>
                    <a:pt x="18081" y="4329"/>
                    <a:pt x="18202" y="2889"/>
                  </a:cubicBezTo>
                  <a:cubicBezTo>
                    <a:pt x="18214" y="3249"/>
                    <a:pt x="18242" y="3609"/>
                    <a:pt x="18217" y="3969"/>
                  </a:cubicBezTo>
                  <a:cubicBezTo>
                    <a:pt x="18423" y="3969"/>
                    <a:pt x="18717" y="4689"/>
                    <a:pt x="18838" y="3609"/>
                  </a:cubicBezTo>
                  <a:cubicBezTo>
                    <a:pt x="18981" y="3969"/>
                    <a:pt x="19004" y="5409"/>
                    <a:pt x="19207" y="4689"/>
                  </a:cubicBezTo>
                  <a:cubicBezTo>
                    <a:pt x="19250" y="4689"/>
                    <a:pt x="19175" y="3609"/>
                    <a:pt x="19308" y="3969"/>
                  </a:cubicBezTo>
                  <a:cubicBezTo>
                    <a:pt x="19318" y="4329"/>
                    <a:pt x="19180" y="5049"/>
                    <a:pt x="19328" y="5049"/>
                  </a:cubicBezTo>
                  <a:cubicBezTo>
                    <a:pt x="19436" y="3969"/>
                    <a:pt x="19579" y="5769"/>
                    <a:pt x="19717" y="5049"/>
                  </a:cubicBezTo>
                  <a:cubicBezTo>
                    <a:pt x="19793" y="5409"/>
                    <a:pt x="19919" y="5409"/>
                    <a:pt x="19893" y="6129"/>
                  </a:cubicBezTo>
                  <a:cubicBezTo>
                    <a:pt x="19775" y="5769"/>
                    <a:pt x="19612" y="5769"/>
                    <a:pt x="19587" y="6129"/>
                  </a:cubicBezTo>
                  <a:cubicBezTo>
                    <a:pt x="19602" y="5769"/>
                    <a:pt x="19504" y="5769"/>
                    <a:pt x="19589" y="5409"/>
                  </a:cubicBezTo>
                  <a:cubicBezTo>
                    <a:pt x="19413" y="4689"/>
                    <a:pt x="19476" y="5769"/>
                    <a:pt x="19318" y="5049"/>
                  </a:cubicBezTo>
                  <a:cubicBezTo>
                    <a:pt x="19308" y="5409"/>
                    <a:pt x="19401" y="6129"/>
                    <a:pt x="19433" y="5769"/>
                  </a:cubicBezTo>
                  <a:cubicBezTo>
                    <a:pt x="19433" y="6849"/>
                    <a:pt x="19122" y="6129"/>
                    <a:pt x="19263" y="7569"/>
                  </a:cubicBezTo>
                  <a:cubicBezTo>
                    <a:pt x="19431" y="7569"/>
                    <a:pt x="19481" y="5409"/>
                    <a:pt x="19627" y="6849"/>
                  </a:cubicBezTo>
                  <a:cubicBezTo>
                    <a:pt x="19569" y="7209"/>
                    <a:pt x="19476" y="6849"/>
                    <a:pt x="19403" y="7569"/>
                  </a:cubicBezTo>
                  <a:lnTo>
                    <a:pt x="19521" y="8289"/>
                  </a:lnTo>
                  <a:lnTo>
                    <a:pt x="19609" y="7569"/>
                  </a:lnTo>
                  <a:lnTo>
                    <a:pt x="19604" y="7569"/>
                  </a:lnTo>
                  <a:cubicBezTo>
                    <a:pt x="19815" y="8649"/>
                    <a:pt x="19800" y="6849"/>
                    <a:pt x="19989" y="6489"/>
                  </a:cubicBezTo>
                  <a:cubicBezTo>
                    <a:pt x="19881" y="5769"/>
                    <a:pt x="20014" y="4689"/>
                    <a:pt x="19931" y="4329"/>
                  </a:cubicBezTo>
                  <a:cubicBezTo>
                    <a:pt x="20059" y="4329"/>
                    <a:pt x="20152" y="4329"/>
                    <a:pt x="20152" y="5409"/>
                  </a:cubicBezTo>
                  <a:cubicBezTo>
                    <a:pt x="19916" y="6129"/>
                    <a:pt x="20140" y="6489"/>
                    <a:pt x="19921" y="7209"/>
                  </a:cubicBezTo>
                  <a:cubicBezTo>
                    <a:pt x="19956" y="7569"/>
                    <a:pt x="19868" y="8649"/>
                    <a:pt x="19999" y="9009"/>
                  </a:cubicBezTo>
                  <a:cubicBezTo>
                    <a:pt x="20145" y="8289"/>
                    <a:pt x="19954" y="7929"/>
                    <a:pt x="20102" y="7929"/>
                  </a:cubicBezTo>
                  <a:cubicBezTo>
                    <a:pt x="20110" y="7929"/>
                    <a:pt x="20120" y="7929"/>
                    <a:pt x="20115" y="8289"/>
                  </a:cubicBezTo>
                  <a:cubicBezTo>
                    <a:pt x="20180" y="7569"/>
                    <a:pt x="20193" y="8289"/>
                    <a:pt x="20273" y="7929"/>
                  </a:cubicBezTo>
                  <a:lnTo>
                    <a:pt x="20255" y="7929"/>
                  </a:lnTo>
                  <a:cubicBezTo>
                    <a:pt x="20356" y="8649"/>
                    <a:pt x="20366" y="7569"/>
                    <a:pt x="20451" y="8289"/>
                  </a:cubicBezTo>
                  <a:cubicBezTo>
                    <a:pt x="20416" y="7569"/>
                    <a:pt x="20509" y="7569"/>
                    <a:pt x="20564" y="7209"/>
                  </a:cubicBezTo>
                  <a:cubicBezTo>
                    <a:pt x="20477" y="6849"/>
                    <a:pt x="20429" y="5769"/>
                    <a:pt x="20255" y="5769"/>
                  </a:cubicBezTo>
                  <a:cubicBezTo>
                    <a:pt x="20233" y="6129"/>
                    <a:pt x="20245" y="6489"/>
                    <a:pt x="20175" y="6849"/>
                  </a:cubicBezTo>
                  <a:lnTo>
                    <a:pt x="20288" y="6849"/>
                  </a:lnTo>
                  <a:lnTo>
                    <a:pt x="20223" y="7209"/>
                  </a:lnTo>
                  <a:lnTo>
                    <a:pt x="20115" y="6849"/>
                  </a:lnTo>
                  <a:cubicBezTo>
                    <a:pt x="20253" y="6489"/>
                    <a:pt x="20190" y="5769"/>
                    <a:pt x="20248" y="5049"/>
                  </a:cubicBezTo>
                  <a:cubicBezTo>
                    <a:pt x="20373" y="5409"/>
                    <a:pt x="20351" y="5049"/>
                    <a:pt x="20429" y="5409"/>
                  </a:cubicBezTo>
                  <a:cubicBezTo>
                    <a:pt x="20421" y="6129"/>
                    <a:pt x="20673" y="7209"/>
                    <a:pt x="20816" y="7569"/>
                  </a:cubicBezTo>
                  <a:lnTo>
                    <a:pt x="20748" y="7569"/>
                  </a:lnTo>
                  <a:cubicBezTo>
                    <a:pt x="20645" y="7929"/>
                    <a:pt x="20821" y="8289"/>
                    <a:pt x="20826" y="8649"/>
                  </a:cubicBezTo>
                  <a:lnTo>
                    <a:pt x="20901" y="8289"/>
                  </a:lnTo>
                  <a:cubicBezTo>
                    <a:pt x="20886" y="8289"/>
                    <a:pt x="20866" y="8649"/>
                    <a:pt x="20899" y="8649"/>
                  </a:cubicBezTo>
                  <a:cubicBezTo>
                    <a:pt x="21004" y="8649"/>
                    <a:pt x="20997" y="7929"/>
                    <a:pt x="21100" y="7569"/>
                  </a:cubicBezTo>
                  <a:cubicBezTo>
                    <a:pt x="21107" y="8289"/>
                    <a:pt x="21022" y="8649"/>
                    <a:pt x="21085" y="9009"/>
                  </a:cubicBezTo>
                  <a:cubicBezTo>
                    <a:pt x="21107" y="9729"/>
                    <a:pt x="21178" y="10809"/>
                    <a:pt x="21316" y="10449"/>
                  </a:cubicBezTo>
                  <a:cubicBezTo>
                    <a:pt x="21326" y="10089"/>
                    <a:pt x="21361" y="10089"/>
                    <a:pt x="21401" y="10089"/>
                  </a:cubicBezTo>
                  <a:lnTo>
                    <a:pt x="21386" y="10089"/>
                  </a:lnTo>
                  <a:lnTo>
                    <a:pt x="21477" y="10809"/>
                  </a:lnTo>
                  <a:cubicBezTo>
                    <a:pt x="21399" y="11529"/>
                    <a:pt x="21321" y="10449"/>
                    <a:pt x="21243" y="11169"/>
                  </a:cubicBezTo>
                  <a:lnTo>
                    <a:pt x="21236" y="11889"/>
                  </a:lnTo>
                  <a:cubicBezTo>
                    <a:pt x="21175" y="11889"/>
                    <a:pt x="21092" y="11889"/>
                    <a:pt x="21055" y="12249"/>
                  </a:cubicBezTo>
                  <a:cubicBezTo>
                    <a:pt x="21148" y="12609"/>
                    <a:pt x="21168" y="12249"/>
                    <a:pt x="21271" y="12249"/>
                  </a:cubicBezTo>
                  <a:cubicBezTo>
                    <a:pt x="21286" y="12969"/>
                    <a:pt x="21213" y="12969"/>
                    <a:pt x="21200" y="12969"/>
                  </a:cubicBezTo>
                  <a:lnTo>
                    <a:pt x="21215" y="12609"/>
                  </a:lnTo>
                  <a:cubicBezTo>
                    <a:pt x="21092" y="11889"/>
                    <a:pt x="21032" y="13329"/>
                    <a:pt x="20879" y="12969"/>
                  </a:cubicBezTo>
                  <a:cubicBezTo>
                    <a:pt x="20854" y="12969"/>
                    <a:pt x="20869" y="12969"/>
                    <a:pt x="20874" y="12609"/>
                  </a:cubicBezTo>
                  <a:cubicBezTo>
                    <a:pt x="20750" y="13329"/>
                    <a:pt x="20627" y="12249"/>
                    <a:pt x="20507" y="12969"/>
                  </a:cubicBezTo>
                  <a:lnTo>
                    <a:pt x="20547" y="12609"/>
                  </a:lnTo>
                  <a:lnTo>
                    <a:pt x="20140" y="14049"/>
                  </a:lnTo>
                  <a:lnTo>
                    <a:pt x="20140" y="14409"/>
                  </a:lnTo>
                  <a:cubicBezTo>
                    <a:pt x="20157" y="14769"/>
                    <a:pt x="20097" y="14769"/>
                    <a:pt x="20064" y="14409"/>
                  </a:cubicBezTo>
                  <a:lnTo>
                    <a:pt x="19843" y="15129"/>
                  </a:lnTo>
                  <a:cubicBezTo>
                    <a:pt x="19863" y="15489"/>
                    <a:pt x="19888" y="15489"/>
                    <a:pt x="19919" y="15849"/>
                  </a:cubicBezTo>
                  <a:cubicBezTo>
                    <a:pt x="19944" y="15489"/>
                    <a:pt x="20092" y="15849"/>
                    <a:pt x="20072" y="15129"/>
                  </a:cubicBezTo>
                  <a:cubicBezTo>
                    <a:pt x="20140" y="15489"/>
                    <a:pt x="20250" y="14769"/>
                    <a:pt x="20301" y="15129"/>
                  </a:cubicBezTo>
                  <a:cubicBezTo>
                    <a:pt x="20210" y="14769"/>
                    <a:pt x="20363" y="14409"/>
                    <a:pt x="20381" y="14049"/>
                  </a:cubicBezTo>
                  <a:cubicBezTo>
                    <a:pt x="20411" y="14769"/>
                    <a:pt x="20517" y="14049"/>
                    <a:pt x="20504" y="14769"/>
                  </a:cubicBezTo>
                  <a:cubicBezTo>
                    <a:pt x="20522" y="15129"/>
                    <a:pt x="20459" y="14409"/>
                    <a:pt x="20421" y="14769"/>
                  </a:cubicBezTo>
                  <a:cubicBezTo>
                    <a:pt x="20323" y="15489"/>
                    <a:pt x="20595" y="15489"/>
                    <a:pt x="20477" y="15849"/>
                  </a:cubicBezTo>
                  <a:cubicBezTo>
                    <a:pt x="20627" y="15489"/>
                    <a:pt x="20828" y="15849"/>
                    <a:pt x="20984" y="15489"/>
                  </a:cubicBezTo>
                  <a:lnTo>
                    <a:pt x="20896" y="15129"/>
                  </a:lnTo>
                  <a:cubicBezTo>
                    <a:pt x="20967" y="15489"/>
                    <a:pt x="21133" y="15489"/>
                    <a:pt x="21145" y="15849"/>
                  </a:cubicBezTo>
                  <a:lnTo>
                    <a:pt x="20967" y="15849"/>
                  </a:lnTo>
                  <a:cubicBezTo>
                    <a:pt x="20962" y="16569"/>
                    <a:pt x="21125" y="15849"/>
                    <a:pt x="21133" y="16209"/>
                  </a:cubicBezTo>
                  <a:lnTo>
                    <a:pt x="21324" y="15129"/>
                  </a:lnTo>
                  <a:lnTo>
                    <a:pt x="21241" y="15129"/>
                  </a:lnTo>
                  <a:cubicBezTo>
                    <a:pt x="21293" y="14769"/>
                    <a:pt x="21469" y="15489"/>
                    <a:pt x="21600" y="15849"/>
                  </a:cubicBezTo>
                  <a:cubicBezTo>
                    <a:pt x="21525" y="16569"/>
                    <a:pt x="21404" y="15489"/>
                    <a:pt x="21266" y="15849"/>
                  </a:cubicBezTo>
                  <a:cubicBezTo>
                    <a:pt x="21165" y="16209"/>
                    <a:pt x="21326" y="16929"/>
                    <a:pt x="21233" y="16929"/>
                  </a:cubicBezTo>
                  <a:cubicBezTo>
                    <a:pt x="21258" y="17289"/>
                    <a:pt x="21319" y="17289"/>
                    <a:pt x="21349" y="16929"/>
                  </a:cubicBezTo>
                  <a:lnTo>
                    <a:pt x="21386" y="17289"/>
                  </a:lnTo>
                  <a:cubicBezTo>
                    <a:pt x="21301" y="18009"/>
                    <a:pt x="21112" y="17649"/>
                    <a:pt x="20987" y="18369"/>
                  </a:cubicBezTo>
                  <a:cubicBezTo>
                    <a:pt x="20999" y="18369"/>
                    <a:pt x="21009" y="18369"/>
                    <a:pt x="21012" y="18369"/>
                  </a:cubicBezTo>
                  <a:cubicBezTo>
                    <a:pt x="20914" y="17649"/>
                    <a:pt x="20816" y="17649"/>
                    <a:pt x="20723" y="17649"/>
                  </a:cubicBezTo>
                  <a:cubicBezTo>
                    <a:pt x="20773" y="18009"/>
                    <a:pt x="20793" y="18009"/>
                    <a:pt x="20821" y="18009"/>
                  </a:cubicBezTo>
                  <a:cubicBezTo>
                    <a:pt x="20823" y="18009"/>
                    <a:pt x="20735" y="18009"/>
                    <a:pt x="20700" y="18369"/>
                  </a:cubicBezTo>
                  <a:cubicBezTo>
                    <a:pt x="20788" y="18729"/>
                    <a:pt x="20718" y="19089"/>
                    <a:pt x="20773" y="19089"/>
                  </a:cubicBezTo>
                  <a:cubicBezTo>
                    <a:pt x="20715" y="19449"/>
                    <a:pt x="20670" y="19089"/>
                    <a:pt x="20600" y="19089"/>
                  </a:cubicBezTo>
                  <a:cubicBezTo>
                    <a:pt x="20564" y="18729"/>
                    <a:pt x="20630" y="18729"/>
                    <a:pt x="20622" y="18009"/>
                  </a:cubicBezTo>
                  <a:cubicBezTo>
                    <a:pt x="20552" y="18369"/>
                    <a:pt x="20519" y="17289"/>
                    <a:pt x="20414" y="17649"/>
                  </a:cubicBezTo>
                  <a:cubicBezTo>
                    <a:pt x="20552" y="18009"/>
                    <a:pt x="20376" y="18729"/>
                    <a:pt x="20328" y="19089"/>
                  </a:cubicBezTo>
                  <a:lnTo>
                    <a:pt x="20351" y="19089"/>
                  </a:lnTo>
                  <a:cubicBezTo>
                    <a:pt x="20308" y="19449"/>
                    <a:pt x="20270" y="19449"/>
                    <a:pt x="20240" y="19089"/>
                  </a:cubicBezTo>
                  <a:cubicBezTo>
                    <a:pt x="20296" y="18729"/>
                    <a:pt x="20351" y="19089"/>
                    <a:pt x="20336" y="18369"/>
                  </a:cubicBezTo>
                  <a:cubicBezTo>
                    <a:pt x="20298" y="18369"/>
                    <a:pt x="20260" y="18369"/>
                    <a:pt x="20218" y="18369"/>
                  </a:cubicBezTo>
                  <a:lnTo>
                    <a:pt x="20255" y="18009"/>
                  </a:lnTo>
                  <a:lnTo>
                    <a:pt x="20069" y="18009"/>
                  </a:lnTo>
                  <a:cubicBezTo>
                    <a:pt x="20039" y="18729"/>
                    <a:pt x="19989" y="19089"/>
                    <a:pt x="19964" y="19809"/>
                  </a:cubicBezTo>
                  <a:cubicBezTo>
                    <a:pt x="19919" y="19449"/>
                    <a:pt x="19856" y="19809"/>
                    <a:pt x="19813" y="19809"/>
                  </a:cubicBezTo>
                  <a:lnTo>
                    <a:pt x="19833" y="19809"/>
                  </a:lnTo>
                  <a:cubicBezTo>
                    <a:pt x="19750" y="19089"/>
                    <a:pt x="19567" y="19449"/>
                    <a:pt x="19552" y="19809"/>
                  </a:cubicBezTo>
                  <a:cubicBezTo>
                    <a:pt x="19491" y="19449"/>
                    <a:pt x="19969" y="17289"/>
                    <a:pt x="19552" y="17649"/>
                  </a:cubicBezTo>
                  <a:cubicBezTo>
                    <a:pt x="19391" y="17289"/>
                    <a:pt x="19451" y="18729"/>
                    <a:pt x="19361" y="19449"/>
                  </a:cubicBezTo>
                  <a:cubicBezTo>
                    <a:pt x="19361" y="19449"/>
                    <a:pt x="19366" y="19089"/>
                    <a:pt x="19358" y="19089"/>
                  </a:cubicBezTo>
                  <a:cubicBezTo>
                    <a:pt x="19288" y="18729"/>
                    <a:pt x="19280" y="19449"/>
                    <a:pt x="19222" y="19449"/>
                  </a:cubicBezTo>
                  <a:cubicBezTo>
                    <a:pt x="19265" y="19809"/>
                    <a:pt x="19325" y="19809"/>
                    <a:pt x="19345" y="19809"/>
                  </a:cubicBezTo>
                  <a:cubicBezTo>
                    <a:pt x="19323" y="20169"/>
                    <a:pt x="19200" y="19449"/>
                    <a:pt x="19147" y="20169"/>
                  </a:cubicBezTo>
                  <a:cubicBezTo>
                    <a:pt x="19217" y="19089"/>
                    <a:pt x="19014" y="19449"/>
                    <a:pt x="19067" y="19089"/>
                  </a:cubicBezTo>
                  <a:cubicBezTo>
                    <a:pt x="18928" y="18369"/>
                    <a:pt x="18780" y="19089"/>
                    <a:pt x="18707" y="19809"/>
                  </a:cubicBezTo>
                  <a:cubicBezTo>
                    <a:pt x="18614" y="18729"/>
                    <a:pt x="18544" y="19809"/>
                    <a:pt x="18390" y="19089"/>
                  </a:cubicBezTo>
                  <a:cubicBezTo>
                    <a:pt x="18416" y="19089"/>
                    <a:pt x="18456" y="19089"/>
                    <a:pt x="18488" y="19089"/>
                  </a:cubicBezTo>
                  <a:cubicBezTo>
                    <a:pt x="18576" y="18729"/>
                    <a:pt x="18333" y="18729"/>
                    <a:pt x="18466" y="18369"/>
                  </a:cubicBezTo>
                  <a:cubicBezTo>
                    <a:pt x="18436" y="18369"/>
                    <a:pt x="18463" y="18729"/>
                    <a:pt x="18493" y="18369"/>
                  </a:cubicBezTo>
                  <a:cubicBezTo>
                    <a:pt x="18544" y="18369"/>
                    <a:pt x="18591" y="18009"/>
                    <a:pt x="18579" y="17649"/>
                  </a:cubicBezTo>
                  <a:lnTo>
                    <a:pt x="18456" y="17289"/>
                  </a:lnTo>
                  <a:lnTo>
                    <a:pt x="18498" y="16929"/>
                  </a:lnTo>
                  <a:lnTo>
                    <a:pt x="18310" y="15849"/>
                  </a:lnTo>
                  <a:cubicBezTo>
                    <a:pt x="18305" y="16209"/>
                    <a:pt x="18323" y="16209"/>
                    <a:pt x="18333" y="16569"/>
                  </a:cubicBezTo>
                  <a:cubicBezTo>
                    <a:pt x="18114" y="15849"/>
                    <a:pt x="17863" y="16209"/>
                    <a:pt x="17672" y="16209"/>
                  </a:cubicBezTo>
                  <a:cubicBezTo>
                    <a:pt x="17636" y="18009"/>
                    <a:pt x="17202" y="16929"/>
                    <a:pt x="17046" y="18009"/>
                  </a:cubicBezTo>
                  <a:cubicBezTo>
                    <a:pt x="17088" y="17649"/>
                    <a:pt x="17111" y="16569"/>
                    <a:pt x="17086" y="16209"/>
                  </a:cubicBezTo>
                  <a:cubicBezTo>
                    <a:pt x="17119" y="15849"/>
                    <a:pt x="17192" y="15129"/>
                    <a:pt x="17269" y="15489"/>
                  </a:cubicBezTo>
                  <a:cubicBezTo>
                    <a:pt x="17282" y="15849"/>
                    <a:pt x="17378" y="16209"/>
                    <a:pt x="17315" y="16569"/>
                  </a:cubicBezTo>
                  <a:cubicBezTo>
                    <a:pt x="17531" y="16209"/>
                    <a:pt x="17287" y="15489"/>
                    <a:pt x="17350" y="14769"/>
                  </a:cubicBezTo>
                  <a:cubicBezTo>
                    <a:pt x="17111" y="14769"/>
                    <a:pt x="16970" y="16209"/>
                    <a:pt x="16820" y="16569"/>
                  </a:cubicBezTo>
                  <a:lnTo>
                    <a:pt x="16815" y="16209"/>
                  </a:lnTo>
                  <a:lnTo>
                    <a:pt x="16701" y="16569"/>
                  </a:lnTo>
                  <a:cubicBezTo>
                    <a:pt x="16794" y="16929"/>
                    <a:pt x="16789" y="18009"/>
                    <a:pt x="16669" y="17649"/>
                  </a:cubicBezTo>
                  <a:lnTo>
                    <a:pt x="16684" y="17649"/>
                  </a:lnTo>
                  <a:cubicBezTo>
                    <a:pt x="16616" y="16929"/>
                    <a:pt x="16473" y="17649"/>
                    <a:pt x="16365" y="17289"/>
                  </a:cubicBezTo>
                  <a:lnTo>
                    <a:pt x="16294" y="18009"/>
                  </a:lnTo>
                  <a:cubicBezTo>
                    <a:pt x="16186" y="18009"/>
                    <a:pt x="16181" y="16929"/>
                    <a:pt x="16146" y="16209"/>
                  </a:cubicBezTo>
                  <a:cubicBezTo>
                    <a:pt x="15978" y="15849"/>
                    <a:pt x="15882" y="16929"/>
                    <a:pt x="15761" y="17649"/>
                  </a:cubicBezTo>
                  <a:cubicBezTo>
                    <a:pt x="15709" y="16929"/>
                    <a:pt x="15457" y="16929"/>
                    <a:pt x="15591" y="16209"/>
                  </a:cubicBezTo>
                  <a:cubicBezTo>
                    <a:pt x="15437" y="16569"/>
                    <a:pt x="15467" y="19449"/>
                    <a:pt x="15208" y="18009"/>
                  </a:cubicBezTo>
                  <a:lnTo>
                    <a:pt x="15276" y="17289"/>
                  </a:lnTo>
                  <a:cubicBezTo>
                    <a:pt x="15028" y="17649"/>
                    <a:pt x="14673" y="18369"/>
                    <a:pt x="14558" y="18009"/>
                  </a:cubicBezTo>
                  <a:cubicBezTo>
                    <a:pt x="14651" y="16209"/>
                    <a:pt x="14248" y="16209"/>
                    <a:pt x="14203" y="14409"/>
                  </a:cubicBezTo>
                  <a:cubicBezTo>
                    <a:pt x="14216" y="14769"/>
                    <a:pt x="14123" y="14769"/>
                    <a:pt x="14108" y="15129"/>
                  </a:cubicBezTo>
                  <a:cubicBezTo>
                    <a:pt x="14088" y="14769"/>
                    <a:pt x="14055" y="14769"/>
                    <a:pt x="14017" y="15129"/>
                  </a:cubicBezTo>
                  <a:cubicBezTo>
                    <a:pt x="14115" y="15489"/>
                    <a:pt x="13949" y="16929"/>
                    <a:pt x="14135" y="16209"/>
                  </a:cubicBezTo>
                  <a:cubicBezTo>
                    <a:pt x="14042" y="17289"/>
                    <a:pt x="13922" y="18369"/>
                    <a:pt x="13716" y="18369"/>
                  </a:cubicBezTo>
                  <a:lnTo>
                    <a:pt x="13718" y="17649"/>
                  </a:lnTo>
                  <a:lnTo>
                    <a:pt x="13881" y="17649"/>
                  </a:lnTo>
                  <a:cubicBezTo>
                    <a:pt x="13864" y="17289"/>
                    <a:pt x="13947" y="17289"/>
                    <a:pt x="13982" y="16929"/>
                  </a:cubicBezTo>
                  <a:cubicBezTo>
                    <a:pt x="13680" y="16569"/>
                    <a:pt x="14022" y="15129"/>
                    <a:pt x="13713" y="15489"/>
                  </a:cubicBezTo>
                  <a:cubicBezTo>
                    <a:pt x="13683" y="15849"/>
                    <a:pt x="13703" y="15489"/>
                    <a:pt x="13623" y="15849"/>
                  </a:cubicBezTo>
                  <a:cubicBezTo>
                    <a:pt x="13660" y="15849"/>
                    <a:pt x="13665" y="15489"/>
                    <a:pt x="13605" y="15129"/>
                  </a:cubicBezTo>
                  <a:lnTo>
                    <a:pt x="13547" y="15849"/>
                  </a:lnTo>
                  <a:cubicBezTo>
                    <a:pt x="13439" y="14769"/>
                    <a:pt x="13726" y="15129"/>
                    <a:pt x="13633" y="14049"/>
                  </a:cubicBezTo>
                  <a:cubicBezTo>
                    <a:pt x="13753" y="13689"/>
                    <a:pt x="13959" y="13329"/>
                    <a:pt x="13922" y="12249"/>
                  </a:cubicBezTo>
                  <a:cubicBezTo>
                    <a:pt x="13726" y="11889"/>
                    <a:pt x="13746" y="14049"/>
                    <a:pt x="13542" y="13689"/>
                  </a:cubicBezTo>
                  <a:lnTo>
                    <a:pt x="13519" y="13329"/>
                  </a:lnTo>
                  <a:cubicBezTo>
                    <a:pt x="13449" y="13689"/>
                    <a:pt x="13437" y="14409"/>
                    <a:pt x="13396" y="14769"/>
                  </a:cubicBezTo>
                  <a:cubicBezTo>
                    <a:pt x="13394" y="14409"/>
                    <a:pt x="13376" y="14409"/>
                    <a:pt x="13328" y="14049"/>
                  </a:cubicBezTo>
                  <a:cubicBezTo>
                    <a:pt x="13208" y="15129"/>
                    <a:pt x="13127" y="15489"/>
                    <a:pt x="13017" y="16569"/>
                  </a:cubicBezTo>
                  <a:cubicBezTo>
                    <a:pt x="13313" y="15489"/>
                    <a:pt x="13271" y="17289"/>
                    <a:pt x="13577" y="16569"/>
                  </a:cubicBezTo>
                  <a:cubicBezTo>
                    <a:pt x="13530" y="16569"/>
                    <a:pt x="13313" y="16929"/>
                    <a:pt x="13301" y="18009"/>
                  </a:cubicBezTo>
                  <a:lnTo>
                    <a:pt x="13303" y="17289"/>
                  </a:lnTo>
                  <a:cubicBezTo>
                    <a:pt x="13203" y="17649"/>
                    <a:pt x="13105" y="18009"/>
                    <a:pt x="12979" y="18009"/>
                  </a:cubicBezTo>
                  <a:lnTo>
                    <a:pt x="13055" y="17289"/>
                  </a:lnTo>
                  <a:cubicBezTo>
                    <a:pt x="12889" y="18009"/>
                    <a:pt x="12778" y="16209"/>
                    <a:pt x="12647" y="17649"/>
                  </a:cubicBezTo>
                  <a:cubicBezTo>
                    <a:pt x="12695" y="17649"/>
                    <a:pt x="12730" y="17649"/>
                    <a:pt x="12760" y="17649"/>
                  </a:cubicBezTo>
                  <a:cubicBezTo>
                    <a:pt x="12675" y="18009"/>
                    <a:pt x="12567" y="17649"/>
                    <a:pt x="12474" y="17649"/>
                  </a:cubicBezTo>
                  <a:lnTo>
                    <a:pt x="12283" y="19089"/>
                  </a:lnTo>
                  <a:cubicBezTo>
                    <a:pt x="12283" y="18729"/>
                    <a:pt x="12162" y="18729"/>
                    <a:pt x="12220" y="18009"/>
                  </a:cubicBezTo>
                  <a:cubicBezTo>
                    <a:pt x="12082" y="17289"/>
                    <a:pt x="12016" y="18729"/>
                    <a:pt x="11936" y="18729"/>
                  </a:cubicBezTo>
                  <a:cubicBezTo>
                    <a:pt x="11795" y="18009"/>
                    <a:pt x="12059" y="18369"/>
                    <a:pt x="12074" y="17289"/>
                  </a:cubicBezTo>
                  <a:cubicBezTo>
                    <a:pt x="11878" y="16929"/>
                    <a:pt x="11672" y="17289"/>
                    <a:pt x="11562" y="18009"/>
                  </a:cubicBezTo>
                  <a:cubicBezTo>
                    <a:pt x="11602" y="18369"/>
                    <a:pt x="11619" y="18369"/>
                    <a:pt x="11619" y="18729"/>
                  </a:cubicBezTo>
                  <a:cubicBezTo>
                    <a:pt x="11612" y="18369"/>
                    <a:pt x="11534" y="18369"/>
                    <a:pt x="11491" y="18369"/>
                  </a:cubicBezTo>
                  <a:lnTo>
                    <a:pt x="11461" y="18729"/>
                  </a:lnTo>
                  <a:cubicBezTo>
                    <a:pt x="11386" y="18729"/>
                    <a:pt x="11398" y="18369"/>
                    <a:pt x="11459" y="18009"/>
                  </a:cubicBezTo>
                  <a:cubicBezTo>
                    <a:pt x="11391" y="17649"/>
                    <a:pt x="11305" y="18729"/>
                    <a:pt x="11235" y="18009"/>
                  </a:cubicBezTo>
                  <a:cubicBezTo>
                    <a:pt x="11353" y="17649"/>
                    <a:pt x="11506" y="18009"/>
                    <a:pt x="11567" y="17649"/>
                  </a:cubicBezTo>
                  <a:cubicBezTo>
                    <a:pt x="11318" y="18009"/>
                    <a:pt x="11318" y="16209"/>
                    <a:pt x="11001" y="16929"/>
                  </a:cubicBezTo>
                  <a:cubicBezTo>
                    <a:pt x="10996" y="16569"/>
                    <a:pt x="11051" y="16209"/>
                    <a:pt x="10989" y="16209"/>
                  </a:cubicBezTo>
                  <a:cubicBezTo>
                    <a:pt x="10848" y="16209"/>
                    <a:pt x="10953" y="17289"/>
                    <a:pt x="10908" y="17649"/>
                  </a:cubicBezTo>
                  <a:cubicBezTo>
                    <a:pt x="11016" y="17289"/>
                    <a:pt x="11069" y="17649"/>
                    <a:pt x="11132" y="18369"/>
                  </a:cubicBezTo>
                  <a:lnTo>
                    <a:pt x="11102" y="18729"/>
                  </a:lnTo>
                  <a:cubicBezTo>
                    <a:pt x="11097" y="18369"/>
                    <a:pt x="11029" y="18369"/>
                    <a:pt x="11009" y="18369"/>
                  </a:cubicBezTo>
                  <a:lnTo>
                    <a:pt x="10991" y="19089"/>
                  </a:lnTo>
                  <a:cubicBezTo>
                    <a:pt x="10999" y="18369"/>
                    <a:pt x="10890" y="17649"/>
                    <a:pt x="10805" y="18009"/>
                  </a:cubicBezTo>
                  <a:cubicBezTo>
                    <a:pt x="10890" y="18369"/>
                    <a:pt x="10868" y="18369"/>
                    <a:pt x="10893" y="19449"/>
                  </a:cubicBezTo>
                  <a:cubicBezTo>
                    <a:pt x="10772" y="20529"/>
                    <a:pt x="10755" y="18729"/>
                    <a:pt x="10622" y="19809"/>
                  </a:cubicBezTo>
                  <a:cubicBezTo>
                    <a:pt x="10632" y="19449"/>
                    <a:pt x="10750" y="19089"/>
                    <a:pt x="10647" y="19089"/>
                  </a:cubicBezTo>
                  <a:cubicBezTo>
                    <a:pt x="10564" y="19089"/>
                    <a:pt x="10574" y="19449"/>
                    <a:pt x="10516" y="19809"/>
                  </a:cubicBezTo>
                  <a:cubicBezTo>
                    <a:pt x="10581" y="19089"/>
                    <a:pt x="10564" y="18369"/>
                    <a:pt x="10634" y="17649"/>
                  </a:cubicBezTo>
                  <a:cubicBezTo>
                    <a:pt x="10782" y="17649"/>
                    <a:pt x="10694" y="17649"/>
                    <a:pt x="10840" y="17289"/>
                  </a:cubicBezTo>
                  <a:lnTo>
                    <a:pt x="10717" y="16569"/>
                  </a:lnTo>
                  <a:cubicBezTo>
                    <a:pt x="10843" y="16569"/>
                    <a:pt x="10810" y="15849"/>
                    <a:pt x="10820" y="15489"/>
                  </a:cubicBezTo>
                  <a:cubicBezTo>
                    <a:pt x="10601" y="14769"/>
                    <a:pt x="10657" y="16569"/>
                    <a:pt x="10516" y="16569"/>
                  </a:cubicBezTo>
                  <a:cubicBezTo>
                    <a:pt x="10448" y="16929"/>
                    <a:pt x="10647" y="16569"/>
                    <a:pt x="10541" y="17289"/>
                  </a:cubicBezTo>
                  <a:cubicBezTo>
                    <a:pt x="10410" y="16929"/>
                    <a:pt x="10511" y="17649"/>
                    <a:pt x="10365" y="18009"/>
                  </a:cubicBezTo>
                  <a:lnTo>
                    <a:pt x="10390" y="17649"/>
                  </a:lnTo>
                  <a:cubicBezTo>
                    <a:pt x="10345" y="17289"/>
                    <a:pt x="10302" y="17649"/>
                    <a:pt x="10250" y="18009"/>
                  </a:cubicBezTo>
                  <a:cubicBezTo>
                    <a:pt x="10192" y="18009"/>
                    <a:pt x="10315" y="20529"/>
                    <a:pt x="10079" y="20529"/>
                  </a:cubicBezTo>
                  <a:cubicBezTo>
                    <a:pt x="10091" y="20529"/>
                    <a:pt x="10096" y="20169"/>
                    <a:pt x="10096" y="20169"/>
                  </a:cubicBezTo>
                  <a:lnTo>
                    <a:pt x="10325" y="13689"/>
                  </a:lnTo>
                  <a:cubicBezTo>
                    <a:pt x="10086" y="13689"/>
                    <a:pt x="9812" y="13689"/>
                    <a:pt x="9538" y="13329"/>
                  </a:cubicBezTo>
                  <a:cubicBezTo>
                    <a:pt x="9473" y="12249"/>
                    <a:pt x="9734" y="12249"/>
                    <a:pt x="9717" y="11889"/>
                  </a:cubicBezTo>
                  <a:lnTo>
                    <a:pt x="9842" y="11889"/>
                  </a:lnTo>
                  <a:cubicBezTo>
                    <a:pt x="9835" y="12609"/>
                    <a:pt x="9581" y="12249"/>
                    <a:pt x="9694" y="12969"/>
                  </a:cubicBezTo>
                  <a:cubicBezTo>
                    <a:pt x="9915" y="12609"/>
                    <a:pt x="10016" y="13329"/>
                    <a:pt x="10224" y="12249"/>
                  </a:cubicBezTo>
                  <a:cubicBezTo>
                    <a:pt x="10159" y="10809"/>
                    <a:pt x="9948" y="12249"/>
                    <a:pt x="9812" y="11529"/>
                  </a:cubicBezTo>
                  <a:cubicBezTo>
                    <a:pt x="9870" y="11529"/>
                    <a:pt x="9918" y="11529"/>
                    <a:pt x="9966" y="11169"/>
                  </a:cubicBezTo>
                  <a:lnTo>
                    <a:pt x="9553" y="10809"/>
                  </a:lnTo>
                  <a:lnTo>
                    <a:pt x="9521" y="11169"/>
                  </a:lnTo>
                  <a:lnTo>
                    <a:pt x="9697" y="11169"/>
                  </a:lnTo>
                  <a:cubicBezTo>
                    <a:pt x="9566" y="11169"/>
                    <a:pt x="9455" y="11889"/>
                    <a:pt x="9445" y="12969"/>
                  </a:cubicBezTo>
                  <a:lnTo>
                    <a:pt x="9470" y="12969"/>
                  </a:lnTo>
                  <a:lnTo>
                    <a:pt x="9423" y="13329"/>
                  </a:lnTo>
                  <a:lnTo>
                    <a:pt x="9332" y="1296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0" name="任意多边形 64"/>
            <p:cNvSpPr/>
            <p:nvPr/>
          </p:nvSpPr>
          <p:spPr>
            <a:xfrm>
              <a:off x="8067493" y="27708"/>
              <a:ext cx="43392" cy="12701"/>
            </a:xfrm>
            <a:custGeom>
              <a:avLst/>
              <a:gdLst/>
              <a:ahLst/>
              <a:cxnLst>
                <a:cxn ang="0">
                  <a:pos x="wd2" y="hd2"/>
                </a:cxn>
                <a:cxn ang="5400000">
                  <a:pos x="wd2" y="hd2"/>
                </a:cxn>
                <a:cxn ang="10800000">
                  <a:pos x="wd2" y="hd2"/>
                </a:cxn>
                <a:cxn ang="16200000">
                  <a:pos x="wd2" y="hd2"/>
                </a:cxn>
              </a:cxnLst>
              <a:rect l="0" t="0" r="r" b="b"/>
              <a:pathLst>
                <a:path w="14871" h="21600" extrusionOk="0">
                  <a:moveTo>
                    <a:pt x="1217" y="21600"/>
                  </a:moveTo>
                  <a:cubicBezTo>
                    <a:pt x="5799" y="21600"/>
                    <a:pt x="16599" y="21600"/>
                    <a:pt x="14635" y="0"/>
                  </a:cubicBezTo>
                  <a:cubicBezTo>
                    <a:pt x="14635" y="21600"/>
                    <a:pt x="-5001" y="0"/>
                    <a:pt x="121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1" name="任意多边形 65"/>
            <p:cNvSpPr/>
            <p:nvPr/>
          </p:nvSpPr>
          <p:spPr>
            <a:xfrm>
              <a:off x="8085200" y="30243"/>
              <a:ext cx="39391" cy="12701"/>
            </a:xfrm>
            <a:custGeom>
              <a:avLst/>
              <a:gdLst/>
              <a:ahLst/>
              <a:cxnLst>
                <a:cxn ang="0">
                  <a:pos x="wd2" y="hd2"/>
                </a:cxn>
                <a:cxn ang="5400000">
                  <a:pos x="wd2" y="hd2"/>
                </a:cxn>
                <a:cxn ang="10800000">
                  <a:pos x="wd2" y="hd2"/>
                </a:cxn>
                <a:cxn ang="16200000">
                  <a:pos x="wd2" y="hd2"/>
                </a:cxn>
              </a:cxnLst>
              <a:rect l="0" t="0" r="r" b="b"/>
              <a:pathLst>
                <a:path w="21600" h="21600" extrusionOk="0">
                  <a:moveTo>
                    <a:pt x="13171" y="21600"/>
                  </a:moveTo>
                  <a:cubicBezTo>
                    <a:pt x="14224" y="21600"/>
                    <a:pt x="13698" y="0"/>
                    <a:pt x="21600" y="0"/>
                  </a:cubicBezTo>
                  <a:lnTo>
                    <a:pt x="0" y="0"/>
                  </a:lnTo>
                  <a:lnTo>
                    <a:pt x="13171"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2" name="任意多边形 66"/>
            <p:cNvSpPr/>
            <p:nvPr/>
          </p:nvSpPr>
          <p:spPr>
            <a:xfrm>
              <a:off x="8147437" y="42273"/>
              <a:ext cx="123686" cy="12701"/>
            </a:xfrm>
            <a:custGeom>
              <a:avLst/>
              <a:gdLst/>
              <a:ahLst/>
              <a:cxnLst>
                <a:cxn ang="0">
                  <a:pos x="wd2" y="hd2"/>
                </a:cxn>
                <a:cxn ang="5400000">
                  <a:pos x="wd2" y="hd2"/>
                </a:cxn>
                <a:cxn ang="10800000">
                  <a:pos x="wd2" y="hd2"/>
                </a:cxn>
                <a:cxn ang="16200000">
                  <a:pos x="wd2" y="hd2"/>
                </a:cxn>
              </a:cxnLst>
              <a:rect l="0" t="0" r="r" b="b"/>
              <a:pathLst>
                <a:path w="21600" h="14607" extrusionOk="0">
                  <a:moveTo>
                    <a:pt x="332" y="4720"/>
                  </a:moveTo>
                  <a:cubicBezTo>
                    <a:pt x="3822" y="1634"/>
                    <a:pt x="6148" y="-1451"/>
                    <a:pt x="11631" y="1634"/>
                  </a:cubicBezTo>
                  <a:cubicBezTo>
                    <a:pt x="13625" y="13977"/>
                    <a:pt x="2492" y="1634"/>
                    <a:pt x="0" y="13977"/>
                  </a:cubicBezTo>
                  <a:cubicBezTo>
                    <a:pt x="10135" y="17063"/>
                    <a:pt x="13292" y="7806"/>
                    <a:pt x="21600" y="7806"/>
                  </a:cubicBezTo>
                  <a:cubicBezTo>
                    <a:pt x="17612" y="1634"/>
                    <a:pt x="665" y="-4537"/>
                    <a:pt x="332" y="472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3" name="任意多边形 67"/>
            <p:cNvSpPr/>
            <p:nvPr/>
          </p:nvSpPr>
          <p:spPr>
            <a:xfrm>
              <a:off x="8119863" y="45453"/>
              <a:ext cx="36240" cy="12701"/>
            </a:xfrm>
            <a:custGeom>
              <a:avLst/>
              <a:gdLst/>
              <a:ahLst/>
              <a:cxnLst>
                <a:cxn ang="0">
                  <a:pos x="wd2" y="hd2"/>
                </a:cxn>
                <a:cxn ang="5400000">
                  <a:pos x="wd2" y="hd2"/>
                </a:cxn>
                <a:cxn ang="10800000">
                  <a:pos x="wd2" y="hd2"/>
                </a:cxn>
                <a:cxn ang="16200000">
                  <a:pos x="wd2" y="hd2"/>
                </a:cxn>
              </a:cxnLst>
              <a:rect l="0" t="0" r="r" b="b"/>
              <a:pathLst>
                <a:path w="21600" h="21600" extrusionOk="0">
                  <a:moveTo>
                    <a:pt x="2274" y="21600"/>
                  </a:moveTo>
                  <a:lnTo>
                    <a:pt x="21600" y="0"/>
                  </a:lnTo>
                  <a:lnTo>
                    <a:pt x="19326" y="0"/>
                  </a:lnTo>
                  <a:lnTo>
                    <a:pt x="0" y="21600"/>
                  </a:lnTo>
                  <a:lnTo>
                    <a:pt x="2274"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4" name="任意多边形 68"/>
            <p:cNvSpPr/>
            <p:nvPr/>
          </p:nvSpPr>
          <p:spPr>
            <a:xfrm>
              <a:off x="7388784" y="9731"/>
              <a:ext cx="33089" cy="12701"/>
            </a:xfrm>
            <a:custGeom>
              <a:avLst/>
              <a:gdLst/>
              <a:ahLst/>
              <a:cxnLst>
                <a:cxn ang="0">
                  <a:pos x="wd2" y="hd2"/>
                </a:cxn>
                <a:cxn ang="5400000">
                  <a:pos x="wd2" y="hd2"/>
                </a:cxn>
                <a:cxn ang="10800000">
                  <a:pos x="wd2" y="hd2"/>
                </a:cxn>
                <a:cxn ang="16200000">
                  <a:pos x="wd2" y="hd2"/>
                </a:cxn>
              </a:cxnLst>
              <a:rect l="0" t="0" r="r" b="b"/>
              <a:pathLst>
                <a:path w="21600" h="12471" extrusionOk="0">
                  <a:moveTo>
                    <a:pt x="21600" y="12471"/>
                  </a:moveTo>
                  <a:cubicBezTo>
                    <a:pt x="19749" y="-9129"/>
                    <a:pt x="6789" y="1671"/>
                    <a:pt x="0" y="12471"/>
                  </a:cubicBezTo>
                  <a:cubicBezTo>
                    <a:pt x="5554" y="12471"/>
                    <a:pt x="13577" y="12471"/>
                    <a:pt x="21600" y="1247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107" name="任意多边形 69"/>
            <p:cNvGrpSpPr/>
            <p:nvPr/>
          </p:nvGrpSpPr>
          <p:grpSpPr>
            <a:xfrm>
              <a:off x="813010" y="16630"/>
              <a:ext cx="246583" cy="635"/>
              <a:chOff x="0" y="0"/>
              <a:chExt cx="246581" cy="633"/>
            </a:xfrm>
          </p:grpSpPr>
          <p:sp>
            <p:nvSpPr>
              <p:cNvPr id="105" name="Line"/>
              <p:cNvSpPr/>
              <p:nvPr/>
            </p:nvSpPr>
            <p:spPr>
              <a:xfrm flipH="1">
                <a:off x="0" y="0"/>
                <a:ext cx="246582" cy="63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6" name="Line"/>
              <p:cNvSpPr/>
              <p:nvPr/>
            </p:nvSpPr>
            <p:spPr>
              <a:xfrm flipV="1">
                <a:off x="0" y="0"/>
                <a:ext cx="246582" cy="63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108" name="任意多边形 70"/>
            <p:cNvSpPr/>
            <p:nvPr/>
          </p:nvSpPr>
          <p:spPr>
            <a:xfrm>
              <a:off x="6573411" y="12879"/>
              <a:ext cx="192224" cy="12701"/>
            </a:xfrm>
            <a:custGeom>
              <a:avLst/>
              <a:gdLst/>
              <a:ahLst/>
              <a:cxnLst>
                <a:cxn ang="0">
                  <a:pos x="wd2" y="hd2"/>
                </a:cxn>
                <a:cxn ang="5400000">
                  <a:pos x="wd2" y="hd2"/>
                </a:cxn>
                <a:cxn ang="10800000">
                  <a:pos x="wd2" y="hd2"/>
                </a:cxn>
                <a:cxn ang="16200000">
                  <a:pos x="wd2" y="hd2"/>
                </a:cxn>
              </a:cxnLst>
              <a:rect l="0" t="0" r="r" b="b"/>
              <a:pathLst>
                <a:path w="21600" h="13918" extrusionOk="0">
                  <a:moveTo>
                    <a:pt x="3208" y="13918"/>
                  </a:moveTo>
                  <a:cubicBezTo>
                    <a:pt x="10693" y="10318"/>
                    <a:pt x="14008" y="3118"/>
                    <a:pt x="21600" y="3118"/>
                  </a:cubicBezTo>
                  <a:cubicBezTo>
                    <a:pt x="11655" y="-7682"/>
                    <a:pt x="8448" y="13918"/>
                    <a:pt x="0" y="3118"/>
                  </a:cubicBezTo>
                  <a:lnTo>
                    <a:pt x="3208" y="13918"/>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9" name="任意多边形 71"/>
            <p:cNvSpPr/>
            <p:nvPr/>
          </p:nvSpPr>
          <p:spPr>
            <a:xfrm>
              <a:off x="6583447" y="7112"/>
              <a:ext cx="62442" cy="12701"/>
            </a:xfrm>
            <a:custGeom>
              <a:avLst/>
              <a:gdLst/>
              <a:ahLst/>
              <a:cxnLst>
                <a:cxn ang="0">
                  <a:pos x="wd2" y="hd2"/>
                </a:cxn>
                <a:cxn ang="5400000">
                  <a:pos x="wd2" y="hd2"/>
                </a:cxn>
                <a:cxn ang="10800000">
                  <a:pos x="wd2" y="hd2"/>
                </a:cxn>
                <a:cxn ang="16200000">
                  <a:pos x="wd2" y="hd2"/>
                </a:cxn>
              </a:cxnLst>
              <a:rect l="0" t="0" r="r" b="b"/>
              <a:pathLst>
                <a:path w="19022" h="21600" extrusionOk="0">
                  <a:moveTo>
                    <a:pt x="12974" y="0"/>
                  </a:moveTo>
                  <a:cubicBezTo>
                    <a:pt x="16142" y="10800"/>
                    <a:pt x="-2578" y="16200"/>
                    <a:pt x="302" y="21600"/>
                  </a:cubicBezTo>
                  <a:cubicBezTo>
                    <a:pt x="13838" y="21600"/>
                    <a:pt x="6638" y="10800"/>
                    <a:pt x="19022" y="10800"/>
                  </a:cubicBezTo>
                  <a:lnTo>
                    <a:pt x="12974"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0" name="任意多边形 72"/>
            <p:cNvSpPr/>
            <p:nvPr/>
          </p:nvSpPr>
          <p:spPr>
            <a:xfrm>
              <a:off x="6905863" y="42601"/>
              <a:ext cx="19696"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7486" y="21600"/>
                  </a:ln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1" name="任意多边形 73"/>
            <p:cNvSpPr/>
            <p:nvPr/>
          </p:nvSpPr>
          <p:spPr>
            <a:xfrm>
              <a:off x="6297680" y="5844"/>
              <a:ext cx="33089" cy="12701"/>
            </a:xfrm>
            <a:custGeom>
              <a:avLst/>
              <a:gdLst/>
              <a:ahLst/>
              <a:cxnLst>
                <a:cxn ang="0">
                  <a:pos x="wd2" y="hd2"/>
                </a:cxn>
                <a:cxn ang="5400000">
                  <a:pos x="wd2" y="hd2"/>
                </a:cxn>
                <a:cxn ang="10800000">
                  <a:pos x="wd2" y="hd2"/>
                </a:cxn>
                <a:cxn ang="16200000">
                  <a:pos x="wd2" y="hd2"/>
                </a:cxn>
              </a:cxnLst>
              <a:rect l="0" t="0" r="r" b="b"/>
              <a:pathLst>
                <a:path w="21600" h="21600" extrusionOk="0">
                  <a:moveTo>
                    <a:pt x="16663" y="21600"/>
                  </a:moveTo>
                  <a:lnTo>
                    <a:pt x="21600" y="21600"/>
                  </a:lnTo>
                  <a:lnTo>
                    <a:pt x="0" y="0"/>
                  </a:lnTo>
                  <a:lnTo>
                    <a:pt x="16663"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114" name="任意多边形 74"/>
            <p:cNvGrpSpPr/>
            <p:nvPr/>
          </p:nvGrpSpPr>
          <p:grpSpPr>
            <a:xfrm>
              <a:off x="6328357" y="11172"/>
              <a:ext cx="12701" cy="2045"/>
              <a:chOff x="0" y="0"/>
              <a:chExt cx="12700" cy="2043"/>
            </a:xfrm>
          </p:grpSpPr>
          <p:sp>
            <p:nvSpPr>
              <p:cNvPr id="112" name="Line"/>
              <p:cNvSpPr/>
              <p:nvPr/>
            </p:nvSpPr>
            <p:spPr>
              <a:xfrm flipH="1">
                <a:off x="0" y="0"/>
                <a:ext cx="12701" cy="204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3" name="Line"/>
              <p:cNvSpPr/>
              <p:nvPr/>
            </p:nvSpPr>
            <p:spPr>
              <a:xfrm flipV="1">
                <a:off x="0" y="0"/>
                <a:ext cx="12701" cy="204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115" name="任意多边形 75"/>
            <p:cNvSpPr/>
            <p:nvPr/>
          </p:nvSpPr>
          <p:spPr>
            <a:xfrm>
              <a:off x="6900348" y="47354"/>
              <a:ext cx="44906"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706" y="21600"/>
                  </a:lnTo>
                  <a:lnTo>
                    <a:pt x="21600" y="0"/>
                  </a:ln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6" name="任意多边形 76"/>
            <p:cNvSpPr/>
            <p:nvPr/>
          </p:nvSpPr>
          <p:spPr>
            <a:xfrm>
              <a:off x="6633016" y="34081"/>
              <a:ext cx="30205" cy="12701"/>
            </a:xfrm>
            <a:custGeom>
              <a:avLst/>
              <a:gdLst/>
              <a:ahLst/>
              <a:cxnLst>
                <a:cxn ang="0">
                  <a:pos x="wd2" y="hd2"/>
                </a:cxn>
                <a:cxn ang="5400000">
                  <a:pos x="wd2" y="hd2"/>
                </a:cxn>
                <a:cxn ang="10800000">
                  <a:pos x="wd2" y="hd2"/>
                </a:cxn>
                <a:cxn ang="16200000">
                  <a:pos x="wd2" y="hd2"/>
                </a:cxn>
              </a:cxnLst>
              <a:rect l="0" t="0" r="r" b="b"/>
              <a:pathLst>
                <a:path w="15625" h="9600" extrusionOk="0">
                  <a:moveTo>
                    <a:pt x="1880" y="9600"/>
                  </a:moveTo>
                  <a:lnTo>
                    <a:pt x="15625" y="9600"/>
                  </a:lnTo>
                  <a:cubicBezTo>
                    <a:pt x="13170" y="9600"/>
                    <a:pt x="-5975" y="-12000"/>
                    <a:pt x="188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7" name="任意多边形 77"/>
            <p:cNvSpPr/>
            <p:nvPr/>
          </p:nvSpPr>
          <p:spPr>
            <a:xfrm>
              <a:off x="6088125" y="5844"/>
              <a:ext cx="35452" cy="12701"/>
            </a:xfrm>
            <a:custGeom>
              <a:avLst/>
              <a:gdLst/>
              <a:ahLst/>
              <a:cxnLst>
                <a:cxn ang="0">
                  <a:pos x="wd2" y="hd2"/>
                </a:cxn>
                <a:cxn ang="5400000">
                  <a:pos x="wd2" y="hd2"/>
                </a:cxn>
                <a:cxn ang="10800000">
                  <a:pos x="wd2" y="hd2"/>
                </a:cxn>
                <a:cxn ang="16200000">
                  <a:pos x="wd2" y="hd2"/>
                </a:cxn>
              </a:cxnLst>
              <a:rect l="0" t="0" r="r" b="b"/>
              <a:pathLst>
                <a:path w="21600" h="21600" extrusionOk="0">
                  <a:moveTo>
                    <a:pt x="19849" y="0"/>
                  </a:moveTo>
                  <a:lnTo>
                    <a:pt x="0" y="21600"/>
                  </a:lnTo>
                  <a:lnTo>
                    <a:pt x="1751" y="21600"/>
                  </a:lnTo>
                  <a:lnTo>
                    <a:pt x="21600" y="0"/>
                  </a:lnTo>
                  <a:lnTo>
                    <a:pt x="19849"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8" name="任意多边形 78"/>
            <p:cNvSpPr/>
            <p:nvPr/>
          </p:nvSpPr>
          <p:spPr>
            <a:xfrm>
              <a:off x="6400678" y="41334"/>
              <a:ext cx="33203" cy="12701"/>
            </a:xfrm>
            <a:custGeom>
              <a:avLst/>
              <a:gdLst/>
              <a:ahLst/>
              <a:cxnLst>
                <a:cxn ang="0">
                  <a:pos x="wd2" y="hd2"/>
                </a:cxn>
                <a:cxn ang="5400000">
                  <a:pos x="wd2" y="hd2"/>
                </a:cxn>
                <a:cxn ang="10800000">
                  <a:pos x="wd2" y="hd2"/>
                </a:cxn>
                <a:cxn ang="16200000">
                  <a:pos x="wd2" y="hd2"/>
                </a:cxn>
              </a:cxnLst>
              <a:rect l="0" t="0" r="r" b="b"/>
              <a:pathLst>
                <a:path w="10004" h="21600" extrusionOk="0">
                  <a:moveTo>
                    <a:pt x="7907" y="0"/>
                  </a:moveTo>
                  <a:cubicBezTo>
                    <a:pt x="13591" y="21600"/>
                    <a:pt x="-8009" y="0"/>
                    <a:pt x="3359" y="21600"/>
                  </a:cubicBezTo>
                  <a:cubicBezTo>
                    <a:pt x="13591" y="21600"/>
                    <a:pt x="9328" y="10800"/>
                    <a:pt x="7907"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9" name="任意多边形 79"/>
            <p:cNvSpPr/>
            <p:nvPr/>
          </p:nvSpPr>
          <p:spPr>
            <a:xfrm>
              <a:off x="6021162" y="28342"/>
              <a:ext cx="13394"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3886" y="0"/>
                    <a:pt x="7714" y="0"/>
                    <a:pt x="0" y="21600"/>
                  </a:cubicBez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0" name="任意多边形 80"/>
            <p:cNvSpPr/>
            <p:nvPr/>
          </p:nvSpPr>
          <p:spPr>
            <a:xfrm>
              <a:off x="6034555" y="28342"/>
              <a:ext cx="38603"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00" y="0"/>
                    <a:pt x="16200" y="21600"/>
                    <a:pt x="21600" y="21600"/>
                  </a:cubicBezTo>
                  <a:cubicBezTo>
                    <a:pt x="11340" y="0"/>
                    <a:pt x="8100" y="0"/>
                    <a:pt x="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1" name="任意多边形 81"/>
            <p:cNvSpPr/>
            <p:nvPr/>
          </p:nvSpPr>
          <p:spPr>
            <a:xfrm>
              <a:off x="5872086" y="28210"/>
              <a:ext cx="41148" cy="12701"/>
            </a:xfrm>
            <a:custGeom>
              <a:avLst/>
              <a:gdLst/>
              <a:ahLst/>
              <a:cxnLst>
                <a:cxn ang="0">
                  <a:pos x="wd2" y="hd2"/>
                </a:cxn>
                <a:cxn ang="5400000">
                  <a:pos x="wd2" y="hd2"/>
                </a:cxn>
                <a:cxn ang="10800000">
                  <a:pos x="wd2" y="hd2"/>
                </a:cxn>
                <a:cxn ang="16200000">
                  <a:pos x="wd2" y="hd2"/>
                </a:cxn>
              </a:cxnLst>
              <a:rect l="0" t="0" r="r" b="b"/>
              <a:pathLst>
                <a:path w="19793" h="19800" extrusionOk="0">
                  <a:moveTo>
                    <a:pt x="491" y="14400"/>
                  </a:moveTo>
                  <a:lnTo>
                    <a:pt x="6465" y="14400"/>
                  </a:lnTo>
                  <a:cubicBezTo>
                    <a:pt x="31" y="21600"/>
                    <a:pt x="3248" y="21600"/>
                    <a:pt x="8763" y="14400"/>
                  </a:cubicBezTo>
                  <a:cubicBezTo>
                    <a:pt x="15197" y="14400"/>
                    <a:pt x="15197" y="7200"/>
                    <a:pt x="15657" y="7200"/>
                  </a:cubicBezTo>
                  <a:lnTo>
                    <a:pt x="19793" y="0"/>
                  </a:lnTo>
                  <a:lnTo>
                    <a:pt x="14278" y="7200"/>
                  </a:lnTo>
                  <a:cubicBezTo>
                    <a:pt x="4167" y="7200"/>
                    <a:pt x="-1807" y="7200"/>
                    <a:pt x="491" y="144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2" name="任意多边形 82"/>
            <p:cNvSpPr/>
            <p:nvPr/>
          </p:nvSpPr>
          <p:spPr>
            <a:xfrm>
              <a:off x="5269600" y="1072"/>
              <a:ext cx="122898" cy="12701"/>
            </a:xfrm>
            <a:custGeom>
              <a:avLst/>
              <a:gdLst/>
              <a:ahLst/>
              <a:cxnLst>
                <a:cxn ang="0">
                  <a:pos x="wd2" y="hd2"/>
                </a:cxn>
                <a:cxn ang="5400000">
                  <a:pos x="wd2" y="hd2"/>
                </a:cxn>
                <a:cxn ang="10800000">
                  <a:pos x="wd2" y="hd2"/>
                </a:cxn>
                <a:cxn ang="16200000">
                  <a:pos x="wd2" y="hd2"/>
                </a:cxn>
              </a:cxnLst>
              <a:rect l="0" t="0" r="r" b="b"/>
              <a:pathLst>
                <a:path w="21600" h="15869" extrusionOk="0">
                  <a:moveTo>
                    <a:pt x="0" y="0"/>
                  </a:moveTo>
                  <a:cubicBezTo>
                    <a:pt x="8372" y="7200"/>
                    <a:pt x="10549" y="7200"/>
                    <a:pt x="10047" y="14400"/>
                  </a:cubicBezTo>
                  <a:cubicBezTo>
                    <a:pt x="18084" y="21600"/>
                    <a:pt x="16744" y="0"/>
                    <a:pt x="21600"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125" name="任意多边形 83"/>
            <p:cNvGrpSpPr/>
            <p:nvPr/>
          </p:nvGrpSpPr>
          <p:grpSpPr>
            <a:xfrm>
              <a:off x="5392497" y="6490"/>
              <a:ext cx="16545" cy="1"/>
              <a:chOff x="0" y="0"/>
              <a:chExt cx="16544" cy="0"/>
            </a:xfrm>
          </p:grpSpPr>
          <p:sp>
            <p:nvSpPr>
              <p:cNvPr id="123" name="Line"/>
              <p:cNvSpPr/>
              <p:nvPr/>
            </p:nvSpPr>
            <p:spPr>
              <a:xfrm>
                <a:off x="0" y="0"/>
                <a:ext cx="16545"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4" name="Line"/>
              <p:cNvSpPr/>
              <p:nvPr/>
            </p:nvSpPr>
            <p:spPr>
              <a:xfrm flipH="1" flipV="1">
                <a:off x="0" y="0"/>
                <a:ext cx="16545"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126" name="任意多边形 84"/>
            <p:cNvSpPr/>
            <p:nvPr/>
          </p:nvSpPr>
          <p:spPr>
            <a:xfrm>
              <a:off x="6032979" y="44186"/>
              <a:ext cx="29150"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7665" y="21600"/>
                  </a:ln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7" name="任意多边形 85"/>
            <p:cNvSpPr/>
            <p:nvPr/>
          </p:nvSpPr>
          <p:spPr>
            <a:xfrm>
              <a:off x="5197425" y="0"/>
              <a:ext cx="31733" cy="12700"/>
            </a:xfrm>
            <a:custGeom>
              <a:avLst/>
              <a:gdLst/>
              <a:ahLst/>
              <a:cxnLst>
                <a:cxn ang="0">
                  <a:pos x="wd2" y="hd2"/>
                </a:cxn>
                <a:cxn ang="5400000">
                  <a:pos x="wd2" y="hd2"/>
                </a:cxn>
                <a:cxn ang="10800000">
                  <a:pos x="wd2" y="hd2"/>
                </a:cxn>
                <a:cxn ang="16200000">
                  <a:pos x="wd2" y="hd2"/>
                </a:cxn>
              </a:cxnLst>
              <a:rect l="0" t="0" r="r" b="b"/>
              <a:pathLst>
                <a:path w="16731" h="9600" extrusionOk="0">
                  <a:moveTo>
                    <a:pt x="623" y="9600"/>
                  </a:moveTo>
                  <a:cubicBezTo>
                    <a:pt x="5144" y="9600"/>
                    <a:pt x="12679" y="9600"/>
                    <a:pt x="16697" y="9600"/>
                  </a:cubicBezTo>
                  <a:cubicBezTo>
                    <a:pt x="17702" y="-12000"/>
                    <a:pt x="-3898" y="9600"/>
                    <a:pt x="623"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8" name="任意多边形 86"/>
            <p:cNvSpPr/>
            <p:nvPr/>
          </p:nvSpPr>
          <p:spPr>
            <a:xfrm>
              <a:off x="5381468" y="25340"/>
              <a:ext cx="48057" cy="12701"/>
            </a:xfrm>
            <a:custGeom>
              <a:avLst/>
              <a:gdLst/>
              <a:ahLst/>
              <a:cxnLst>
                <a:cxn ang="0">
                  <a:pos x="wd2" y="hd2"/>
                </a:cxn>
                <a:cxn ang="5400000">
                  <a:pos x="wd2" y="hd2"/>
                </a:cxn>
                <a:cxn ang="10800000">
                  <a:pos x="wd2" y="hd2"/>
                </a:cxn>
                <a:cxn ang="16200000">
                  <a:pos x="wd2" y="hd2"/>
                </a:cxn>
              </a:cxnLst>
              <a:rect l="0" t="0" r="r" b="b"/>
              <a:pathLst>
                <a:path w="21600" h="13361" extrusionOk="0">
                  <a:moveTo>
                    <a:pt x="0" y="6161"/>
                  </a:moveTo>
                  <a:cubicBezTo>
                    <a:pt x="2592" y="13361"/>
                    <a:pt x="15984" y="6161"/>
                    <a:pt x="21600" y="13361"/>
                  </a:cubicBezTo>
                  <a:cubicBezTo>
                    <a:pt x="13824" y="6161"/>
                    <a:pt x="7344" y="-8239"/>
                    <a:pt x="0" y="616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9" name="任意多边形 87"/>
            <p:cNvSpPr/>
            <p:nvPr/>
          </p:nvSpPr>
          <p:spPr>
            <a:xfrm>
              <a:off x="5062408" y="5843"/>
              <a:ext cx="31111" cy="12701"/>
            </a:xfrm>
            <a:custGeom>
              <a:avLst/>
              <a:gdLst/>
              <a:ahLst/>
              <a:cxnLst>
                <a:cxn ang="0">
                  <a:pos x="wd2" y="hd2"/>
                </a:cxn>
                <a:cxn ang="5400000">
                  <a:pos x="wd2" y="hd2"/>
                </a:cxn>
                <a:cxn ang="10800000">
                  <a:pos x="wd2" y="hd2"/>
                </a:cxn>
                <a:cxn ang="16200000">
                  <a:pos x="wd2" y="hd2"/>
                </a:cxn>
              </a:cxnLst>
              <a:rect l="0" t="0" r="r" b="b"/>
              <a:pathLst>
                <a:path w="14216" h="17287" extrusionOk="0">
                  <a:moveTo>
                    <a:pt x="0" y="1087"/>
                  </a:moveTo>
                  <a:cubicBezTo>
                    <a:pt x="4408" y="6487"/>
                    <a:pt x="10580" y="6487"/>
                    <a:pt x="7935" y="17287"/>
                  </a:cubicBezTo>
                  <a:cubicBezTo>
                    <a:pt x="13665" y="11887"/>
                    <a:pt x="21600" y="-4313"/>
                    <a:pt x="0" y="1087"/>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0" name="任意多边形 88"/>
            <p:cNvSpPr/>
            <p:nvPr/>
          </p:nvSpPr>
          <p:spPr>
            <a:xfrm>
              <a:off x="5294809" y="24856"/>
              <a:ext cx="40180"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114" y="21600"/>
                  </a:lnTo>
                  <a:lnTo>
                    <a:pt x="216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1" name="任意多边形 89"/>
            <p:cNvSpPr/>
            <p:nvPr/>
          </p:nvSpPr>
          <p:spPr>
            <a:xfrm>
              <a:off x="5362674" y="41080"/>
              <a:ext cx="57270" cy="12701"/>
            </a:xfrm>
            <a:custGeom>
              <a:avLst/>
              <a:gdLst/>
              <a:ahLst/>
              <a:cxnLst>
                <a:cxn ang="0">
                  <a:pos x="wd2" y="hd2"/>
                </a:cxn>
                <a:cxn ang="5400000">
                  <a:pos x="wd2" y="hd2"/>
                </a:cxn>
                <a:cxn ang="10800000">
                  <a:pos x="wd2" y="hd2"/>
                </a:cxn>
                <a:cxn ang="16200000">
                  <a:pos x="wd2" y="hd2"/>
                </a:cxn>
              </a:cxnLst>
              <a:rect l="0" t="0" r="r" b="b"/>
              <a:pathLst>
                <a:path w="10980" h="19010" extrusionOk="0">
                  <a:moveTo>
                    <a:pt x="9336" y="19010"/>
                  </a:moveTo>
                  <a:cubicBezTo>
                    <a:pt x="16292" y="12839"/>
                    <a:pt x="-1830" y="6667"/>
                    <a:pt x="10251" y="496"/>
                  </a:cubicBezTo>
                  <a:cubicBezTo>
                    <a:pt x="-5308" y="-2590"/>
                    <a:pt x="11533" y="9753"/>
                    <a:pt x="0" y="9753"/>
                  </a:cubicBezTo>
                  <a:cubicBezTo>
                    <a:pt x="6773" y="9753"/>
                    <a:pt x="10068" y="15924"/>
                    <a:pt x="9336" y="1901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134" name="任意多边形 90"/>
            <p:cNvGrpSpPr/>
            <p:nvPr/>
          </p:nvGrpSpPr>
          <p:grpSpPr>
            <a:xfrm>
              <a:off x="5345229" y="47050"/>
              <a:ext cx="17332" cy="635"/>
              <a:chOff x="0" y="0"/>
              <a:chExt cx="17331" cy="633"/>
            </a:xfrm>
          </p:grpSpPr>
          <p:sp>
            <p:nvSpPr>
              <p:cNvPr id="132" name="Line"/>
              <p:cNvSpPr/>
              <p:nvPr/>
            </p:nvSpPr>
            <p:spPr>
              <a:xfrm flipH="1" flipV="1">
                <a:off x="0" y="0"/>
                <a:ext cx="17332" cy="63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3" name="Line"/>
              <p:cNvSpPr/>
              <p:nvPr/>
            </p:nvSpPr>
            <p:spPr>
              <a:xfrm>
                <a:off x="0" y="0"/>
                <a:ext cx="17332" cy="63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nvGrpSpPr>
            <p:cNvPr id="137" name="任意多边形 91"/>
            <p:cNvGrpSpPr/>
            <p:nvPr/>
          </p:nvGrpSpPr>
          <p:grpSpPr>
            <a:xfrm>
              <a:off x="4848473" y="36887"/>
              <a:ext cx="12701" cy="681"/>
              <a:chOff x="0" y="0"/>
              <a:chExt cx="12700" cy="680"/>
            </a:xfrm>
          </p:grpSpPr>
          <p:sp>
            <p:nvSpPr>
              <p:cNvPr id="135" name="Line"/>
              <p:cNvSpPr/>
              <p:nvPr/>
            </p:nvSpPr>
            <p:spPr>
              <a:xfrm flipV="1">
                <a:off x="0" y="0"/>
                <a:ext cx="12700" cy="68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6" name="Line"/>
              <p:cNvSpPr/>
              <p:nvPr/>
            </p:nvSpPr>
            <p:spPr>
              <a:xfrm flipH="1">
                <a:off x="0" y="0"/>
                <a:ext cx="12700" cy="68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138" name="任意多边形 92"/>
            <p:cNvSpPr/>
            <p:nvPr/>
          </p:nvSpPr>
          <p:spPr>
            <a:xfrm>
              <a:off x="5103311" y="42284"/>
              <a:ext cx="122961" cy="12701"/>
            </a:xfrm>
            <a:custGeom>
              <a:avLst/>
              <a:gdLst/>
              <a:ahLst/>
              <a:cxnLst>
                <a:cxn ang="0">
                  <a:pos x="wd2" y="hd2"/>
                </a:cxn>
                <a:cxn ang="5400000">
                  <a:pos x="wd2" y="hd2"/>
                </a:cxn>
                <a:cxn ang="10800000">
                  <a:pos x="wd2" y="hd2"/>
                </a:cxn>
                <a:cxn ang="16200000">
                  <a:pos x="wd2" y="hd2"/>
                </a:cxn>
              </a:cxnLst>
              <a:rect l="0" t="0" r="r" b="b"/>
              <a:pathLst>
                <a:path w="20683" h="21600" extrusionOk="0">
                  <a:moveTo>
                    <a:pt x="11403" y="10800"/>
                  </a:moveTo>
                  <a:lnTo>
                    <a:pt x="20683" y="0"/>
                  </a:lnTo>
                  <a:cubicBezTo>
                    <a:pt x="14443" y="5400"/>
                    <a:pt x="-917" y="5400"/>
                    <a:pt x="43" y="21600"/>
                  </a:cubicBezTo>
                  <a:cubicBezTo>
                    <a:pt x="5003" y="21600"/>
                    <a:pt x="11083" y="21600"/>
                    <a:pt x="13483" y="16200"/>
                  </a:cubicBezTo>
                  <a:lnTo>
                    <a:pt x="11403"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9" name="任意多边形 93"/>
            <p:cNvSpPr/>
            <p:nvPr/>
          </p:nvSpPr>
          <p:spPr>
            <a:xfrm>
              <a:off x="4537318" y="749"/>
              <a:ext cx="29564" cy="12701"/>
            </a:xfrm>
            <a:custGeom>
              <a:avLst/>
              <a:gdLst/>
              <a:ahLst/>
              <a:cxnLst>
                <a:cxn ang="0">
                  <a:pos x="wd2" y="hd2"/>
                </a:cxn>
                <a:cxn ang="5400000">
                  <a:pos x="wd2" y="hd2"/>
                </a:cxn>
                <a:cxn ang="10800000">
                  <a:pos x="wd2" y="hd2"/>
                </a:cxn>
                <a:cxn ang="16200000">
                  <a:pos x="wd2" y="hd2"/>
                </a:cxn>
              </a:cxnLst>
              <a:rect l="0" t="0" r="r" b="b"/>
              <a:pathLst>
                <a:path w="17621" h="13824" extrusionOk="0">
                  <a:moveTo>
                    <a:pt x="3410" y="10800"/>
                  </a:moveTo>
                  <a:lnTo>
                    <a:pt x="17621" y="0"/>
                  </a:lnTo>
                  <a:lnTo>
                    <a:pt x="0" y="0"/>
                  </a:lnTo>
                  <a:cubicBezTo>
                    <a:pt x="5116" y="0"/>
                    <a:pt x="-3979" y="21600"/>
                    <a:pt x="3410" y="10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142" name="任意多边形 94"/>
            <p:cNvGrpSpPr/>
            <p:nvPr/>
          </p:nvGrpSpPr>
          <p:grpSpPr>
            <a:xfrm>
              <a:off x="4527838" y="6490"/>
              <a:ext cx="12701" cy="1"/>
              <a:chOff x="0" y="0"/>
              <a:chExt cx="12700" cy="0"/>
            </a:xfrm>
          </p:grpSpPr>
          <p:sp>
            <p:nvSpPr>
              <p:cNvPr id="140" name="Line"/>
              <p:cNvSpPr/>
              <p:nvPr/>
            </p:nvSpPr>
            <p:spPr>
              <a:xfrm>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41" name="Line"/>
              <p:cNvSpPr/>
              <p:nvPr/>
            </p:nvSpPr>
            <p:spPr>
              <a:xfrm flipH="1" flipV="1">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143" name="任意多边形 95"/>
            <p:cNvSpPr/>
            <p:nvPr/>
          </p:nvSpPr>
          <p:spPr>
            <a:xfrm>
              <a:off x="4952473" y="29966"/>
              <a:ext cx="47700" cy="12701"/>
            </a:xfrm>
            <a:custGeom>
              <a:avLst/>
              <a:gdLst/>
              <a:ahLst/>
              <a:cxnLst>
                <a:cxn ang="0">
                  <a:pos x="wd2" y="hd2"/>
                </a:cxn>
                <a:cxn ang="5400000">
                  <a:pos x="wd2" y="hd2"/>
                </a:cxn>
                <a:cxn ang="10800000">
                  <a:pos x="wd2" y="hd2"/>
                </a:cxn>
                <a:cxn ang="16200000">
                  <a:pos x="wd2" y="hd2"/>
                </a:cxn>
              </a:cxnLst>
              <a:rect l="0" t="0" r="r" b="b"/>
              <a:pathLst>
                <a:path w="20435" h="13500" extrusionOk="0">
                  <a:moveTo>
                    <a:pt x="58" y="13500"/>
                  </a:moveTo>
                  <a:cubicBezTo>
                    <a:pt x="7393" y="13500"/>
                    <a:pt x="13507" y="13500"/>
                    <a:pt x="20435" y="2700"/>
                  </a:cubicBezTo>
                  <a:cubicBezTo>
                    <a:pt x="17582" y="2700"/>
                    <a:pt x="-1165" y="-8100"/>
                    <a:pt x="58" y="135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44" name="任意多边形 96"/>
            <p:cNvSpPr/>
            <p:nvPr/>
          </p:nvSpPr>
          <p:spPr>
            <a:xfrm>
              <a:off x="4373870" y="4260"/>
              <a:ext cx="41755" cy="12701"/>
            </a:xfrm>
            <a:custGeom>
              <a:avLst/>
              <a:gdLst/>
              <a:ahLst/>
              <a:cxnLst>
                <a:cxn ang="0">
                  <a:pos x="wd2" y="hd2"/>
                </a:cxn>
                <a:cxn ang="5400000">
                  <a:pos x="wd2" y="hd2"/>
                </a:cxn>
                <a:cxn ang="10800000">
                  <a:pos x="wd2" y="hd2"/>
                </a:cxn>
                <a:cxn ang="16200000">
                  <a:pos x="wd2" y="hd2"/>
                </a:cxn>
              </a:cxnLst>
              <a:rect l="0" t="0" r="r" b="b"/>
              <a:pathLst>
                <a:path w="21600" h="21600" extrusionOk="0">
                  <a:moveTo>
                    <a:pt x="1473" y="21600"/>
                  </a:moveTo>
                  <a:lnTo>
                    <a:pt x="21600" y="0"/>
                  </a:lnTo>
                  <a:lnTo>
                    <a:pt x="0" y="0"/>
                  </a:lnTo>
                  <a:lnTo>
                    <a:pt x="1473"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45" name="任意多边形 97"/>
            <p:cNvSpPr/>
            <p:nvPr/>
          </p:nvSpPr>
          <p:spPr>
            <a:xfrm>
              <a:off x="4155649" y="1091"/>
              <a:ext cx="38604"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912" y="0"/>
                  </a:lnTo>
                  <a:lnTo>
                    <a:pt x="0" y="10800"/>
                  </a:lnTo>
                  <a:lnTo>
                    <a:pt x="3688" y="21600"/>
                  </a:lnTo>
                  <a:lnTo>
                    <a:pt x="21600"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46" name="任意多边形 98"/>
            <p:cNvSpPr/>
            <p:nvPr/>
          </p:nvSpPr>
          <p:spPr>
            <a:xfrm>
              <a:off x="4421926" y="45033"/>
              <a:ext cx="52861" cy="12701"/>
            </a:xfrm>
            <a:custGeom>
              <a:avLst/>
              <a:gdLst/>
              <a:ahLst/>
              <a:cxnLst>
                <a:cxn ang="0">
                  <a:pos x="wd2" y="hd2"/>
                </a:cxn>
                <a:cxn ang="5400000">
                  <a:pos x="wd2" y="hd2"/>
                </a:cxn>
                <a:cxn ang="10800000">
                  <a:pos x="wd2" y="hd2"/>
                </a:cxn>
                <a:cxn ang="16200000">
                  <a:pos x="wd2" y="hd2"/>
                </a:cxn>
              </a:cxnLst>
              <a:rect l="0" t="0" r="r" b="b"/>
              <a:pathLst>
                <a:path w="19585" h="15869" extrusionOk="0">
                  <a:moveTo>
                    <a:pt x="3895" y="14400"/>
                  </a:moveTo>
                  <a:cubicBezTo>
                    <a:pt x="13810" y="21600"/>
                    <a:pt x="21600" y="0"/>
                    <a:pt x="19121" y="0"/>
                  </a:cubicBezTo>
                  <a:lnTo>
                    <a:pt x="0" y="0"/>
                  </a:lnTo>
                  <a:cubicBezTo>
                    <a:pt x="4603" y="14400"/>
                    <a:pt x="5311" y="0"/>
                    <a:pt x="16289" y="0"/>
                  </a:cubicBezTo>
                  <a:lnTo>
                    <a:pt x="3895" y="144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47" name="任意多边形 99"/>
            <p:cNvSpPr/>
            <p:nvPr/>
          </p:nvSpPr>
          <p:spPr>
            <a:xfrm>
              <a:off x="2132577" y="6257"/>
              <a:ext cx="950844" cy="12701"/>
            </a:xfrm>
            <a:custGeom>
              <a:avLst/>
              <a:gdLst/>
              <a:ahLst/>
              <a:cxnLst>
                <a:cxn ang="0">
                  <a:pos x="wd2" y="hd2"/>
                </a:cxn>
                <a:cxn ang="5400000">
                  <a:pos x="wd2" y="hd2"/>
                </a:cxn>
                <a:cxn ang="10800000">
                  <a:pos x="wd2" y="hd2"/>
                </a:cxn>
                <a:cxn ang="16200000">
                  <a:pos x="wd2" y="hd2"/>
                </a:cxn>
              </a:cxnLst>
              <a:rect l="0" t="0" r="r" b="b"/>
              <a:pathLst>
                <a:path w="21600" h="18688" extrusionOk="0">
                  <a:moveTo>
                    <a:pt x="16130" y="9257"/>
                  </a:moveTo>
                  <a:cubicBezTo>
                    <a:pt x="16389" y="7714"/>
                    <a:pt x="17665" y="7714"/>
                    <a:pt x="17730" y="10800"/>
                  </a:cubicBezTo>
                  <a:cubicBezTo>
                    <a:pt x="17557" y="10800"/>
                    <a:pt x="16865" y="12343"/>
                    <a:pt x="17297" y="12343"/>
                  </a:cubicBezTo>
                  <a:lnTo>
                    <a:pt x="18314" y="7714"/>
                  </a:lnTo>
                  <a:cubicBezTo>
                    <a:pt x="19654" y="10800"/>
                    <a:pt x="17297" y="15429"/>
                    <a:pt x="16627" y="16971"/>
                  </a:cubicBezTo>
                  <a:cubicBezTo>
                    <a:pt x="17989" y="16971"/>
                    <a:pt x="18400" y="13886"/>
                    <a:pt x="19849" y="13886"/>
                  </a:cubicBezTo>
                  <a:cubicBezTo>
                    <a:pt x="19438" y="13886"/>
                    <a:pt x="19157" y="12343"/>
                    <a:pt x="18941" y="10800"/>
                  </a:cubicBezTo>
                  <a:cubicBezTo>
                    <a:pt x="18876" y="7714"/>
                    <a:pt x="20238" y="9257"/>
                    <a:pt x="21211" y="7714"/>
                  </a:cubicBezTo>
                  <a:cubicBezTo>
                    <a:pt x="20584" y="6171"/>
                    <a:pt x="20951" y="4629"/>
                    <a:pt x="21384" y="3086"/>
                  </a:cubicBezTo>
                  <a:cubicBezTo>
                    <a:pt x="21470" y="3086"/>
                    <a:pt x="21535" y="3086"/>
                    <a:pt x="21557" y="3086"/>
                  </a:cubicBezTo>
                  <a:lnTo>
                    <a:pt x="21600" y="3086"/>
                  </a:lnTo>
                  <a:cubicBezTo>
                    <a:pt x="21600" y="1543"/>
                    <a:pt x="21578" y="1543"/>
                    <a:pt x="21492" y="1543"/>
                  </a:cubicBezTo>
                  <a:cubicBezTo>
                    <a:pt x="20692" y="1543"/>
                    <a:pt x="20065" y="0"/>
                    <a:pt x="19546" y="0"/>
                  </a:cubicBezTo>
                  <a:cubicBezTo>
                    <a:pt x="20065" y="4629"/>
                    <a:pt x="17773" y="1543"/>
                    <a:pt x="17103" y="3086"/>
                  </a:cubicBezTo>
                  <a:lnTo>
                    <a:pt x="16065" y="3086"/>
                  </a:lnTo>
                  <a:cubicBezTo>
                    <a:pt x="16000" y="3086"/>
                    <a:pt x="16086" y="1543"/>
                    <a:pt x="16519" y="1543"/>
                  </a:cubicBezTo>
                  <a:cubicBezTo>
                    <a:pt x="16151" y="1543"/>
                    <a:pt x="14962" y="1543"/>
                    <a:pt x="15070" y="3086"/>
                  </a:cubicBezTo>
                  <a:lnTo>
                    <a:pt x="12324" y="4629"/>
                  </a:lnTo>
                  <a:cubicBezTo>
                    <a:pt x="12238" y="4629"/>
                    <a:pt x="12151" y="3086"/>
                    <a:pt x="12086" y="3086"/>
                  </a:cubicBezTo>
                  <a:cubicBezTo>
                    <a:pt x="11978" y="3086"/>
                    <a:pt x="11978" y="4629"/>
                    <a:pt x="11978" y="4629"/>
                  </a:cubicBezTo>
                  <a:lnTo>
                    <a:pt x="0" y="6171"/>
                  </a:lnTo>
                  <a:lnTo>
                    <a:pt x="1708" y="7714"/>
                  </a:lnTo>
                  <a:cubicBezTo>
                    <a:pt x="800" y="12343"/>
                    <a:pt x="2703" y="9257"/>
                    <a:pt x="2443" y="12343"/>
                  </a:cubicBezTo>
                  <a:cubicBezTo>
                    <a:pt x="2032" y="13886"/>
                    <a:pt x="1427" y="13886"/>
                    <a:pt x="1059" y="12343"/>
                  </a:cubicBezTo>
                  <a:cubicBezTo>
                    <a:pt x="930" y="13886"/>
                    <a:pt x="1449" y="15429"/>
                    <a:pt x="1384" y="18514"/>
                  </a:cubicBezTo>
                  <a:cubicBezTo>
                    <a:pt x="2897" y="20057"/>
                    <a:pt x="3135" y="10800"/>
                    <a:pt x="4605" y="12343"/>
                  </a:cubicBezTo>
                  <a:cubicBezTo>
                    <a:pt x="4541" y="15429"/>
                    <a:pt x="4086" y="16971"/>
                    <a:pt x="5059" y="16971"/>
                  </a:cubicBezTo>
                  <a:lnTo>
                    <a:pt x="4822" y="16971"/>
                  </a:lnTo>
                  <a:cubicBezTo>
                    <a:pt x="6357" y="13886"/>
                    <a:pt x="6011" y="21600"/>
                    <a:pt x="7005" y="15429"/>
                  </a:cubicBezTo>
                  <a:lnTo>
                    <a:pt x="6962" y="18514"/>
                  </a:lnTo>
                  <a:cubicBezTo>
                    <a:pt x="7676" y="16971"/>
                    <a:pt x="9038" y="16971"/>
                    <a:pt x="9816" y="15429"/>
                  </a:cubicBezTo>
                  <a:lnTo>
                    <a:pt x="9773" y="16971"/>
                  </a:lnTo>
                  <a:cubicBezTo>
                    <a:pt x="11914" y="12343"/>
                    <a:pt x="10984" y="15429"/>
                    <a:pt x="13405" y="13886"/>
                  </a:cubicBezTo>
                  <a:lnTo>
                    <a:pt x="12281" y="16971"/>
                  </a:lnTo>
                  <a:cubicBezTo>
                    <a:pt x="13124" y="18514"/>
                    <a:pt x="13319" y="15429"/>
                    <a:pt x="13903" y="15429"/>
                  </a:cubicBezTo>
                  <a:cubicBezTo>
                    <a:pt x="13859" y="15429"/>
                    <a:pt x="14011" y="18514"/>
                    <a:pt x="13449" y="18514"/>
                  </a:cubicBezTo>
                  <a:lnTo>
                    <a:pt x="16389" y="12343"/>
                  </a:lnTo>
                  <a:cubicBezTo>
                    <a:pt x="17081" y="10800"/>
                    <a:pt x="16238" y="10800"/>
                    <a:pt x="16130" y="9257"/>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150" name="任意多边形 100"/>
            <p:cNvGrpSpPr/>
            <p:nvPr/>
          </p:nvGrpSpPr>
          <p:grpSpPr>
            <a:xfrm>
              <a:off x="3006248" y="15363"/>
              <a:ext cx="23635" cy="1"/>
              <a:chOff x="0" y="0"/>
              <a:chExt cx="23634" cy="0"/>
            </a:xfrm>
          </p:grpSpPr>
          <p:sp>
            <p:nvSpPr>
              <p:cNvPr id="148" name="Line"/>
              <p:cNvSpPr/>
              <p:nvPr/>
            </p:nvSpPr>
            <p:spPr>
              <a:xfrm>
                <a:off x="0" y="0"/>
                <a:ext cx="23635"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49" name="Line"/>
              <p:cNvSpPr/>
              <p:nvPr/>
            </p:nvSpPr>
            <p:spPr>
              <a:xfrm flipH="1" flipV="1">
                <a:off x="0" y="0"/>
                <a:ext cx="23635"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151" name="任意多边形 101"/>
            <p:cNvSpPr/>
            <p:nvPr/>
          </p:nvSpPr>
          <p:spPr>
            <a:xfrm>
              <a:off x="2095550" y="10926"/>
              <a:ext cx="3702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cubicBezTo>
                    <a:pt x="14954" y="0"/>
                    <a:pt x="7754" y="0"/>
                    <a:pt x="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52" name="任意多边形 102"/>
            <p:cNvSpPr/>
            <p:nvPr/>
          </p:nvSpPr>
          <p:spPr>
            <a:xfrm>
              <a:off x="3126802" y="3309"/>
              <a:ext cx="85851" cy="12701"/>
            </a:xfrm>
            <a:custGeom>
              <a:avLst/>
              <a:gdLst/>
              <a:ahLst/>
              <a:cxnLst>
                <a:cxn ang="0">
                  <a:pos x="wd2" y="hd2"/>
                </a:cxn>
                <a:cxn ang="5400000">
                  <a:pos x="wd2" y="hd2"/>
                </a:cxn>
                <a:cxn ang="10800000">
                  <a:pos x="wd2" y="hd2"/>
                </a:cxn>
                <a:cxn ang="16200000">
                  <a:pos x="wd2" y="hd2"/>
                </a:cxn>
              </a:cxnLst>
              <a:rect l="0" t="0" r="r" b="b"/>
              <a:pathLst>
                <a:path w="21206" h="21600" extrusionOk="0">
                  <a:moveTo>
                    <a:pt x="16276" y="21600"/>
                  </a:moveTo>
                  <a:cubicBezTo>
                    <a:pt x="10641" y="14400"/>
                    <a:pt x="20267" y="7200"/>
                    <a:pt x="21206" y="0"/>
                  </a:cubicBezTo>
                  <a:lnTo>
                    <a:pt x="1484" y="7200"/>
                  </a:lnTo>
                  <a:cubicBezTo>
                    <a:pt x="1484" y="7200"/>
                    <a:pt x="-394" y="14400"/>
                    <a:pt x="76" y="21600"/>
                  </a:cubicBezTo>
                  <a:lnTo>
                    <a:pt x="16276"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53" name="任意多边形 103"/>
            <p:cNvSpPr/>
            <p:nvPr/>
          </p:nvSpPr>
          <p:spPr>
            <a:xfrm>
              <a:off x="3088179" y="1724"/>
              <a:ext cx="44906" cy="12701"/>
            </a:xfrm>
            <a:custGeom>
              <a:avLst/>
              <a:gdLst/>
              <a:ahLst/>
              <a:cxnLst>
                <a:cxn ang="0">
                  <a:pos x="wd2" y="hd2"/>
                </a:cxn>
                <a:cxn ang="5400000">
                  <a:pos x="wd2" y="hd2"/>
                </a:cxn>
                <a:cxn ang="10800000">
                  <a:pos x="wd2" y="hd2"/>
                </a:cxn>
                <a:cxn ang="16200000">
                  <a:pos x="wd2" y="hd2"/>
                </a:cxn>
              </a:cxnLst>
              <a:rect l="0" t="0" r="r" b="b"/>
              <a:pathLst>
                <a:path w="21600" h="21600" extrusionOk="0">
                  <a:moveTo>
                    <a:pt x="10111" y="0"/>
                  </a:moveTo>
                  <a:cubicBezTo>
                    <a:pt x="8732" y="10800"/>
                    <a:pt x="5055" y="10800"/>
                    <a:pt x="0" y="21600"/>
                  </a:cubicBezTo>
                  <a:lnTo>
                    <a:pt x="21600" y="21600"/>
                  </a:lnTo>
                  <a:cubicBezTo>
                    <a:pt x="21600" y="10800"/>
                    <a:pt x="18843" y="0"/>
                    <a:pt x="1011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54" name="任意多边形 104"/>
            <p:cNvSpPr/>
            <p:nvPr/>
          </p:nvSpPr>
          <p:spPr>
            <a:xfrm>
              <a:off x="3082664" y="40066"/>
              <a:ext cx="3545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843" y="21600"/>
                  </a:lnTo>
                  <a:lnTo>
                    <a:pt x="0" y="21600"/>
                  </a:ln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55" name="任意多边形 105"/>
            <p:cNvSpPr/>
            <p:nvPr/>
          </p:nvSpPr>
          <p:spPr>
            <a:xfrm>
              <a:off x="2895168" y="37446"/>
              <a:ext cx="59874" cy="12701"/>
            </a:xfrm>
            <a:custGeom>
              <a:avLst/>
              <a:gdLst/>
              <a:ahLst/>
              <a:cxnLst>
                <a:cxn ang="0">
                  <a:pos x="wd2" y="hd2"/>
                </a:cxn>
                <a:cxn ang="5400000">
                  <a:pos x="wd2" y="hd2"/>
                </a:cxn>
                <a:cxn ang="10800000">
                  <a:pos x="wd2" y="hd2"/>
                </a:cxn>
                <a:cxn ang="16200000">
                  <a:pos x="wd2" y="hd2"/>
                </a:cxn>
              </a:cxnLst>
              <a:rect l="0" t="0" r="r" b="b"/>
              <a:pathLst>
                <a:path w="21600" h="12471" extrusionOk="0">
                  <a:moveTo>
                    <a:pt x="0" y="0"/>
                  </a:moveTo>
                  <a:cubicBezTo>
                    <a:pt x="6171" y="21600"/>
                    <a:pt x="17829" y="10800"/>
                    <a:pt x="21600" y="0"/>
                  </a:cubicBezTo>
                  <a:cubicBezTo>
                    <a:pt x="8229" y="0"/>
                    <a:pt x="14057" y="0"/>
                    <a:pt x="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56" name="任意多边形 106"/>
            <p:cNvSpPr/>
            <p:nvPr/>
          </p:nvSpPr>
          <p:spPr>
            <a:xfrm>
              <a:off x="2905409" y="48939"/>
              <a:ext cx="36240"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705" y="21600"/>
                  </a:ln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159" name="任意多边形 107"/>
            <p:cNvGrpSpPr/>
            <p:nvPr/>
          </p:nvGrpSpPr>
          <p:grpSpPr>
            <a:xfrm>
              <a:off x="1804063" y="17898"/>
              <a:ext cx="17333" cy="1"/>
              <a:chOff x="0" y="0"/>
              <a:chExt cx="17331" cy="0"/>
            </a:xfrm>
          </p:grpSpPr>
          <p:sp>
            <p:nvSpPr>
              <p:cNvPr id="157" name="Line"/>
              <p:cNvSpPr/>
              <p:nvPr/>
            </p:nvSpPr>
            <p:spPr>
              <a:xfrm flipH="1" flipV="1">
                <a:off x="0" y="0"/>
                <a:ext cx="17332"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58" name="Line"/>
              <p:cNvSpPr/>
              <p:nvPr/>
            </p:nvSpPr>
            <p:spPr>
              <a:xfrm>
                <a:off x="0" y="0"/>
                <a:ext cx="17332"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160" name="任意多边形 108"/>
            <p:cNvSpPr/>
            <p:nvPr/>
          </p:nvSpPr>
          <p:spPr>
            <a:xfrm>
              <a:off x="1603376" y="8537"/>
              <a:ext cx="557979" cy="12701"/>
            </a:xfrm>
            <a:custGeom>
              <a:avLst/>
              <a:gdLst/>
              <a:ahLst/>
              <a:cxnLst>
                <a:cxn ang="0">
                  <a:pos x="wd2" y="hd2"/>
                </a:cxn>
                <a:cxn ang="5400000">
                  <a:pos x="wd2" y="hd2"/>
                </a:cxn>
                <a:cxn ang="10800000">
                  <a:pos x="wd2" y="hd2"/>
                </a:cxn>
                <a:cxn ang="16200000">
                  <a:pos x="wd2" y="hd2"/>
                </a:cxn>
              </a:cxnLst>
              <a:rect l="0" t="0" r="r" b="b"/>
              <a:pathLst>
                <a:path w="19589" h="18900" extrusionOk="0">
                  <a:moveTo>
                    <a:pt x="18434" y="13500"/>
                  </a:moveTo>
                  <a:cubicBezTo>
                    <a:pt x="15463" y="8100"/>
                    <a:pt x="20404" y="8100"/>
                    <a:pt x="19469" y="0"/>
                  </a:cubicBezTo>
                  <a:lnTo>
                    <a:pt x="17833" y="2700"/>
                  </a:lnTo>
                  <a:lnTo>
                    <a:pt x="17967" y="0"/>
                  </a:lnTo>
                  <a:lnTo>
                    <a:pt x="15997" y="2700"/>
                  </a:lnTo>
                  <a:cubicBezTo>
                    <a:pt x="16398" y="5400"/>
                    <a:pt x="16698" y="5400"/>
                    <a:pt x="16598" y="8100"/>
                  </a:cubicBezTo>
                  <a:cubicBezTo>
                    <a:pt x="13961" y="8100"/>
                    <a:pt x="15764" y="5400"/>
                    <a:pt x="13827" y="0"/>
                  </a:cubicBezTo>
                  <a:lnTo>
                    <a:pt x="11090" y="0"/>
                  </a:lnTo>
                  <a:cubicBezTo>
                    <a:pt x="10856" y="0"/>
                    <a:pt x="10722" y="0"/>
                    <a:pt x="10656" y="0"/>
                  </a:cubicBezTo>
                  <a:lnTo>
                    <a:pt x="640" y="2700"/>
                  </a:lnTo>
                  <a:cubicBezTo>
                    <a:pt x="-1196" y="8100"/>
                    <a:pt x="1642" y="10800"/>
                    <a:pt x="306" y="16200"/>
                  </a:cubicBezTo>
                  <a:cubicBezTo>
                    <a:pt x="2410" y="16200"/>
                    <a:pt x="5548" y="21600"/>
                    <a:pt x="5715" y="13500"/>
                  </a:cubicBezTo>
                  <a:cubicBezTo>
                    <a:pt x="5648" y="13500"/>
                    <a:pt x="5514" y="16200"/>
                    <a:pt x="5948" y="16200"/>
                  </a:cubicBezTo>
                  <a:lnTo>
                    <a:pt x="7150" y="10800"/>
                  </a:lnTo>
                  <a:lnTo>
                    <a:pt x="6015" y="8100"/>
                  </a:lnTo>
                  <a:cubicBezTo>
                    <a:pt x="7217" y="2700"/>
                    <a:pt x="11190" y="2700"/>
                    <a:pt x="11924" y="8100"/>
                  </a:cubicBezTo>
                  <a:cubicBezTo>
                    <a:pt x="9654" y="10800"/>
                    <a:pt x="10789" y="16200"/>
                    <a:pt x="7651" y="13500"/>
                  </a:cubicBezTo>
                  <a:cubicBezTo>
                    <a:pt x="7785" y="16200"/>
                    <a:pt x="8352" y="18900"/>
                    <a:pt x="7651" y="18900"/>
                  </a:cubicBezTo>
                  <a:cubicBezTo>
                    <a:pt x="11323" y="16200"/>
                    <a:pt x="14628" y="21600"/>
                    <a:pt x="18434" y="135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61" name="任意多边形 109"/>
            <p:cNvSpPr/>
            <p:nvPr/>
          </p:nvSpPr>
          <p:spPr>
            <a:xfrm>
              <a:off x="1069594" y="17898"/>
              <a:ext cx="12701" cy="1"/>
            </a:xfrm>
            <a:custGeom>
              <a:avLst/>
              <a:gdLst/>
              <a:ahLst/>
              <a:cxnLst>
                <a:cxn ang="0">
                  <a:pos x="wd2" y="hd2"/>
                </a:cxn>
                <a:cxn ang="5400000">
                  <a:pos x="wd2" y="hd2"/>
                </a:cxn>
                <a:cxn ang="10800000">
                  <a:pos x="wd2" y="hd2"/>
                </a:cxn>
                <a:cxn ang="16200000">
                  <a:pos x="wd2" y="hd2"/>
                </a:cxn>
              </a:cxnLst>
              <a:rect l="0" t="0" r="r" b="b"/>
              <a:pathLst>
                <a:path w="17894" extrusionOk="0">
                  <a:moveTo>
                    <a:pt x="7094" y="0"/>
                  </a:moveTo>
                  <a:lnTo>
                    <a:pt x="17894" y="0"/>
                  </a:lnTo>
                  <a:cubicBezTo>
                    <a:pt x="-3706" y="0"/>
                    <a:pt x="-3706" y="0"/>
                    <a:pt x="7094"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62" name="任意多边形 110"/>
            <p:cNvSpPr/>
            <p:nvPr/>
          </p:nvSpPr>
          <p:spPr>
            <a:xfrm>
              <a:off x="1076923" y="10280"/>
              <a:ext cx="85872" cy="12701"/>
            </a:xfrm>
            <a:custGeom>
              <a:avLst/>
              <a:gdLst/>
              <a:ahLst/>
              <a:cxnLst>
                <a:cxn ang="0">
                  <a:pos x="wd2" y="hd2"/>
                </a:cxn>
                <a:cxn ang="5400000">
                  <a:pos x="wd2" y="hd2"/>
                </a:cxn>
                <a:cxn ang="10800000">
                  <a:pos x="wd2" y="hd2"/>
                </a:cxn>
                <a:cxn ang="16200000">
                  <a:pos x="wd2" y="hd2"/>
                </a:cxn>
              </a:cxnLst>
              <a:rect l="0" t="0" r="r" b="b"/>
              <a:pathLst>
                <a:path w="21600" h="21600" extrusionOk="0">
                  <a:moveTo>
                    <a:pt x="8640" y="21600"/>
                  </a:moveTo>
                  <a:lnTo>
                    <a:pt x="21600" y="0"/>
                  </a:lnTo>
                  <a:lnTo>
                    <a:pt x="1440" y="7200"/>
                  </a:lnTo>
                  <a:lnTo>
                    <a:pt x="0" y="21600"/>
                  </a:lnTo>
                  <a:cubicBezTo>
                    <a:pt x="1920" y="14400"/>
                    <a:pt x="8880" y="7200"/>
                    <a:pt x="11520" y="14400"/>
                  </a:cubicBezTo>
                  <a:lnTo>
                    <a:pt x="864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63" name="任意多边形 111"/>
            <p:cNvSpPr/>
            <p:nvPr/>
          </p:nvSpPr>
          <p:spPr>
            <a:xfrm>
              <a:off x="1159642" y="10557"/>
              <a:ext cx="61450" cy="12701"/>
            </a:xfrm>
            <a:custGeom>
              <a:avLst/>
              <a:gdLst/>
              <a:ahLst/>
              <a:cxnLst>
                <a:cxn ang="0">
                  <a:pos x="wd2" y="hd2"/>
                </a:cxn>
                <a:cxn ang="5400000">
                  <a:pos x="wd2" y="hd2"/>
                </a:cxn>
                <a:cxn ang="10800000">
                  <a:pos x="wd2" y="hd2"/>
                </a:cxn>
                <a:cxn ang="16200000">
                  <a:pos x="wd2" y="hd2"/>
                </a:cxn>
              </a:cxnLst>
              <a:rect l="0" t="0" r="r" b="b"/>
              <a:pathLst>
                <a:path w="21600" h="18557" extrusionOk="0">
                  <a:moveTo>
                    <a:pt x="21600" y="0"/>
                  </a:moveTo>
                  <a:cubicBezTo>
                    <a:pt x="7311" y="3600"/>
                    <a:pt x="8308" y="10800"/>
                    <a:pt x="15951" y="14400"/>
                  </a:cubicBezTo>
                  <a:cubicBezTo>
                    <a:pt x="2658" y="18000"/>
                    <a:pt x="8972" y="3600"/>
                    <a:pt x="0" y="14400"/>
                  </a:cubicBezTo>
                  <a:cubicBezTo>
                    <a:pt x="332" y="21600"/>
                    <a:pt x="16615" y="18000"/>
                    <a:pt x="20271" y="14400"/>
                  </a:cubicBez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64" name="任意多边形 112"/>
            <p:cNvSpPr/>
            <p:nvPr/>
          </p:nvSpPr>
          <p:spPr>
            <a:xfrm>
              <a:off x="1514941" y="9647"/>
              <a:ext cx="28362" cy="12701"/>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21600"/>
                  </a:lnTo>
                  <a:lnTo>
                    <a:pt x="21600" y="21600"/>
                  </a:lnTo>
                  <a:lnTo>
                    <a:pt x="864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65" name="任意多边形 113"/>
            <p:cNvSpPr/>
            <p:nvPr/>
          </p:nvSpPr>
          <p:spPr>
            <a:xfrm>
              <a:off x="1485792" y="10914"/>
              <a:ext cx="29150"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cubicBezTo>
                    <a:pt x="1440" y="0"/>
                    <a:pt x="2880" y="10800"/>
                    <a:pt x="6480" y="21600"/>
                  </a:cubicBez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168" name="任意多边形 114"/>
            <p:cNvGrpSpPr/>
            <p:nvPr/>
          </p:nvGrpSpPr>
          <p:grpSpPr>
            <a:xfrm>
              <a:off x="1369985" y="15363"/>
              <a:ext cx="41755" cy="1"/>
              <a:chOff x="0" y="0"/>
              <a:chExt cx="41753" cy="0"/>
            </a:xfrm>
          </p:grpSpPr>
          <p:sp>
            <p:nvSpPr>
              <p:cNvPr id="166" name="Line"/>
              <p:cNvSpPr/>
              <p:nvPr/>
            </p:nvSpPr>
            <p:spPr>
              <a:xfrm flipH="1" flipV="1">
                <a:off x="0" y="0"/>
                <a:ext cx="41754"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67" name="Line"/>
              <p:cNvSpPr/>
              <p:nvPr/>
            </p:nvSpPr>
            <p:spPr>
              <a:xfrm>
                <a:off x="0" y="0"/>
                <a:ext cx="41754"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169" name="任意多边形 115"/>
            <p:cNvSpPr/>
            <p:nvPr/>
          </p:nvSpPr>
          <p:spPr>
            <a:xfrm>
              <a:off x="1411739" y="9647"/>
              <a:ext cx="323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965" y="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70" name="任意多边形 116"/>
            <p:cNvSpPr/>
            <p:nvPr/>
          </p:nvSpPr>
          <p:spPr>
            <a:xfrm>
              <a:off x="1434585" y="8728"/>
              <a:ext cx="51208" cy="12701"/>
            </a:xfrm>
            <a:custGeom>
              <a:avLst/>
              <a:gdLst/>
              <a:ahLst/>
              <a:cxnLst>
                <a:cxn ang="0">
                  <a:pos x="wd2" y="hd2"/>
                </a:cxn>
                <a:cxn ang="5400000">
                  <a:pos x="wd2" y="hd2"/>
                </a:cxn>
                <a:cxn ang="10800000">
                  <a:pos x="wd2" y="hd2"/>
                </a:cxn>
                <a:cxn ang="16200000">
                  <a:pos x="wd2" y="hd2"/>
                </a:cxn>
              </a:cxnLst>
              <a:rect l="0" t="0" r="r" b="b"/>
              <a:pathLst>
                <a:path w="21600" h="17636" extrusionOk="0">
                  <a:moveTo>
                    <a:pt x="21600" y="17636"/>
                  </a:moveTo>
                  <a:cubicBezTo>
                    <a:pt x="19600" y="6836"/>
                    <a:pt x="17200" y="-3964"/>
                    <a:pt x="0" y="1436"/>
                  </a:cubicBezTo>
                  <a:lnTo>
                    <a:pt x="3600" y="12236"/>
                  </a:lnTo>
                  <a:lnTo>
                    <a:pt x="21600" y="17636"/>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71" name="任意多边形 117"/>
            <p:cNvSpPr/>
            <p:nvPr/>
          </p:nvSpPr>
          <p:spPr>
            <a:xfrm>
              <a:off x="2647798" y="47671"/>
              <a:ext cx="36240" cy="12701"/>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0" y="10800"/>
                  </a:lnTo>
                  <a:lnTo>
                    <a:pt x="2274" y="21600"/>
                  </a:lnTo>
                  <a:lnTo>
                    <a:pt x="21600" y="10800"/>
                  </a:lnTo>
                  <a:lnTo>
                    <a:pt x="19326"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72" name="任意多边形 118"/>
            <p:cNvSpPr/>
            <p:nvPr/>
          </p:nvSpPr>
          <p:spPr>
            <a:xfrm>
              <a:off x="2473694" y="46404"/>
              <a:ext cx="19696"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9257" y="21600"/>
                    <a:pt x="16457"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73" name="任意多边形 119"/>
            <p:cNvSpPr/>
            <p:nvPr/>
          </p:nvSpPr>
          <p:spPr>
            <a:xfrm>
              <a:off x="2259904" y="52405"/>
              <a:ext cx="213791" cy="12701"/>
            </a:xfrm>
            <a:custGeom>
              <a:avLst/>
              <a:gdLst/>
              <a:ahLst/>
              <a:cxnLst>
                <a:cxn ang="0">
                  <a:pos x="wd2" y="hd2"/>
                </a:cxn>
                <a:cxn ang="5400000">
                  <a:pos x="wd2" y="hd2"/>
                </a:cxn>
                <a:cxn ang="10800000">
                  <a:pos x="wd2" y="hd2"/>
                </a:cxn>
                <a:cxn ang="16200000">
                  <a:pos x="wd2" y="hd2"/>
                </a:cxn>
              </a:cxnLst>
              <a:rect l="0" t="0" r="r" b="b"/>
              <a:pathLst>
                <a:path w="20353" h="19528" extrusionOk="0">
                  <a:moveTo>
                    <a:pt x="9008" y="16971"/>
                  </a:moveTo>
                  <a:cubicBezTo>
                    <a:pt x="5378" y="13886"/>
                    <a:pt x="14000" y="12343"/>
                    <a:pt x="7284" y="12343"/>
                  </a:cubicBezTo>
                  <a:cubicBezTo>
                    <a:pt x="6740" y="9257"/>
                    <a:pt x="9825" y="6171"/>
                    <a:pt x="13002" y="7714"/>
                  </a:cubicBezTo>
                  <a:cubicBezTo>
                    <a:pt x="12820" y="9257"/>
                    <a:pt x="9916" y="9257"/>
                    <a:pt x="11913" y="10800"/>
                  </a:cubicBezTo>
                  <a:cubicBezTo>
                    <a:pt x="14000" y="9257"/>
                    <a:pt x="14817" y="10800"/>
                    <a:pt x="14091" y="7714"/>
                  </a:cubicBezTo>
                  <a:cubicBezTo>
                    <a:pt x="17630" y="4628"/>
                    <a:pt x="17993" y="3086"/>
                    <a:pt x="20353" y="0"/>
                  </a:cubicBezTo>
                  <a:cubicBezTo>
                    <a:pt x="16087" y="1543"/>
                    <a:pt x="7103" y="-1543"/>
                    <a:pt x="1657" y="3086"/>
                  </a:cubicBezTo>
                  <a:cubicBezTo>
                    <a:pt x="-1247" y="7714"/>
                    <a:pt x="568" y="12343"/>
                    <a:pt x="477" y="18514"/>
                  </a:cubicBezTo>
                  <a:cubicBezTo>
                    <a:pt x="931" y="20057"/>
                    <a:pt x="8736" y="20057"/>
                    <a:pt x="9008" y="1697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74" name="任意多边形 120"/>
            <p:cNvSpPr/>
            <p:nvPr/>
          </p:nvSpPr>
          <p:spPr>
            <a:xfrm>
              <a:off x="2414609" y="59395"/>
              <a:ext cx="33877" cy="12701"/>
            </a:xfrm>
            <a:custGeom>
              <a:avLst/>
              <a:gdLst/>
              <a:ahLst/>
              <a:cxnLst>
                <a:cxn ang="0">
                  <a:pos x="wd2" y="hd2"/>
                </a:cxn>
                <a:cxn ang="5400000">
                  <a:pos x="wd2" y="hd2"/>
                </a:cxn>
                <a:cxn ang="10800000">
                  <a:pos x="wd2" y="hd2"/>
                </a:cxn>
                <a:cxn ang="16200000">
                  <a:pos x="wd2" y="hd2"/>
                </a:cxn>
              </a:cxnLst>
              <a:rect l="0" t="0" r="r" b="b"/>
              <a:pathLst>
                <a:path w="21600" h="9600" extrusionOk="0">
                  <a:moveTo>
                    <a:pt x="0" y="4800"/>
                  </a:moveTo>
                  <a:cubicBezTo>
                    <a:pt x="11400" y="15600"/>
                    <a:pt x="14400" y="4800"/>
                    <a:pt x="21600" y="4800"/>
                  </a:cubicBezTo>
                  <a:cubicBezTo>
                    <a:pt x="19800" y="-6000"/>
                    <a:pt x="9000" y="4800"/>
                    <a:pt x="0" y="4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75" name="任意多边形 121"/>
            <p:cNvSpPr/>
            <p:nvPr/>
          </p:nvSpPr>
          <p:spPr>
            <a:xfrm>
              <a:off x="1979196" y="35313"/>
              <a:ext cx="49392" cy="12701"/>
            </a:xfrm>
            <a:custGeom>
              <a:avLst/>
              <a:gdLst/>
              <a:ahLst/>
              <a:cxnLst>
                <a:cxn ang="0">
                  <a:pos x="wd2" y="hd2"/>
                </a:cxn>
                <a:cxn ang="5400000">
                  <a:pos x="wd2" y="hd2"/>
                </a:cxn>
                <a:cxn ang="10800000">
                  <a:pos x="wd2" y="hd2"/>
                </a:cxn>
                <a:cxn ang="16200000">
                  <a:pos x="wd2" y="hd2"/>
                </a:cxn>
              </a:cxnLst>
              <a:rect l="0" t="0" r="r" b="b"/>
              <a:pathLst>
                <a:path w="19346" h="21600" extrusionOk="0">
                  <a:moveTo>
                    <a:pt x="11525" y="0"/>
                  </a:moveTo>
                  <a:cubicBezTo>
                    <a:pt x="10408" y="10800"/>
                    <a:pt x="-2254" y="10800"/>
                    <a:pt x="353" y="21600"/>
                  </a:cubicBezTo>
                  <a:lnTo>
                    <a:pt x="19346" y="21600"/>
                  </a:lnTo>
                  <a:cubicBezTo>
                    <a:pt x="14877" y="21600"/>
                    <a:pt x="13387" y="10800"/>
                    <a:pt x="11525"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76" name="任意多边形 122"/>
            <p:cNvSpPr/>
            <p:nvPr/>
          </p:nvSpPr>
          <p:spPr>
            <a:xfrm>
              <a:off x="2028587" y="35630"/>
              <a:ext cx="2205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5635" y="21600"/>
                    <a:pt x="12209"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77" name="任意多边形 123"/>
            <p:cNvSpPr/>
            <p:nvPr/>
          </p:nvSpPr>
          <p:spPr>
            <a:xfrm>
              <a:off x="2001543" y="40713"/>
              <a:ext cx="12701" cy="1"/>
            </a:xfrm>
            <a:custGeom>
              <a:avLst/>
              <a:gdLst/>
              <a:ahLst/>
              <a:cxnLst>
                <a:cxn ang="0">
                  <a:pos x="wd2" y="hd2"/>
                </a:cxn>
                <a:cxn ang="5400000">
                  <a:pos x="wd2" y="hd2"/>
                </a:cxn>
                <a:cxn ang="10800000">
                  <a:pos x="wd2" y="hd2"/>
                </a:cxn>
                <a:cxn ang="16200000">
                  <a:pos x="wd2" y="hd2"/>
                </a:cxn>
              </a:cxnLst>
              <a:rect l="0" t="0" r="r" b="b"/>
              <a:pathLst>
                <a:path w="18706" extrusionOk="0">
                  <a:moveTo>
                    <a:pt x="0" y="0"/>
                  </a:moveTo>
                  <a:lnTo>
                    <a:pt x="14400" y="0"/>
                  </a:lnTo>
                  <a:cubicBezTo>
                    <a:pt x="21600" y="0"/>
                    <a:pt x="21600" y="0"/>
                    <a:pt x="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78" name="任意多边形 124"/>
            <p:cNvSpPr/>
            <p:nvPr/>
          </p:nvSpPr>
          <p:spPr>
            <a:xfrm>
              <a:off x="1262056" y="8097"/>
              <a:ext cx="31383" cy="12701"/>
            </a:xfrm>
            <a:custGeom>
              <a:avLst/>
              <a:gdLst/>
              <a:ahLst/>
              <a:cxnLst>
                <a:cxn ang="0">
                  <a:pos x="wd2" y="hd2"/>
                </a:cxn>
                <a:cxn ang="5400000">
                  <a:pos x="wd2" y="hd2"/>
                </a:cxn>
                <a:cxn ang="10800000">
                  <a:pos x="wd2" y="hd2"/>
                </a:cxn>
                <a:cxn ang="16200000">
                  <a:pos x="wd2" y="hd2"/>
                </a:cxn>
              </a:cxnLst>
              <a:rect l="0" t="0" r="r" b="b"/>
              <a:pathLst>
                <a:path w="20986" h="9600" extrusionOk="0">
                  <a:moveTo>
                    <a:pt x="20965" y="9600"/>
                  </a:moveTo>
                  <a:cubicBezTo>
                    <a:pt x="21600" y="-12000"/>
                    <a:pt x="7624" y="9600"/>
                    <a:pt x="0" y="9600"/>
                  </a:cubicBezTo>
                  <a:cubicBezTo>
                    <a:pt x="5718" y="9600"/>
                    <a:pt x="13976" y="9600"/>
                    <a:pt x="20965"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79" name="任意多边形 125"/>
            <p:cNvSpPr/>
            <p:nvPr/>
          </p:nvSpPr>
          <p:spPr>
            <a:xfrm>
              <a:off x="464014" y="17264"/>
              <a:ext cx="18909"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7560" y="0"/>
                    <a:pt x="1188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80" name="任意多边形 126"/>
            <p:cNvSpPr/>
            <p:nvPr/>
          </p:nvSpPr>
          <p:spPr>
            <a:xfrm>
              <a:off x="181146" y="3658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200" y="0"/>
                    <a:pt x="10800" y="21600"/>
                    <a:pt x="0" y="21600"/>
                  </a:cubicBezTo>
                  <a:cubicBezTo>
                    <a:pt x="10800" y="21600"/>
                    <a:pt x="162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81" name="任意多边形 127"/>
            <p:cNvSpPr/>
            <p:nvPr/>
          </p:nvSpPr>
          <p:spPr>
            <a:xfrm>
              <a:off x="92172" y="37123"/>
              <a:ext cx="93750" cy="12701"/>
            </a:xfrm>
            <a:custGeom>
              <a:avLst/>
              <a:gdLst/>
              <a:ahLst/>
              <a:cxnLst>
                <a:cxn ang="0">
                  <a:pos x="wd2" y="hd2"/>
                </a:cxn>
                <a:cxn ang="5400000">
                  <a:pos x="wd2" y="hd2"/>
                </a:cxn>
                <a:cxn ang="10800000">
                  <a:pos x="wd2" y="hd2"/>
                </a:cxn>
                <a:cxn ang="16200000">
                  <a:pos x="wd2" y="hd2"/>
                </a:cxn>
              </a:cxnLst>
              <a:rect l="0" t="0" r="r" b="b"/>
              <a:pathLst>
                <a:path w="21600" h="13918" extrusionOk="0">
                  <a:moveTo>
                    <a:pt x="21600" y="3118"/>
                  </a:moveTo>
                  <a:cubicBezTo>
                    <a:pt x="18514" y="13918"/>
                    <a:pt x="9257" y="-7682"/>
                    <a:pt x="5731" y="3118"/>
                  </a:cubicBezTo>
                  <a:lnTo>
                    <a:pt x="6171" y="3118"/>
                  </a:lnTo>
                  <a:lnTo>
                    <a:pt x="0" y="13918"/>
                  </a:lnTo>
                  <a:cubicBezTo>
                    <a:pt x="5951" y="13918"/>
                    <a:pt x="18073" y="13918"/>
                    <a:pt x="21600" y="3118"/>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183" name="Slide Number"/>
          <p:cNvSpPr txBox="1">
            <a:spLocks noGrp="1"/>
          </p:cNvSpPr>
          <p:nvPr>
            <p:ph type="sldNum" sz="quarter" idx="2"/>
          </p:nvPr>
        </p:nvSpPr>
        <p:spPr>
          <a:xfrm>
            <a:off x="5886661" y="6172200"/>
            <a:ext cx="2841838"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grpSp>
        <p:nvGrpSpPr>
          <p:cNvPr id="264" name="线"/>
          <p:cNvGrpSpPr/>
          <p:nvPr/>
        </p:nvGrpSpPr>
        <p:grpSpPr>
          <a:xfrm>
            <a:off x="1522412" y="1512433"/>
            <a:ext cx="10569576" cy="69395"/>
            <a:chOff x="0" y="0"/>
            <a:chExt cx="10569575" cy="69394"/>
          </a:xfrm>
        </p:grpSpPr>
        <p:sp>
          <p:nvSpPr>
            <p:cNvPr id="190" name="任意多边形 10"/>
            <p:cNvSpPr/>
            <p:nvPr/>
          </p:nvSpPr>
          <p:spPr>
            <a:xfrm>
              <a:off x="10517091" y="9232"/>
              <a:ext cx="52485" cy="12701"/>
            </a:xfrm>
            <a:custGeom>
              <a:avLst/>
              <a:gdLst/>
              <a:ahLst/>
              <a:cxnLst>
                <a:cxn ang="0">
                  <a:pos x="wd2" y="hd2"/>
                </a:cxn>
                <a:cxn ang="5400000">
                  <a:pos x="wd2" y="hd2"/>
                </a:cxn>
                <a:cxn ang="10800000">
                  <a:pos x="wd2" y="hd2"/>
                </a:cxn>
                <a:cxn ang="16200000">
                  <a:pos x="wd2" y="hd2"/>
                </a:cxn>
              </a:cxnLst>
              <a:rect l="0" t="0" r="r" b="b"/>
              <a:pathLst>
                <a:path w="17853" h="21600" extrusionOk="0">
                  <a:moveTo>
                    <a:pt x="5925" y="21600"/>
                  </a:moveTo>
                  <a:lnTo>
                    <a:pt x="17853" y="10800"/>
                  </a:lnTo>
                  <a:cubicBezTo>
                    <a:pt x="15596" y="7200"/>
                    <a:pt x="4635" y="3600"/>
                    <a:pt x="8826" y="0"/>
                  </a:cubicBezTo>
                  <a:cubicBezTo>
                    <a:pt x="-3747" y="3600"/>
                    <a:pt x="-1168" y="10800"/>
                    <a:pt x="592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91" name="任意多边形 11"/>
            <p:cNvSpPr/>
            <p:nvPr/>
          </p:nvSpPr>
          <p:spPr>
            <a:xfrm>
              <a:off x="10499725" y="14876"/>
              <a:ext cx="19051" cy="12701"/>
            </a:xfrm>
            <a:custGeom>
              <a:avLst/>
              <a:gdLst/>
              <a:ahLst/>
              <a:cxnLst>
                <a:cxn ang="0">
                  <a:pos x="wd2" y="hd2"/>
                </a:cxn>
                <a:cxn ang="5400000">
                  <a:pos x="wd2" y="hd2"/>
                </a:cxn>
                <a:cxn ang="10800000">
                  <a:pos x="wd2" y="hd2"/>
                </a:cxn>
                <a:cxn ang="16200000">
                  <a:pos x="wd2" y="hd2"/>
                </a:cxn>
              </a:cxnLst>
              <a:rect l="0" t="0" r="r" b="b"/>
              <a:pathLst>
                <a:path w="21600" h="17894" extrusionOk="0">
                  <a:moveTo>
                    <a:pt x="0" y="17894"/>
                  </a:moveTo>
                  <a:lnTo>
                    <a:pt x="21600" y="7094"/>
                  </a:lnTo>
                  <a:cubicBezTo>
                    <a:pt x="17280" y="-3706"/>
                    <a:pt x="11880" y="-3706"/>
                    <a:pt x="0" y="1789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92" name="任意多边形 12"/>
            <p:cNvSpPr/>
            <p:nvPr/>
          </p:nvSpPr>
          <p:spPr>
            <a:xfrm>
              <a:off x="10518775" y="14877"/>
              <a:ext cx="39688" cy="12701"/>
            </a:xfrm>
            <a:custGeom>
              <a:avLst/>
              <a:gdLst/>
              <a:ahLst/>
              <a:cxnLst>
                <a:cxn ang="0">
                  <a:pos x="wd2" y="hd2"/>
                </a:cxn>
                <a:cxn ang="5400000">
                  <a:pos x="wd2" y="hd2"/>
                </a:cxn>
                <a:cxn ang="10800000">
                  <a:pos x="wd2" y="hd2"/>
                </a:cxn>
                <a:cxn ang="16200000">
                  <a:pos x="wd2" y="hd2"/>
                </a:cxn>
              </a:cxnLst>
              <a:rect l="0" t="0" r="r" b="b"/>
              <a:pathLst>
                <a:path w="21600" h="13708" extrusionOk="0">
                  <a:moveTo>
                    <a:pt x="21600" y="0"/>
                  </a:moveTo>
                  <a:lnTo>
                    <a:pt x="0" y="7200"/>
                  </a:lnTo>
                  <a:cubicBezTo>
                    <a:pt x="2634" y="10800"/>
                    <a:pt x="3161" y="21600"/>
                    <a:pt x="10010" y="3600"/>
                  </a:cubicBezTo>
                  <a:cubicBezTo>
                    <a:pt x="7902" y="10800"/>
                    <a:pt x="12117" y="3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93" name="任意多边形 15"/>
            <p:cNvSpPr/>
            <p:nvPr/>
          </p:nvSpPr>
          <p:spPr>
            <a:xfrm>
              <a:off x="10310955" y="10462"/>
              <a:ext cx="41133" cy="12701"/>
            </a:xfrm>
            <a:custGeom>
              <a:avLst/>
              <a:gdLst/>
              <a:ahLst/>
              <a:cxnLst>
                <a:cxn ang="0">
                  <a:pos x="wd2" y="hd2"/>
                </a:cxn>
                <a:cxn ang="5400000">
                  <a:pos x="wd2" y="hd2"/>
                </a:cxn>
                <a:cxn ang="10800000">
                  <a:pos x="wd2" y="hd2"/>
                </a:cxn>
                <a:cxn ang="16200000">
                  <a:pos x="wd2" y="hd2"/>
                </a:cxn>
              </a:cxnLst>
              <a:rect l="0" t="0" r="r" b="b"/>
              <a:pathLst>
                <a:path w="20728" h="21600" extrusionOk="0">
                  <a:moveTo>
                    <a:pt x="88" y="0"/>
                  </a:moveTo>
                  <a:cubicBezTo>
                    <a:pt x="-872" y="3600"/>
                    <a:pt x="6328" y="14400"/>
                    <a:pt x="7768" y="21600"/>
                  </a:cubicBezTo>
                  <a:lnTo>
                    <a:pt x="20728" y="14400"/>
                  </a:lnTo>
                  <a:cubicBezTo>
                    <a:pt x="14008" y="10800"/>
                    <a:pt x="1048" y="7200"/>
                    <a:pt x="8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94" name="任意多边形 16"/>
            <p:cNvSpPr/>
            <p:nvPr/>
          </p:nvSpPr>
          <p:spPr>
            <a:xfrm>
              <a:off x="10287000" y="14155"/>
              <a:ext cx="39689" cy="12701"/>
            </a:xfrm>
            <a:custGeom>
              <a:avLst/>
              <a:gdLst/>
              <a:ahLst/>
              <a:cxnLst>
                <a:cxn ang="0">
                  <a:pos x="wd2" y="hd2"/>
                </a:cxn>
                <a:cxn ang="5400000">
                  <a:pos x="wd2" y="hd2"/>
                </a:cxn>
                <a:cxn ang="10800000">
                  <a:pos x="wd2" y="hd2"/>
                </a:cxn>
                <a:cxn ang="16200000">
                  <a:pos x="wd2" y="hd2"/>
                </a:cxn>
              </a:cxnLst>
              <a:rect l="0" t="0" r="r" b="b"/>
              <a:pathLst>
                <a:path w="20770" h="21600" extrusionOk="0">
                  <a:moveTo>
                    <a:pt x="20618" y="0"/>
                  </a:moveTo>
                  <a:lnTo>
                    <a:pt x="0" y="21600"/>
                  </a:lnTo>
                  <a:cubicBezTo>
                    <a:pt x="18164" y="21600"/>
                    <a:pt x="21600" y="14400"/>
                    <a:pt x="2061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95" name="任意多边形 17"/>
            <p:cNvSpPr/>
            <p:nvPr/>
          </p:nvSpPr>
          <p:spPr>
            <a:xfrm>
              <a:off x="10480675" y="20926"/>
              <a:ext cx="77788" cy="12700"/>
            </a:xfrm>
            <a:custGeom>
              <a:avLst/>
              <a:gdLst/>
              <a:ahLst/>
              <a:cxnLst>
                <a:cxn ang="0">
                  <a:pos x="wd2" y="hd2"/>
                </a:cxn>
                <a:cxn ang="5400000">
                  <a:pos x="wd2" y="hd2"/>
                </a:cxn>
                <a:cxn ang="10800000">
                  <a:pos x="wd2" y="hd2"/>
                </a:cxn>
                <a:cxn ang="16200000">
                  <a:pos x="wd2" y="hd2"/>
                </a:cxn>
              </a:cxnLst>
              <a:rect l="0" t="0" r="r" b="b"/>
              <a:pathLst>
                <a:path w="21600" h="21600" extrusionOk="0">
                  <a:moveTo>
                    <a:pt x="3688" y="21600"/>
                  </a:moveTo>
                  <a:lnTo>
                    <a:pt x="21600" y="0"/>
                  </a:lnTo>
                  <a:lnTo>
                    <a:pt x="0" y="21600"/>
                  </a:lnTo>
                  <a:lnTo>
                    <a:pt x="3688"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96" name="任意多边形 18"/>
            <p:cNvSpPr/>
            <p:nvPr/>
          </p:nvSpPr>
          <p:spPr>
            <a:xfrm>
              <a:off x="10142537" y="6770"/>
              <a:ext cx="39688" cy="12701"/>
            </a:xfrm>
            <a:custGeom>
              <a:avLst/>
              <a:gdLst/>
              <a:ahLst/>
              <a:cxnLst>
                <a:cxn ang="0">
                  <a:pos x="wd2" y="hd2"/>
                </a:cxn>
                <a:cxn ang="5400000">
                  <a:pos x="wd2" y="hd2"/>
                </a:cxn>
                <a:cxn ang="10800000">
                  <a:pos x="wd2" y="hd2"/>
                </a:cxn>
                <a:cxn ang="16200000">
                  <a:pos x="wd2" y="hd2"/>
                </a:cxn>
              </a:cxnLst>
              <a:rect l="0" t="0" r="r" b="b"/>
              <a:pathLst>
                <a:path w="21600" h="21600" extrusionOk="0">
                  <a:moveTo>
                    <a:pt x="9771" y="17280"/>
                  </a:moveTo>
                  <a:lnTo>
                    <a:pt x="21600" y="0"/>
                  </a:lnTo>
                  <a:lnTo>
                    <a:pt x="0" y="21600"/>
                  </a:lnTo>
                  <a:lnTo>
                    <a:pt x="9771" y="1728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97" name="任意多边形 19"/>
            <p:cNvSpPr/>
            <p:nvPr/>
          </p:nvSpPr>
          <p:spPr>
            <a:xfrm>
              <a:off x="9983787" y="5539"/>
              <a:ext cx="80073" cy="12701"/>
            </a:xfrm>
            <a:custGeom>
              <a:avLst/>
              <a:gdLst/>
              <a:ahLst/>
              <a:cxnLst>
                <a:cxn ang="0">
                  <a:pos x="wd2" y="hd2"/>
                </a:cxn>
                <a:cxn ang="5400000">
                  <a:pos x="wd2" y="hd2"/>
                </a:cxn>
                <a:cxn ang="10800000">
                  <a:pos x="wd2" y="hd2"/>
                </a:cxn>
                <a:cxn ang="16200000">
                  <a:pos x="wd2" y="hd2"/>
                </a:cxn>
              </a:cxnLst>
              <a:rect l="0" t="0" r="r" b="b"/>
              <a:pathLst>
                <a:path w="18784" h="21600" extrusionOk="0">
                  <a:moveTo>
                    <a:pt x="17853" y="21600"/>
                  </a:moveTo>
                  <a:cubicBezTo>
                    <a:pt x="21600" y="10800"/>
                    <a:pt x="12563" y="3600"/>
                    <a:pt x="16531" y="0"/>
                  </a:cubicBezTo>
                  <a:cubicBezTo>
                    <a:pt x="10359" y="0"/>
                    <a:pt x="4849" y="7200"/>
                    <a:pt x="0" y="18000"/>
                  </a:cubicBezTo>
                  <a:cubicBezTo>
                    <a:pt x="5290" y="10800"/>
                    <a:pt x="10800" y="14400"/>
                    <a:pt x="17853"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98" name="任意多边形 20"/>
            <p:cNvSpPr/>
            <p:nvPr/>
          </p:nvSpPr>
          <p:spPr>
            <a:xfrm>
              <a:off x="9948862" y="8617"/>
              <a:ext cx="34926"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600" y="14400"/>
                    <a:pt x="13800" y="7200"/>
                    <a:pt x="21600" y="0"/>
                  </a:cubicBezTo>
                  <a:cubicBezTo>
                    <a:pt x="14400" y="0"/>
                    <a:pt x="7200" y="72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99" name="任意多边形 21"/>
            <p:cNvSpPr/>
            <p:nvPr/>
          </p:nvSpPr>
          <p:spPr>
            <a:xfrm>
              <a:off x="10188575" y="12924"/>
              <a:ext cx="3016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575" y="17280"/>
                    <a:pt x="15525" y="4320"/>
                    <a:pt x="0" y="0"/>
                  </a:cubicBezTo>
                  <a:lnTo>
                    <a:pt x="10800" y="2160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00" name="任意多边形 22"/>
            <p:cNvSpPr/>
            <p:nvPr/>
          </p:nvSpPr>
          <p:spPr>
            <a:xfrm>
              <a:off x="10169525" y="14771"/>
              <a:ext cx="34926"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000" y="2160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01" name="任意多边形 23"/>
            <p:cNvSpPr/>
            <p:nvPr/>
          </p:nvSpPr>
          <p:spPr>
            <a:xfrm>
              <a:off x="10214768" y="21736"/>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8640" y="0"/>
                    <a:pt x="1296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02" name="任意多边形 24"/>
            <p:cNvSpPr/>
            <p:nvPr/>
          </p:nvSpPr>
          <p:spPr>
            <a:xfrm>
              <a:off x="10345866" y="23388"/>
              <a:ext cx="44322" cy="12701"/>
            </a:xfrm>
            <a:custGeom>
              <a:avLst/>
              <a:gdLst/>
              <a:ahLst/>
              <a:cxnLst>
                <a:cxn ang="0">
                  <a:pos x="wd2" y="hd2"/>
                </a:cxn>
                <a:cxn ang="5400000">
                  <a:pos x="wd2" y="hd2"/>
                </a:cxn>
                <a:cxn ang="10800000">
                  <a:pos x="wd2" y="hd2"/>
                </a:cxn>
                <a:cxn ang="16200000">
                  <a:pos x="wd2" y="hd2"/>
                </a:cxn>
              </a:cxnLst>
              <a:rect l="0" t="0" r="r" b="b"/>
              <a:pathLst>
                <a:path w="13401" h="21600" extrusionOk="0">
                  <a:moveTo>
                    <a:pt x="13401" y="0"/>
                  </a:moveTo>
                  <a:cubicBezTo>
                    <a:pt x="6489" y="7200"/>
                    <a:pt x="-8199" y="12000"/>
                    <a:pt x="5913" y="21600"/>
                  </a:cubicBezTo>
                  <a:cubicBezTo>
                    <a:pt x="10809" y="14400"/>
                    <a:pt x="2745" y="9600"/>
                    <a:pt x="1340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03" name="任意多边形 25"/>
            <p:cNvSpPr/>
            <p:nvPr/>
          </p:nvSpPr>
          <p:spPr>
            <a:xfrm>
              <a:off x="10242550" y="18464"/>
              <a:ext cx="44451"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0221" y="21600"/>
                  </a:lnTo>
                  <a:cubicBezTo>
                    <a:pt x="19762" y="16200"/>
                    <a:pt x="16085" y="5400"/>
                    <a:pt x="21600" y="0"/>
                  </a:cubicBez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04" name="任意多边形 26"/>
            <p:cNvSpPr/>
            <p:nvPr/>
          </p:nvSpPr>
          <p:spPr>
            <a:xfrm>
              <a:off x="10221912" y="20310"/>
              <a:ext cx="20638"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4909"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05" name="任意多边形 27"/>
            <p:cNvSpPr/>
            <p:nvPr/>
          </p:nvSpPr>
          <p:spPr>
            <a:xfrm>
              <a:off x="9959975" y="14771"/>
              <a:ext cx="76927" cy="12701"/>
            </a:xfrm>
            <a:custGeom>
              <a:avLst/>
              <a:gdLst/>
              <a:ahLst/>
              <a:cxnLst>
                <a:cxn ang="0">
                  <a:pos x="wd2" y="hd2"/>
                </a:cxn>
                <a:cxn ang="5400000">
                  <a:pos x="wd2" y="hd2"/>
                </a:cxn>
                <a:cxn ang="10800000">
                  <a:pos x="wd2" y="hd2"/>
                </a:cxn>
                <a:cxn ang="16200000">
                  <a:pos x="wd2" y="hd2"/>
                </a:cxn>
              </a:cxnLst>
              <a:rect l="0" t="0" r="r" b="b"/>
              <a:pathLst>
                <a:path w="19383" h="21600" extrusionOk="0">
                  <a:moveTo>
                    <a:pt x="15120" y="0"/>
                  </a:moveTo>
                  <a:cubicBezTo>
                    <a:pt x="10560" y="10800"/>
                    <a:pt x="5520" y="10800"/>
                    <a:pt x="0" y="10800"/>
                  </a:cubicBezTo>
                  <a:cubicBezTo>
                    <a:pt x="6000" y="16200"/>
                    <a:pt x="12240" y="21600"/>
                    <a:pt x="18240" y="21600"/>
                  </a:cubicBezTo>
                  <a:cubicBezTo>
                    <a:pt x="18960" y="10800"/>
                    <a:pt x="21600" y="0"/>
                    <a:pt x="151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06" name="任意多边形 28"/>
            <p:cNvSpPr/>
            <p:nvPr/>
          </p:nvSpPr>
          <p:spPr>
            <a:xfrm>
              <a:off x="10100468" y="1477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2960" y="21600"/>
                    <a:pt x="216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07" name="任意多边形 29"/>
            <p:cNvSpPr/>
            <p:nvPr/>
          </p:nvSpPr>
          <p:spPr>
            <a:xfrm>
              <a:off x="9735343" y="1538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21600"/>
                  </a:lnTo>
                  <a:cubicBezTo>
                    <a:pt x="17280" y="21600"/>
                    <a:pt x="17280" y="0"/>
                    <a:pt x="21600"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08" name="任意多边形 30"/>
            <p:cNvSpPr/>
            <p:nvPr/>
          </p:nvSpPr>
          <p:spPr>
            <a:xfrm>
              <a:off x="10032172" y="16617"/>
              <a:ext cx="43691" cy="12701"/>
            </a:xfrm>
            <a:custGeom>
              <a:avLst/>
              <a:gdLst/>
              <a:ahLst/>
              <a:cxnLst>
                <a:cxn ang="0">
                  <a:pos x="wd2" y="hd2"/>
                </a:cxn>
                <a:cxn ang="5400000">
                  <a:pos x="wd2" y="hd2"/>
                </a:cxn>
                <a:cxn ang="10800000">
                  <a:pos x="wd2" y="hd2"/>
                </a:cxn>
                <a:cxn ang="16200000">
                  <a:pos x="wd2" y="hd2"/>
                </a:cxn>
              </a:cxnLst>
              <a:rect l="0" t="0" r="r" b="b"/>
              <a:pathLst>
                <a:path w="21231" h="21600" extrusionOk="0">
                  <a:moveTo>
                    <a:pt x="2388" y="21600"/>
                  </a:moveTo>
                  <a:cubicBezTo>
                    <a:pt x="11120" y="21600"/>
                    <a:pt x="16176" y="10800"/>
                    <a:pt x="21231" y="0"/>
                  </a:cubicBezTo>
                  <a:cubicBezTo>
                    <a:pt x="14797" y="0"/>
                    <a:pt x="7903" y="10800"/>
                    <a:pt x="550" y="10800"/>
                  </a:cubicBezTo>
                  <a:cubicBezTo>
                    <a:pt x="-369" y="10800"/>
                    <a:pt x="-369" y="21600"/>
                    <a:pt x="238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09" name="任意多边形 31"/>
            <p:cNvSpPr/>
            <p:nvPr/>
          </p:nvSpPr>
          <p:spPr>
            <a:xfrm>
              <a:off x="9886950" y="11992"/>
              <a:ext cx="31751" cy="12701"/>
            </a:xfrm>
            <a:custGeom>
              <a:avLst/>
              <a:gdLst/>
              <a:ahLst/>
              <a:cxnLst>
                <a:cxn ang="0">
                  <a:pos x="wd2" y="hd2"/>
                </a:cxn>
                <a:cxn ang="5400000">
                  <a:pos x="wd2" y="hd2"/>
                </a:cxn>
                <a:cxn ang="10800000">
                  <a:pos x="wd2" y="hd2"/>
                </a:cxn>
                <a:cxn ang="16200000">
                  <a:pos x="wd2" y="hd2"/>
                </a:cxn>
              </a:cxnLst>
              <a:rect l="0" t="0" r="r" b="b"/>
              <a:pathLst>
                <a:path w="21600" h="16362" extrusionOk="0">
                  <a:moveTo>
                    <a:pt x="0" y="1962"/>
                  </a:moveTo>
                  <a:cubicBezTo>
                    <a:pt x="6545" y="9162"/>
                    <a:pt x="13745" y="16362"/>
                    <a:pt x="21600" y="16362"/>
                  </a:cubicBezTo>
                  <a:cubicBezTo>
                    <a:pt x="15055" y="9162"/>
                    <a:pt x="1964" y="-5238"/>
                    <a:pt x="0" y="196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10" name="任意多边形 32"/>
            <p:cNvSpPr/>
            <p:nvPr/>
          </p:nvSpPr>
          <p:spPr>
            <a:xfrm>
              <a:off x="10093869" y="12924"/>
              <a:ext cx="12701" cy="12701"/>
            </a:xfrm>
            <a:custGeom>
              <a:avLst/>
              <a:gdLst/>
              <a:ahLst/>
              <a:cxnLst>
                <a:cxn ang="0">
                  <a:pos x="wd2" y="hd2"/>
                </a:cxn>
                <a:cxn ang="5400000">
                  <a:pos x="wd2" y="hd2"/>
                </a:cxn>
                <a:cxn ang="10800000">
                  <a:pos x="wd2" y="hd2"/>
                </a:cxn>
                <a:cxn ang="16200000">
                  <a:pos x="wd2" y="hd2"/>
                </a:cxn>
              </a:cxnLst>
              <a:rect l="0" t="0" r="r" b="b"/>
              <a:pathLst>
                <a:path w="17894" h="9600" extrusionOk="0">
                  <a:moveTo>
                    <a:pt x="7094" y="9600"/>
                  </a:moveTo>
                  <a:lnTo>
                    <a:pt x="17894" y="9600"/>
                  </a:lnTo>
                  <a:cubicBezTo>
                    <a:pt x="-3706" y="-12000"/>
                    <a:pt x="-3706" y="9600"/>
                    <a:pt x="7094"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11" name="任意多边形 33"/>
            <p:cNvSpPr/>
            <p:nvPr/>
          </p:nvSpPr>
          <p:spPr>
            <a:xfrm>
              <a:off x="10075862" y="14155"/>
              <a:ext cx="28576" cy="12701"/>
            </a:xfrm>
            <a:custGeom>
              <a:avLst/>
              <a:gdLst/>
              <a:ahLst/>
              <a:cxnLst>
                <a:cxn ang="0">
                  <a:pos x="wd2" y="hd2"/>
                </a:cxn>
                <a:cxn ang="5400000">
                  <a:pos x="wd2" y="hd2"/>
                </a:cxn>
                <a:cxn ang="10800000">
                  <a:pos x="wd2" y="hd2"/>
                </a:cxn>
                <a:cxn ang="16200000">
                  <a:pos x="wd2" y="hd2"/>
                </a:cxn>
              </a:cxnLst>
              <a:rect l="0" t="0" r="r" b="b"/>
              <a:pathLst>
                <a:path w="21600" h="21600" extrusionOk="0">
                  <a:moveTo>
                    <a:pt x="17419" y="0"/>
                  </a:moveTo>
                  <a:cubicBezTo>
                    <a:pt x="10452" y="7200"/>
                    <a:pt x="5574" y="14400"/>
                    <a:pt x="0" y="21600"/>
                  </a:cubicBezTo>
                  <a:cubicBezTo>
                    <a:pt x="7665" y="21600"/>
                    <a:pt x="15329" y="14400"/>
                    <a:pt x="21600" y="14400"/>
                  </a:cubicBezTo>
                  <a:cubicBezTo>
                    <a:pt x="20206" y="7200"/>
                    <a:pt x="18813" y="7200"/>
                    <a:pt x="17419"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12" name="任意多边形 34"/>
            <p:cNvSpPr/>
            <p:nvPr/>
          </p:nvSpPr>
          <p:spPr>
            <a:xfrm>
              <a:off x="9626740" y="21736"/>
              <a:ext cx="157896" cy="23389"/>
            </a:xfrm>
            <a:custGeom>
              <a:avLst/>
              <a:gdLst/>
              <a:ahLst/>
              <a:cxnLst>
                <a:cxn ang="0">
                  <a:pos x="wd2" y="hd2"/>
                </a:cxn>
                <a:cxn ang="5400000">
                  <a:pos x="wd2" y="hd2"/>
                </a:cxn>
                <a:cxn ang="10800000">
                  <a:pos x="wd2" y="hd2"/>
                </a:cxn>
                <a:cxn ang="16200000">
                  <a:pos x="wd2" y="hd2"/>
                </a:cxn>
              </a:cxnLst>
              <a:rect l="0" t="0" r="r" b="b"/>
              <a:pathLst>
                <a:path w="18053" h="21600" extrusionOk="0">
                  <a:moveTo>
                    <a:pt x="5258" y="21600"/>
                  </a:moveTo>
                  <a:cubicBezTo>
                    <a:pt x="5586" y="18400"/>
                    <a:pt x="11040" y="15200"/>
                    <a:pt x="15731" y="19200"/>
                  </a:cubicBezTo>
                  <a:cubicBezTo>
                    <a:pt x="20313" y="16800"/>
                    <a:pt x="17368" y="5600"/>
                    <a:pt x="13331" y="0"/>
                  </a:cubicBezTo>
                  <a:cubicBezTo>
                    <a:pt x="13222" y="1600"/>
                    <a:pt x="13222" y="2400"/>
                    <a:pt x="8422" y="4800"/>
                  </a:cubicBezTo>
                  <a:cubicBezTo>
                    <a:pt x="10058" y="6400"/>
                    <a:pt x="19004" y="8800"/>
                    <a:pt x="14968" y="11200"/>
                  </a:cubicBezTo>
                  <a:cubicBezTo>
                    <a:pt x="8640" y="12800"/>
                    <a:pt x="9840" y="10400"/>
                    <a:pt x="6786" y="8800"/>
                  </a:cubicBezTo>
                  <a:cubicBezTo>
                    <a:pt x="9295" y="12800"/>
                    <a:pt x="-1287" y="14400"/>
                    <a:pt x="131" y="20000"/>
                  </a:cubicBezTo>
                  <a:lnTo>
                    <a:pt x="5586" y="18400"/>
                  </a:lnTo>
                  <a:cubicBezTo>
                    <a:pt x="5695" y="19200"/>
                    <a:pt x="3731" y="20800"/>
                    <a:pt x="525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13" name="任意多边形 35"/>
            <p:cNvSpPr/>
            <p:nvPr/>
          </p:nvSpPr>
          <p:spPr>
            <a:xfrm>
              <a:off x="9744075" y="12924"/>
              <a:ext cx="95251" cy="12701"/>
            </a:xfrm>
            <a:custGeom>
              <a:avLst/>
              <a:gdLst/>
              <a:ahLst/>
              <a:cxnLst>
                <a:cxn ang="0">
                  <a:pos x="wd2" y="hd2"/>
                </a:cxn>
                <a:cxn ang="5400000">
                  <a:pos x="wd2" y="hd2"/>
                </a:cxn>
                <a:cxn ang="10800000">
                  <a:pos x="wd2" y="hd2"/>
                </a:cxn>
                <a:cxn ang="16200000">
                  <a:pos x="wd2" y="hd2"/>
                </a:cxn>
              </a:cxnLst>
              <a:rect l="0" t="0" r="r" b="b"/>
              <a:pathLst>
                <a:path w="21600" h="21600" extrusionOk="0">
                  <a:moveTo>
                    <a:pt x="17712" y="21600"/>
                  </a:moveTo>
                  <a:lnTo>
                    <a:pt x="21600" y="21600"/>
                  </a:lnTo>
                  <a:cubicBezTo>
                    <a:pt x="17064" y="18000"/>
                    <a:pt x="14040" y="14400"/>
                    <a:pt x="8208" y="0"/>
                  </a:cubicBezTo>
                  <a:cubicBezTo>
                    <a:pt x="1728" y="7200"/>
                    <a:pt x="432" y="14400"/>
                    <a:pt x="0" y="18000"/>
                  </a:cubicBezTo>
                  <a:lnTo>
                    <a:pt x="19008" y="21600"/>
                  </a:lnTo>
                  <a:lnTo>
                    <a:pt x="17712"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14" name="任意多边形 36"/>
            <p:cNvSpPr/>
            <p:nvPr/>
          </p:nvSpPr>
          <p:spPr>
            <a:xfrm>
              <a:off x="9839325" y="19079"/>
              <a:ext cx="120684" cy="12701"/>
            </a:xfrm>
            <a:custGeom>
              <a:avLst/>
              <a:gdLst/>
              <a:ahLst/>
              <a:cxnLst>
                <a:cxn ang="0">
                  <a:pos x="wd2" y="hd2"/>
                </a:cxn>
                <a:cxn ang="5400000">
                  <a:pos x="wd2" y="hd2"/>
                </a:cxn>
                <a:cxn ang="10800000">
                  <a:pos x="wd2" y="hd2"/>
                </a:cxn>
                <a:cxn ang="16200000">
                  <a:pos x="wd2" y="hd2"/>
                </a:cxn>
              </a:cxnLst>
              <a:rect l="0" t="0" r="r" b="b"/>
              <a:pathLst>
                <a:path w="19318" h="21600" extrusionOk="0">
                  <a:moveTo>
                    <a:pt x="12169" y="4629"/>
                  </a:moveTo>
                  <a:cubicBezTo>
                    <a:pt x="10039" y="10800"/>
                    <a:pt x="3499" y="13886"/>
                    <a:pt x="7454" y="21600"/>
                  </a:cubicBezTo>
                  <a:cubicBezTo>
                    <a:pt x="15515" y="21600"/>
                    <a:pt x="13082" y="15429"/>
                    <a:pt x="17949" y="12343"/>
                  </a:cubicBezTo>
                  <a:cubicBezTo>
                    <a:pt x="5020" y="13886"/>
                    <a:pt x="21600" y="9257"/>
                    <a:pt x="12321" y="4629"/>
                  </a:cubicBezTo>
                  <a:cubicBezTo>
                    <a:pt x="14755" y="4629"/>
                    <a:pt x="17037" y="3086"/>
                    <a:pt x="19318" y="3086"/>
                  </a:cubicBezTo>
                  <a:cubicBezTo>
                    <a:pt x="16885" y="3086"/>
                    <a:pt x="14755" y="1543"/>
                    <a:pt x="12625" y="0"/>
                  </a:cubicBezTo>
                  <a:lnTo>
                    <a:pt x="12930" y="1543"/>
                  </a:lnTo>
                  <a:cubicBezTo>
                    <a:pt x="12930" y="1543"/>
                    <a:pt x="12930" y="1543"/>
                    <a:pt x="12930" y="1543"/>
                  </a:cubicBezTo>
                  <a:cubicBezTo>
                    <a:pt x="13538" y="1543"/>
                    <a:pt x="13690" y="1543"/>
                    <a:pt x="13082" y="1543"/>
                  </a:cubicBezTo>
                  <a:lnTo>
                    <a:pt x="12777" y="1543"/>
                  </a:lnTo>
                  <a:cubicBezTo>
                    <a:pt x="12625" y="3086"/>
                    <a:pt x="12473" y="3086"/>
                    <a:pt x="12169" y="4629"/>
                  </a:cubicBezTo>
                  <a:cubicBezTo>
                    <a:pt x="8518" y="3086"/>
                    <a:pt x="11561" y="3086"/>
                    <a:pt x="12777" y="1543"/>
                  </a:cubicBezTo>
                  <a:cubicBezTo>
                    <a:pt x="12777" y="1543"/>
                    <a:pt x="12930" y="1543"/>
                    <a:pt x="12930" y="1543"/>
                  </a:cubicBezTo>
                  <a:lnTo>
                    <a:pt x="0" y="4629"/>
                  </a:lnTo>
                  <a:cubicBezTo>
                    <a:pt x="2738" y="4629"/>
                    <a:pt x="6085" y="4629"/>
                    <a:pt x="12169" y="46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15" name="任意多边形 37"/>
            <p:cNvSpPr/>
            <p:nvPr/>
          </p:nvSpPr>
          <p:spPr>
            <a:xfrm>
              <a:off x="10312163" y="34466"/>
              <a:ext cx="12701" cy="12701"/>
            </a:xfrm>
            <a:custGeom>
              <a:avLst/>
              <a:gdLst/>
              <a:ahLst/>
              <a:cxnLst>
                <a:cxn ang="0">
                  <a:pos x="wd2" y="hd2"/>
                </a:cxn>
                <a:cxn ang="5400000">
                  <a:pos x="wd2" y="hd2"/>
                </a:cxn>
                <a:cxn ang="10800000">
                  <a:pos x="wd2" y="hd2"/>
                </a:cxn>
                <a:cxn ang="16200000">
                  <a:pos x="wd2" y="hd2"/>
                </a:cxn>
              </a:cxnLst>
              <a:rect l="0" t="0" r="r" b="b"/>
              <a:pathLst>
                <a:path w="15475" h="21600" extrusionOk="0">
                  <a:moveTo>
                    <a:pt x="15475" y="21600"/>
                  </a:moveTo>
                  <a:cubicBezTo>
                    <a:pt x="9584" y="21600"/>
                    <a:pt x="9584" y="21600"/>
                    <a:pt x="9584" y="0"/>
                  </a:cubicBezTo>
                  <a:cubicBezTo>
                    <a:pt x="-2198" y="21600"/>
                    <a:pt x="-6125" y="21600"/>
                    <a:pt x="1547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16" name="任意多边形 38"/>
            <p:cNvSpPr/>
            <p:nvPr/>
          </p:nvSpPr>
          <p:spPr>
            <a:xfrm>
              <a:off x="10247794" y="28927"/>
              <a:ext cx="93565" cy="12700"/>
            </a:xfrm>
            <a:custGeom>
              <a:avLst/>
              <a:gdLst/>
              <a:ahLst/>
              <a:cxnLst>
                <a:cxn ang="0">
                  <a:pos x="wd2" y="hd2"/>
                </a:cxn>
                <a:cxn ang="5400000">
                  <a:pos x="wd2" y="hd2"/>
                </a:cxn>
                <a:cxn ang="10800000">
                  <a:pos x="wd2" y="hd2"/>
                </a:cxn>
                <a:cxn ang="16200000">
                  <a:pos x="wd2" y="hd2"/>
                </a:cxn>
              </a:cxnLst>
              <a:rect l="0" t="0" r="r" b="b"/>
              <a:pathLst>
                <a:path w="17204" h="21600" extrusionOk="0">
                  <a:moveTo>
                    <a:pt x="7534" y="19800"/>
                  </a:moveTo>
                  <a:cubicBezTo>
                    <a:pt x="8597" y="18000"/>
                    <a:pt x="9482" y="14400"/>
                    <a:pt x="13023" y="16200"/>
                  </a:cubicBezTo>
                  <a:cubicBezTo>
                    <a:pt x="16033" y="18000"/>
                    <a:pt x="13023" y="19800"/>
                    <a:pt x="13200" y="21600"/>
                  </a:cubicBezTo>
                  <a:cubicBezTo>
                    <a:pt x="15325" y="19800"/>
                    <a:pt x="20636" y="16200"/>
                    <a:pt x="13908" y="12600"/>
                  </a:cubicBezTo>
                  <a:lnTo>
                    <a:pt x="12846" y="14400"/>
                  </a:lnTo>
                  <a:cubicBezTo>
                    <a:pt x="6826" y="10800"/>
                    <a:pt x="-964" y="1800"/>
                    <a:pt x="98" y="0"/>
                  </a:cubicBezTo>
                  <a:cubicBezTo>
                    <a:pt x="1869" y="7200"/>
                    <a:pt x="3462" y="12600"/>
                    <a:pt x="7534" y="19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17" name="任意多边形 39"/>
            <p:cNvSpPr/>
            <p:nvPr/>
          </p:nvSpPr>
          <p:spPr>
            <a:xfrm>
              <a:off x="10033000" y="27695"/>
              <a:ext cx="66075" cy="12701"/>
            </a:xfrm>
            <a:custGeom>
              <a:avLst/>
              <a:gdLst/>
              <a:ahLst/>
              <a:cxnLst>
                <a:cxn ang="0">
                  <a:pos x="wd2" y="hd2"/>
                </a:cxn>
                <a:cxn ang="5400000">
                  <a:pos x="wd2" y="hd2"/>
                </a:cxn>
                <a:cxn ang="10800000">
                  <a:pos x="wd2" y="hd2"/>
                </a:cxn>
                <a:cxn ang="16200000">
                  <a:pos x="wd2" y="hd2"/>
                </a:cxn>
              </a:cxnLst>
              <a:rect l="0" t="0" r="r" b="b"/>
              <a:pathLst>
                <a:path w="20432" h="21600" extrusionOk="0">
                  <a:moveTo>
                    <a:pt x="20432" y="0"/>
                  </a:moveTo>
                  <a:lnTo>
                    <a:pt x="0" y="7200"/>
                  </a:lnTo>
                  <a:lnTo>
                    <a:pt x="10508" y="21600"/>
                  </a:lnTo>
                  <a:lnTo>
                    <a:pt x="9924" y="14400"/>
                  </a:lnTo>
                  <a:cubicBezTo>
                    <a:pt x="21600" y="14400"/>
                    <a:pt x="18973" y="7200"/>
                    <a:pt x="2043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18" name="任意多边形 40"/>
            <p:cNvSpPr/>
            <p:nvPr/>
          </p:nvSpPr>
          <p:spPr>
            <a:xfrm>
              <a:off x="9701212" y="12310"/>
              <a:ext cx="38101" cy="12701"/>
            </a:xfrm>
            <a:custGeom>
              <a:avLst/>
              <a:gdLst/>
              <a:ahLst/>
              <a:cxnLst>
                <a:cxn ang="0">
                  <a:pos x="wd2" y="hd2"/>
                </a:cxn>
                <a:cxn ang="5400000">
                  <a:pos x="wd2" y="hd2"/>
                </a:cxn>
                <a:cxn ang="10800000">
                  <a:pos x="wd2" y="hd2"/>
                </a:cxn>
                <a:cxn ang="16200000">
                  <a:pos x="wd2" y="hd2"/>
                </a:cxn>
              </a:cxnLst>
              <a:rect l="0" t="0" r="r" b="b"/>
              <a:pathLst>
                <a:path w="21600" h="21600" extrusionOk="0">
                  <a:moveTo>
                    <a:pt x="16740" y="15429"/>
                  </a:moveTo>
                  <a:lnTo>
                    <a:pt x="21600" y="0"/>
                  </a:lnTo>
                  <a:lnTo>
                    <a:pt x="0" y="21600"/>
                  </a:lnTo>
                  <a:lnTo>
                    <a:pt x="16740" y="1542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19" name="任意多边形 41"/>
            <p:cNvSpPr/>
            <p:nvPr/>
          </p:nvSpPr>
          <p:spPr>
            <a:xfrm>
              <a:off x="9623425" y="11693"/>
              <a:ext cx="22226" cy="12701"/>
            </a:xfrm>
            <a:custGeom>
              <a:avLst/>
              <a:gdLst/>
              <a:ahLst/>
              <a:cxnLst>
                <a:cxn ang="0">
                  <a:pos x="wd2" y="hd2"/>
                </a:cxn>
                <a:cxn ang="5400000">
                  <a:pos x="wd2" y="hd2"/>
                </a:cxn>
                <a:cxn ang="10800000">
                  <a:pos x="wd2" y="hd2"/>
                </a:cxn>
                <a:cxn ang="16200000">
                  <a:pos x="wd2" y="hd2"/>
                </a:cxn>
              </a:cxnLst>
              <a:rect l="0" t="0" r="r" b="b"/>
              <a:pathLst>
                <a:path w="21600" h="21600" extrusionOk="0">
                  <a:moveTo>
                    <a:pt x="18900" y="21600"/>
                  </a:moveTo>
                  <a:lnTo>
                    <a:pt x="21600" y="0"/>
                  </a:lnTo>
                  <a:lnTo>
                    <a:pt x="0" y="16200"/>
                  </a:lnTo>
                  <a:lnTo>
                    <a:pt x="189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20" name="任意多边形 42"/>
            <p:cNvSpPr/>
            <p:nvPr/>
          </p:nvSpPr>
          <p:spPr>
            <a:xfrm>
              <a:off x="4675187" y="48006"/>
              <a:ext cx="2063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0286" y="0"/>
                    <a:pt x="16457"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21" name="任意多边形 43"/>
            <p:cNvSpPr/>
            <p:nvPr/>
          </p:nvSpPr>
          <p:spPr>
            <a:xfrm>
              <a:off x="4833674" y="46775"/>
              <a:ext cx="12701" cy="12701"/>
            </a:xfrm>
            <a:custGeom>
              <a:avLst/>
              <a:gdLst/>
              <a:ahLst/>
              <a:cxnLst>
                <a:cxn ang="0">
                  <a:pos x="wd2" y="hd2"/>
                </a:cxn>
                <a:cxn ang="5400000">
                  <a:pos x="wd2" y="hd2"/>
                </a:cxn>
                <a:cxn ang="10800000">
                  <a:pos x="wd2" y="hd2"/>
                </a:cxn>
                <a:cxn ang="16200000">
                  <a:pos x="wd2" y="hd2"/>
                </a:cxn>
              </a:cxnLst>
              <a:rect l="0" t="0" r="r" b="b"/>
              <a:pathLst>
                <a:path w="15589" h="21600" extrusionOk="0">
                  <a:moveTo>
                    <a:pt x="6949" y="21600"/>
                  </a:moveTo>
                  <a:lnTo>
                    <a:pt x="15589" y="0"/>
                  </a:lnTo>
                  <a:cubicBezTo>
                    <a:pt x="469" y="10800"/>
                    <a:pt x="-6011" y="21600"/>
                    <a:pt x="6949"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22" name="任意多边形 44"/>
            <p:cNvSpPr/>
            <p:nvPr/>
          </p:nvSpPr>
          <p:spPr>
            <a:xfrm>
              <a:off x="7431415" y="7808"/>
              <a:ext cx="58410" cy="12701"/>
            </a:xfrm>
            <a:custGeom>
              <a:avLst/>
              <a:gdLst/>
              <a:ahLst/>
              <a:cxnLst>
                <a:cxn ang="0">
                  <a:pos x="wd2" y="hd2"/>
                </a:cxn>
                <a:cxn ang="5400000">
                  <a:pos x="wd2" y="hd2"/>
                </a:cxn>
                <a:cxn ang="10800000">
                  <a:pos x="wd2" y="hd2"/>
                </a:cxn>
                <a:cxn ang="16200000">
                  <a:pos x="wd2" y="hd2"/>
                </a:cxn>
              </a:cxnLst>
              <a:rect l="0" t="0" r="r" b="b"/>
              <a:pathLst>
                <a:path w="20378" h="15529" extrusionOk="0">
                  <a:moveTo>
                    <a:pt x="20378" y="15529"/>
                  </a:moveTo>
                  <a:cubicBezTo>
                    <a:pt x="10076" y="5929"/>
                    <a:pt x="-1222" y="-6071"/>
                    <a:pt x="107" y="3529"/>
                  </a:cubicBezTo>
                  <a:lnTo>
                    <a:pt x="3098" y="13129"/>
                  </a:lnTo>
                  <a:cubicBezTo>
                    <a:pt x="10409" y="10729"/>
                    <a:pt x="15726" y="13129"/>
                    <a:pt x="20378" y="155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23" name="任意多边形 45"/>
            <p:cNvSpPr/>
            <p:nvPr/>
          </p:nvSpPr>
          <p:spPr>
            <a:xfrm>
              <a:off x="6015037" y="29542"/>
              <a:ext cx="28576"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6703" y="21600"/>
                  </a:lnTo>
                  <a:lnTo>
                    <a:pt x="21600" y="0"/>
                  </a:ln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24" name="任意多边形 46"/>
            <p:cNvSpPr/>
            <p:nvPr/>
          </p:nvSpPr>
          <p:spPr>
            <a:xfrm>
              <a:off x="5956300" y="44928"/>
              <a:ext cx="381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cubicBezTo>
                    <a:pt x="4860" y="7200"/>
                    <a:pt x="11880" y="144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25" name="任意多边形 47"/>
            <p:cNvSpPr/>
            <p:nvPr/>
          </p:nvSpPr>
          <p:spPr>
            <a:xfrm>
              <a:off x="3887787" y="51699"/>
              <a:ext cx="24279" cy="12701"/>
            </a:xfrm>
            <a:custGeom>
              <a:avLst/>
              <a:gdLst/>
              <a:ahLst/>
              <a:cxnLst>
                <a:cxn ang="0">
                  <a:pos x="wd2" y="hd2"/>
                </a:cxn>
                <a:cxn ang="5400000">
                  <a:pos x="wd2" y="hd2"/>
                </a:cxn>
                <a:cxn ang="10800000">
                  <a:pos x="wd2" y="hd2"/>
                </a:cxn>
                <a:cxn ang="16200000">
                  <a:pos x="wd2" y="hd2"/>
                </a:cxn>
              </a:cxnLst>
              <a:rect l="0" t="0" r="r" b="b"/>
              <a:pathLst>
                <a:path w="14363" h="21600" extrusionOk="0">
                  <a:moveTo>
                    <a:pt x="13642" y="0"/>
                  </a:moveTo>
                  <a:lnTo>
                    <a:pt x="0" y="21600"/>
                  </a:lnTo>
                  <a:cubicBezTo>
                    <a:pt x="21600" y="21600"/>
                    <a:pt x="11937" y="12960"/>
                    <a:pt x="1364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26" name="任意多边形 48"/>
            <p:cNvSpPr/>
            <p:nvPr/>
          </p:nvSpPr>
          <p:spPr>
            <a:xfrm>
              <a:off x="8683625" y="13367"/>
              <a:ext cx="61913" cy="12701"/>
            </a:xfrm>
            <a:custGeom>
              <a:avLst/>
              <a:gdLst/>
              <a:ahLst/>
              <a:cxnLst>
                <a:cxn ang="0">
                  <a:pos x="wd2" y="hd2"/>
                </a:cxn>
                <a:cxn ang="5400000">
                  <a:pos x="wd2" y="hd2"/>
                </a:cxn>
                <a:cxn ang="10800000">
                  <a:pos x="wd2" y="hd2"/>
                </a:cxn>
                <a:cxn ang="16200000">
                  <a:pos x="wd2" y="hd2"/>
                </a:cxn>
              </a:cxnLst>
              <a:rect l="0" t="0" r="r" b="b"/>
              <a:pathLst>
                <a:path w="21600" h="14683" extrusionOk="0">
                  <a:moveTo>
                    <a:pt x="21600" y="10800"/>
                  </a:moveTo>
                  <a:cubicBezTo>
                    <a:pt x="12960" y="3600"/>
                    <a:pt x="5982" y="0"/>
                    <a:pt x="0" y="0"/>
                  </a:cubicBezTo>
                  <a:cubicBezTo>
                    <a:pt x="10634" y="7200"/>
                    <a:pt x="18942" y="21600"/>
                    <a:pt x="21600" y="10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27" name="任意多边形 49"/>
            <p:cNvSpPr/>
            <p:nvPr/>
          </p:nvSpPr>
          <p:spPr>
            <a:xfrm>
              <a:off x="4735512" y="8001"/>
              <a:ext cx="16900" cy="12701"/>
            </a:xfrm>
            <a:custGeom>
              <a:avLst/>
              <a:gdLst/>
              <a:ahLst/>
              <a:cxnLst>
                <a:cxn ang="0">
                  <a:pos x="wd2" y="hd2"/>
                </a:cxn>
                <a:cxn ang="5400000">
                  <a:pos x="wd2" y="hd2"/>
                </a:cxn>
                <a:cxn ang="10800000">
                  <a:pos x="wd2" y="hd2"/>
                </a:cxn>
                <a:cxn ang="16200000">
                  <a:pos x="wd2" y="hd2"/>
                </a:cxn>
              </a:cxnLst>
              <a:rect l="0" t="0" r="r" b="b"/>
              <a:pathLst>
                <a:path w="19162" h="21600" extrusionOk="0">
                  <a:moveTo>
                    <a:pt x="18514" y="0"/>
                  </a:moveTo>
                  <a:cubicBezTo>
                    <a:pt x="5143" y="10800"/>
                    <a:pt x="0" y="21600"/>
                    <a:pt x="0" y="21600"/>
                  </a:cubicBezTo>
                  <a:cubicBezTo>
                    <a:pt x="13371" y="21600"/>
                    <a:pt x="21600" y="10800"/>
                    <a:pt x="18514"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28" name="任意多边形 50"/>
            <p:cNvSpPr/>
            <p:nvPr/>
          </p:nvSpPr>
          <p:spPr>
            <a:xfrm>
              <a:off x="8612187" y="11589"/>
              <a:ext cx="71438" cy="12701"/>
            </a:xfrm>
            <a:custGeom>
              <a:avLst/>
              <a:gdLst/>
              <a:ahLst/>
              <a:cxnLst>
                <a:cxn ang="0">
                  <a:pos x="wd2" y="hd2"/>
                </a:cxn>
                <a:cxn ang="5400000">
                  <a:pos x="wd2" y="hd2"/>
                </a:cxn>
                <a:cxn ang="10800000">
                  <a:pos x="wd2" y="hd2"/>
                </a:cxn>
                <a:cxn ang="16200000">
                  <a:pos x="wd2" y="hd2"/>
                </a:cxn>
              </a:cxnLst>
              <a:rect l="0" t="0" r="r" b="b"/>
              <a:pathLst>
                <a:path w="21600" h="15624" extrusionOk="0">
                  <a:moveTo>
                    <a:pt x="0" y="10224"/>
                  </a:moveTo>
                  <a:lnTo>
                    <a:pt x="3744" y="15624"/>
                  </a:lnTo>
                  <a:cubicBezTo>
                    <a:pt x="9216" y="10224"/>
                    <a:pt x="14976" y="4824"/>
                    <a:pt x="21600" y="10224"/>
                  </a:cubicBezTo>
                  <a:cubicBezTo>
                    <a:pt x="14976" y="-576"/>
                    <a:pt x="7200" y="-5976"/>
                    <a:pt x="0" y="1022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29" name="任意多边形 51"/>
            <p:cNvSpPr/>
            <p:nvPr/>
          </p:nvSpPr>
          <p:spPr>
            <a:xfrm>
              <a:off x="1058469" y="41852"/>
              <a:ext cx="12701" cy="12701"/>
            </a:xfrm>
            <a:custGeom>
              <a:avLst/>
              <a:gdLst/>
              <a:ahLst/>
              <a:cxnLst>
                <a:cxn ang="0">
                  <a:pos x="wd2" y="hd2"/>
                </a:cxn>
                <a:cxn ang="5400000">
                  <a:pos x="wd2" y="hd2"/>
                </a:cxn>
                <a:cxn ang="10800000">
                  <a:pos x="wd2" y="hd2"/>
                </a:cxn>
                <a:cxn ang="16200000">
                  <a:pos x="wd2" y="hd2"/>
                </a:cxn>
              </a:cxnLst>
              <a:rect l="0" t="0" r="r" b="b"/>
              <a:pathLst>
                <a:path w="19417" h="21600" extrusionOk="0">
                  <a:moveTo>
                    <a:pt x="19417" y="21600"/>
                  </a:moveTo>
                  <a:lnTo>
                    <a:pt x="517" y="0"/>
                  </a:lnTo>
                  <a:cubicBezTo>
                    <a:pt x="-2183" y="21600"/>
                    <a:pt x="5917" y="21600"/>
                    <a:pt x="1941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30" name="任意多边形 52"/>
            <p:cNvSpPr/>
            <p:nvPr/>
          </p:nvSpPr>
          <p:spPr>
            <a:xfrm>
              <a:off x="239712" y="3846"/>
              <a:ext cx="34926" cy="1270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5400" y="16200"/>
                    <a:pt x="13800" y="16200"/>
                    <a:pt x="21600" y="16200"/>
                  </a:cubicBezTo>
                  <a:cubicBezTo>
                    <a:pt x="17400" y="-5400"/>
                    <a:pt x="11400" y="-5400"/>
                    <a:pt x="0" y="162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31" name="任意多边形 53"/>
            <p:cNvSpPr/>
            <p:nvPr/>
          </p:nvSpPr>
          <p:spPr>
            <a:xfrm>
              <a:off x="9288269" y="11419"/>
              <a:ext cx="12701" cy="12701"/>
            </a:xfrm>
            <a:custGeom>
              <a:avLst/>
              <a:gdLst/>
              <a:ahLst/>
              <a:cxnLst>
                <a:cxn ang="0">
                  <a:pos x="wd2" y="hd2"/>
                </a:cxn>
                <a:cxn ang="5400000">
                  <a:pos x="wd2" y="hd2"/>
                </a:cxn>
                <a:cxn ang="10800000">
                  <a:pos x="wd2" y="hd2"/>
                </a:cxn>
                <a:cxn ang="16200000">
                  <a:pos x="wd2" y="hd2"/>
                </a:cxn>
              </a:cxnLst>
              <a:rect l="0" t="0" r="r" b="b"/>
              <a:pathLst>
                <a:path w="10361" h="9600" extrusionOk="0">
                  <a:moveTo>
                    <a:pt x="0" y="9600"/>
                  </a:moveTo>
                  <a:cubicBezTo>
                    <a:pt x="21600" y="9600"/>
                    <a:pt x="32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32" name="任意多边形 54"/>
            <p:cNvSpPr/>
            <p:nvPr/>
          </p:nvSpPr>
          <p:spPr>
            <a:xfrm>
              <a:off x="9371805" y="2769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800" y="7200"/>
                    <a:pt x="2700" y="14400"/>
                    <a:pt x="0" y="21600"/>
                  </a:cubicBezTo>
                  <a:cubicBezTo>
                    <a:pt x="5400" y="14400"/>
                    <a:pt x="10800" y="72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33" name="任意多边形 55"/>
            <p:cNvSpPr/>
            <p:nvPr/>
          </p:nvSpPr>
          <p:spPr>
            <a:xfrm>
              <a:off x="8420178" y="35355"/>
              <a:ext cx="12701" cy="12701"/>
            </a:xfrm>
            <a:custGeom>
              <a:avLst/>
              <a:gdLst/>
              <a:ahLst/>
              <a:cxnLst>
                <a:cxn ang="0">
                  <a:pos x="wd2" y="hd2"/>
                </a:cxn>
                <a:cxn ang="5400000">
                  <a:pos x="wd2" y="hd2"/>
                </a:cxn>
                <a:cxn ang="10800000">
                  <a:pos x="wd2" y="hd2"/>
                </a:cxn>
                <a:cxn ang="16200000">
                  <a:pos x="wd2" y="hd2"/>
                </a:cxn>
              </a:cxnLst>
              <a:rect l="0" t="0" r="r" b="b"/>
              <a:pathLst>
                <a:path w="15120" h="9600" extrusionOk="0">
                  <a:moveTo>
                    <a:pt x="4320" y="0"/>
                  </a:moveTo>
                  <a:lnTo>
                    <a:pt x="0" y="0"/>
                  </a:lnTo>
                  <a:cubicBezTo>
                    <a:pt x="21600" y="21600"/>
                    <a:pt x="17280" y="0"/>
                    <a:pt x="43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34" name="任意多边形 56"/>
            <p:cNvSpPr/>
            <p:nvPr/>
          </p:nvSpPr>
          <p:spPr>
            <a:xfrm>
              <a:off x="9294812" y="12924"/>
              <a:ext cx="2381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552" y="0"/>
                    <a:pt x="8640" y="0"/>
                    <a:pt x="0" y="0"/>
                  </a:cubicBezTo>
                  <a:cubicBezTo>
                    <a:pt x="4320" y="0"/>
                    <a:pt x="10368" y="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35" name="任意多边形 57"/>
            <p:cNvSpPr/>
            <p:nvPr/>
          </p:nvSpPr>
          <p:spPr>
            <a:xfrm>
              <a:off x="9313862" y="11419"/>
              <a:ext cx="17741" cy="12701"/>
            </a:xfrm>
            <a:custGeom>
              <a:avLst/>
              <a:gdLst/>
              <a:ahLst/>
              <a:cxnLst>
                <a:cxn ang="0">
                  <a:pos x="wd2" y="hd2"/>
                </a:cxn>
                <a:cxn ang="5400000">
                  <a:pos x="wd2" y="hd2"/>
                </a:cxn>
                <a:cxn ang="10800000">
                  <a:pos x="wd2" y="hd2"/>
                </a:cxn>
                <a:cxn ang="16200000">
                  <a:pos x="wd2" y="hd2"/>
                </a:cxn>
              </a:cxnLst>
              <a:rect l="0" t="0" r="r" b="b"/>
              <a:pathLst>
                <a:path w="20115" h="9600" extrusionOk="0">
                  <a:moveTo>
                    <a:pt x="0" y="9600"/>
                  </a:moveTo>
                  <a:lnTo>
                    <a:pt x="19440" y="9600"/>
                  </a:lnTo>
                  <a:cubicBezTo>
                    <a:pt x="21600" y="9600"/>
                    <a:pt x="194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36" name="任意多边形 58"/>
            <p:cNvSpPr/>
            <p:nvPr/>
          </p:nvSpPr>
          <p:spPr>
            <a:xfrm>
              <a:off x="9264650" y="12309"/>
              <a:ext cx="30163"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665" y="0"/>
                    <a:pt x="14632" y="0"/>
                    <a:pt x="21600" y="21600"/>
                  </a:cubicBezTo>
                  <a:cubicBezTo>
                    <a:pt x="19510" y="0"/>
                    <a:pt x="18116" y="0"/>
                    <a:pt x="18813"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37" name="任意多边形 59"/>
            <p:cNvSpPr/>
            <p:nvPr/>
          </p:nvSpPr>
          <p:spPr>
            <a:xfrm>
              <a:off x="2577219" y="34561"/>
              <a:ext cx="13581" cy="12701"/>
            </a:xfrm>
            <a:custGeom>
              <a:avLst/>
              <a:gdLst/>
              <a:ahLst/>
              <a:cxnLst>
                <a:cxn ang="0">
                  <a:pos x="wd2" y="hd2"/>
                </a:cxn>
                <a:cxn ang="5400000">
                  <a:pos x="wd2" y="hd2"/>
                </a:cxn>
                <a:cxn ang="10800000">
                  <a:pos x="wd2" y="hd2"/>
                </a:cxn>
                <a:cxn ang="16200000">
                  <a:pos x="wd2" y="hd2"/>
                </a:cxn>
              </a:cxnLst>
              <a:rect l="0" t="0" r="r" b="b"/>
              <a:pathLst>
                <a:path w="14213" h="12471" extrusionOk="0">
                  <a:moveTo>
                    <a:pt x="14213" y="0"/>
                  </a:moveTo>
                  <a:lnTo>
                    <a:pt x="10456" y="0"/>
                  </a:lnTo>
                  <a:cubicBezTo>
                    <a:pt x="-7387" y="21600"/>
                    <a:pt x="126" y="10800"/>
                    <a:pt x="14213"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38" name="任意多边形 60"/>
            <p:cNvSpPr/>
            <p:nvPr/>
          </p:nvSpPr>
          <p:spPr>
            <a:xfrm>
              <a:off x="7000874" y="4923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0"/>
                  </a:lnTo>
                  <a:lnTo>
                    <a:pt x="0" y="0"/>
                  </a:lnTo>
                  <a:lnTo>
                    <a:pt x="72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39" name="任意多边形 61"/>
            <p:cNvSpPr/>
            <p:nvPr/>
          </p:nvSpPr>
          <p:spPr>
            <a:xfrm>
              <a:off x="6938962" y="43892"/>
              <a:ext cx="66676" cy="147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391" y="13976"/>
                    <a:pt x="14713" y="15247"/>
                    <a:pt x="21600" y="16518"/>
                  </a:cubicBezTo>
                  <a:lnTo>
                    <a:pt x="144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40" name="任意多边形 62"/>
            <p:cNvSpPr/>
            <p:nvPr/>
          </p:nvSpPr>
          <p:spPr>
            <a:xfrm>
              <a:off x="50174" y="8015"/>
              <a:ext cx="9552614" cy="58035"/>
            </a:xfrm>
            <a:custGeom>
              <a:avLst/>
              <a:gdLst/>
              <a:ahLst/>
              <a:cxnLst>
                <a:cxn ang="0">
                  <a:pos x="wd2" y="hd2"/>
                </a:cxn>
                <a:cxn ang="5400000">
                  <a:pos x="wd2" y="hd2"/>
                </a:cxn>
                <a:cxn ang="10800000">
                  <a:pos x="wd2" y="hd2"/>
                </a:cxn>
                <a:cxn ang="16200000">
                  <a:pos x="wd2" y="hd2"/>
                </a:cxn>
              </a:cxnLst>
              <a:rect l="0" t="0" r="r" b="b"/>
              <a:pathLst>
                <a:path w="21576" h="19584" extrusionOk="0">
                  <a:moveTo>
                    <a:pt x="5293" y="1440"/>
                  </a:moveTo>
                  <a:lnTo>
                    <a:pt x="5321" y="1728"/>
                  </a:lnTo>
                  <a:cubicBezTo>
                    <a:pt x="5259" y="2304"/>
                    <a:pt x="5276" y="1728"/>
                    <a:pt x="5293" y="1440"/>
                  </a:cubicBezTo>
                  <a:close/>
                  <a:moveTo>
                    <a:pt x="20553" y="5184"/>
                  </a:moveTo>
                  <a:cubicBezTo>
                    <a:pt x="20568" y="4896"/>
                    <a:pt x="20566" y="4608"/>
                    <a:pt x="20562" y="4608"/>
                  </a:cubicBezTo>
                  <a:cubicBezTo>
                    <a:pt x="20551" y="4896"/>
                    <a:pt x="20519" y="4896"/>
                    <a:pt x="20482" y="4896"/>
                  </a:cubicBezTo>
                  <a:cubicBezTo>
                    <a:pt x="20493" y="5184"/>
                    <a:pt x="20512" y="5472"/>
                    <a:pt x="20553" y="5184"/>
                  </a:cubicBezTo>
                  <a:close/>
                  <a:moveTo>
                    <a:pt x="20411" y="4608"/>
                  </a:moveTo>
                  <a:lnTo>
                    <a:pt x="20409" y="4608"/>
                  </a:lnTo>
                  <a:cubicBezTo>
                    <a:pt x="20340" y="4032"/>
                    <a:pt x="20364" y="4320"/>
                    <a:pt x="20411" y="4608"/>
                  </a:cubicBezTo>
                  <a:close/>
                  <a:moveTo>
                    <a:pt x="13707" y="12384"/>
                  </a:moveTo>
                  <a:cubicBezTo>
                    <a:pt x="13683" y="12960"/>
                    <a:pt x="13649" y="12672"/>
                    <a:pt x="13608" y="12096"/>
                  </a:cubicBezTo>
                  <a:cubicBezTo>
                    <a:pt x="13638" y="12096"/>
                    <a:pt x="13670" y="12096"/>
                    <a:pt x="13707" y="12384"/>
                  </a:cubicBezTo>
                  <a:close/>
                  <a:moveTo>
                    <a:pt x="11299" y="15264"/>
                  </a:moveTo>
                  <a:cubicBezTo>
                    <a:pt x="11269" y="15552"/>
                    <a:pt x="11209" y="16416"/>
                    <a:pt x="11185" y="15552"/>
                  </a:cubicBezTo>
                  <a:cubicBezTo>
                    <a:pt x="11222" y="13824"/>
                    <a:pt x="11248" y="14688"/>
                    <a:pt x="11299" y="15264"/>
                  </a:cubicBezTo>
                  <a:close/>
                  <a:moveTo>
                    <a:pt x="9716" y="15552"/>
                  </a:moveTo>
                  <a:lnTo>
                    <a:pt x="9822" y="16704"/>
                  </a:lnTo>
                  <a:cubicBezTo>
                    <a:pt x="9695" y="18432"/>
                    <a:pt x="9602" y="17856"/>
                    <a:pt x="9701" y="19584"/>
                  </a:cubicBezTo>
                  <a:cubicBezTo>
                    <a:pt x="9716" y="15552"/>
                    <a:pt x="10113" y="19296"/>
                    <a:pt x="10128" y="15264"/>
                  </a:cubicBezTo>
                  <a:lnTo>
                    <a:pt x="10199" y="16128"/>
                  </a:lnTo>
                  <a:cubicBezTo>
                    <a:pt x="10177" y="16128"/>
                    <a:pt x="10175" y="16416"/>
                    <a:pt x="10156" y="16416"/>
                  </a:cubicBezTo>
                  <a:cubicBezTo>
                    <a:pt x="10291" y="18144"/>
                    <a:pt x="10257" y="13536"/>
                    <a:pt x="10431" y="14112"/>
                  </a:cubicBezTo>
                  <a:cubicBezTo>
                    <a:pt x="10492" y="14400"/>
                    <a:pt x="10535" y="14976"/>
                    <a:pt x="10494" y="15552"/>
                  </a:cubicBezTo>
                  <a:lnTo>
                    <a:pt x="10630" y="14400"/>
                  </a:lnTo>
                  <a:cubicBezTo>
                    <a:pt x="10668" y="14688"/>
                    <a:pt x="10660" y="15264"/>
                    <a:pt x="10619" y="15264"/>
                  </a:cubicBezTo>
                  <a:lnTo>
                    <a:pt x="10828" y="14976"/>
                  </a:lnTo>
                  <a:lnTo>
                    <a:pt x="10826" y="14976"/>
                  </a:lnTo>
                  <a:cubicBezTo>
                    <a:pt x="10856" y="14400"/>
                    <a:pt x="10922" y="13536"/>
                    <a:pt x="10955" y="12960"/>
                  </a:cubicBezTo>
                  <a:cubicBezTo>
                    <a:pt x="11006" y="13536"/>
                    <a:pt x="10929" y="13536"/>
                    <a:pt x="10942" y="14112"/>
                  </a:cubicBezTo>
                  <a:lnTo>
                    <a:pt x="11056" y="12960"/>
                  </a:lnTo>
                  <a:cubicBezTo>
                    <a:pt x="11103" y="14112"/>
                    <a:pt x="11009" y="14976"/>
                    <a:pt x="10929" y="14976"/>
                  </a:cubicBezTo>
                  <a:cubicBezTo>
                    <a:pt x="11037" y="19008"/>
                    <a:pt x="11024" y="13824"/>
                    <a:pt x="11256" y="16416"/>
                  </a:cubicBezTo>
                  <a:lnTo>
                    <a:pt x="11146" y="16704"/>
                  </a:lnTo>
                  <a:cubicBezTo>
                    <a:pt x="11217" y="19008"/>
                    <a:pt x="11301" y="18144"/>
                    <a:pt x="11424" y="19584"/>
                  </a:cubicBezTo>
                  <a:cubicBezTo>
                    <a:pt x="11394" y="19008"/>
                    <a:pt x="11179" y="16128"/>
                    <a:pt x="11304" y="15264"/>
                  </a:cubicBezTo>
                  <a:cubicBezTo>
                    <a:pt x="11338" y="15552"/>
                    <a:pt x="11385" y="15552"/>
                    <a:pt x="11452" y="14976"/>
                  </a:cubicBezTo>
                  <a:cubicBezTo>
                    <a:pt x="11452" y="16128"/>
                    <a:pt x="11517" y="15840"/>
                    <a:pt x="11601" y="15840"/>
                  </a:cubicBezTo>
                  <a:lnTo>
                    <a:pt x="11594" y="17856"/>
                  </a:lnTo>
                  <a:cubicBezTo>
                    <a:pt x="11683" y="17280"/>
                    <a:pt x="11676" y="16416"/>
                    <a:pt x="11728" y="15552"/>
                  </a:cubicBezTo>
                  <a:cubicBezTo>
                    <a:pt x="11827" y="15552"/>
                    <a:pt x="11848" y="16992"/>
                    <a:pt x="11870" y="18432"/>
                  </a:cubicBezTo>
                  <a:cubicBezTo>
                    <a:pt x="12029" y="18720"/>
                    <a:pt x="11762" y="16128"/>
                    <a:pt x="11950" y="15840"/>
                  </a:cubicBezTo>
                  <a:cubicBezTo>
                    <a:pt x="12081" y="16416"/>
                    <a:pt x="12174" y="15840"/>
                    <a:pt x="12331" y="14688"/>
                  </a:cubicBezTo>
                  <a:cubicBezTo>
                    <a:pt x="12423" y="15264"/>
                    <a:pt x="12316" y="15840"/>
                    <a:pt x="12348" y="16416"/>
                  </a:cubicBezTo>
                  <a:lnTo>
                    <a:pt x="12430" y="14976"/>
                  </a:lnTo>
                  <a:cubicBezTo>
                    <a:pt x="12449" y="14976"/>
                    <a:pt x="12443" y="15264"/>
                    <a:pt x="12441" y="15552"/>
                  </a:cubicBezTo>
                  <a:cubicBezTo>
                    <a:pt x="12510" y="14976"/>
                    <a:pt x="12445" y="13824"/>
                    <a:pt x="12555" y="13248"/>
                  </a:cubicBezTo>
                  <a:cubicBezTo>
                    <a:pt x="12583" y="11232"/>
                    <a:pt x="12777" y="16416"/>
                    <a:pt x="12910" y="14112"/>
                  </a:cubicBezTo>
                  <a:cubicBezTo>
                    <a:pt x="12942" y="14688"/>
                    <a:pt x="12895" y="15264"/>
                    <a:pt x="12904" y="15840"/>
                  </a:cubicBezTo>
                  <a:cubicBezTo>
                    <a:pt x="13089" y="14400"/>
                    <a:pt x="13063" y="14976"/>
                    <a:pt x="13214" y="12960"/>
                  </a:cubicBezTo>
                  <a:lnTo>
                    <a:pt x="13341" y="14112"/>
                  </a:lnTo>
                  <a:cubicBezTo>
                    <a:pt x="13248" y="12672"/>
                    <a:pt x="13369" y="10944"/>
                    <a:pt x="13474" y="9792"/>
                  </a:cubicBezTo>
                  <a:cubicBezTo>
                    <a:pt x="13440" y="8928"/>
                    <a:pt x="13412" y="8352"/>
                    <a:pt x="13393" y="8064"/>
                  </a:cubicBezTo>
                  <a:lnTo>
                    <a:pt x="13561" y="7200"/>
                  </a:lnTo>
                  <a:cubicBezTo>
                    <a:pt x="13582" y="7488"/>
                    <a:pt x="13565" y="8064"/>
                    <a:pt x="13537" y="8928"/>
                  </a:cubicBezTo>
                  <a:lnTo>
                    <a:pt x="13567" y="8352"/>
                  </a:lnTo>
                  <a:cubicBezTo>
                    <a:pt x="13627" y="9216"/>
                    <a:pt x="13597" y="10368"/>
                    <a:pt x="13554" y="11232"/>
                  </a:cubicBezTo>
                  <a:lnTo>
                    <a:pt x="13494" y="10080"/>
                  </a:lnTo>
                  <a:cubicBezTo>
                    <a:pt x="13451" y="11232"/>
                    <a:pt x="13412" y="12384"/>
                    <a:pt x="13421" y="13536"/>
                  </a:cubicBezTo>
                  <a:cubicBezTo>
                    <a:pt x="13431" y="13248"/>
                    <a:pt x="13453" y="13248"/>
                    <a:pt x="13477" y="12960"/>
                  </a:cubicBezTo>
                  <a:cubicBezTo>
                    <a:pt x="13466" y="13248"/>
                    <a:pt x="13459" y="13536"/>
                    <a:pt x="13464" y="13824"/>
                  </a:cubicBezTo>
                  <a:cubicBezTo>
                    <a:pt x="13470" y="14112"/>
                    <a:pt x="13487" y="13536"/>
                    <a:pt x="13515" y="13248"/>
                  </a:cubicBezTo>
                  <a:lnTo>
                    <a:pt x="13552" y="15264"/>
                  </a:lnTo>
                  <a:lnTo>
                    <a:pt x="13563" y="14400"/>
                  </a:lnTo>
                  <a:lnTo>
                    <a:pt x="13782" y="15840"/>
                  </a:lnTo>
                  <a:cubicBezTo>
                    <a:pt x="13942" y="13824"/>
                    <a:pt x="14077" y="10656"/>
                    <a:pt x="14329" y="9792"/>
                  </a:cubicBezTo>
                  <a:cubicBezTo>
                    <a:pt x="14267" y="11520"/>
                    <a:pt x="14316" y="12384"/>
                    <a:pt x="14312" y="14112"/>
                  </a:cubicBezTo>
                  <a:cubicBezTo>
                    <a:pt x="14243" y="12384"/>
                    <a:pt x="14118" y="14976"/>
                    <a:pt x="13989" y="14688"/>
                  </a:cubicBezTo>
                  <a:cubicBezTo>
                    <a:pt x="14056" y="14688"/>
                    <a:pt x="14041" y="15552"/>
                    <a:pt x="14024" y="15840"/>
                  </a:cubicBezTo>
                  <a:lnTo>
                    <a:pt x="14256" y="14400"/>
                  </a:lnTo>
                  <a:cubicBezTo>
                    <a:pt x="14250" y="15840"/>
                    <a:pt x="14306" y="15264"/>
                    <a:pt x="14366" y="16128"/>
                  </a:cubicBezTo>
                  <a:cubicBezTo>
                    <a:pt x="14319" y="12960"/>
                    <a:pt x="14538" y="14112"/>
                    <a:pt x="14633" y="13248"/>
                  </a:cubicBezTo>
                  <a:cubicBezTo>
                    <a:pt x="14637" y="14112"/>
                    <a:pt x="14616" y="15264"/>
                    <a:pt x="14499" y="14976"/>
                  </a:cubicBezTo>
                  <a:cubicBezTo>
                    <a:pt x="14627" y="17280"/>
                    <a:pt x="14665" y="11520"/>
                    <a:pt x="14790" y="13536"/>
                  </a:cubicBezTo>
                  <a:cubicBezTo>
                    <a:pt x="14760" y="13536"/>
                    <a:pt x="14745" y="13248"/>
                    <a:pt x="14734" y="13824"/>
                  </a:cubicBezTo>
                  <a:cubicBezTo>
                    <a:pt x="14801" y="12960"/>
                    <a:pt x="14960" y="13824"/>
                    <a:pt x="14924" y="14688"/>
                  </a:cubicBezTo>
                  <a:lnTo>
                    <a:pt x="14896" y="14688"/>
                  </a:lnTo>
                  <a:cubicBezTo>
                    <a:pt x="15081" y="14976"/>
                    <a:pt x="15462" y="14688"/>
                    <a:pt x="15490" y="12384"/>
                  </a:cubicBezTo>
                  <a:cubicBezTo>
                    <a:pt x="15492" y="12672"/>
                    <a:pt x="15466" y="15264"/>
                    <a:pt x="15456" y="15840"/>
                  </a:cubicBezTo>
                  <a:lnTo>
                    <a:pt x="15787" y="7488"/>
                  </a:lnTo>
                  <a:cubicBezTo>
                    <a:pt x="15759" y="9792"/>
                    <a:pt x="15871" y="14688"/>
                    <a:pt x="15716" y="15840"/>
                  </a:cubicBezTo>
                  <a:cubicBezTo>
                    <a:pt x="15761" y="16128"/>
                    <a:pt x="15815" y="16704"/>
                    <a:pt x="15910" y="15840"/>
                  </a:cubicBezTo>
                  <a:cubicBezTo>
                    <a:pt x="15880" y="15552"/>
                    <a:pt x="15835" y="12672"/>
                    <a:pt x="15876" y="12672"/>
                  </a:cubicBezTo>
                  <a:cubicBezTo>
                    <a:pt x="15990" y="14976"/>
                    <a:pt x="15955" y="13824"/>
                    <a:pt x="16095" y="15840"/>
                  </a:cubicBezTo>
                  <a:cubicBezTo>
                    <a:pt x="16048" y="15552"/>
                    <a:pt x="16100" y="12096"/>
                    <a:pt x="16171" y="12384"/>
                  </a:cubicBezTo>
                  <a:cubicBezTo>
                    <a:pt x="16160" y="12672"/>
                    <a:pt x="16177" y="15552"/>
                    <a:pt x="16151" y="15840"/>
                  </a:cubicBezTo>
                  <a:lnTo>
                    <a:pt x="16330" y="12672"/>
                  </a:lnTo>
                  <a:cubicBezTo>
                    <a:pt x="16285" y="13248"/>
                    <a:pt x="16321" y="15552"/>
                    <a:pt x="16362" y="16416"/>
                  </a:cubicBezTo>
                  <a:cubicBezTo>
                    <a:pt x="16343" y="15840"/>
                    <a:pt x="16515" y="16416"/>
                    <a:pt x="16563" y="16128"/>
                  </a:cubicBezTo>
                  <a:lnTo>
                    <a:pt x="16487" y="15552"/>
                  </a:lnTo>
                  <a:cubicBezTo>
                    <a:pt x="16690" y="16128"/>
                    <a:pt x="16687" y="10944"/>
                    <a:pt x="16888" y="11232"/>
                  </a:cubicBezTo>
                  <a:cubicBezTo>
                    <a:pt x="16864" y="11808"/>
                    <a:pt x="16827" y="15264"/>
                    <a:pt x="16929" y="15840"/>
                  </a:cubicBezTo>
                  <a:cubicBezTo>
                    <a:pt x="16976" y="14112"/>
                    <a:pt x="17135" y="7776"/>
                    <a:pt x="17312" y="6336"/>
                  </a:cubicBezTo>
                  <a:lnTo>
                    <a:pt x="17346" y="7488"/>
                  </a:lnTo>
                  <a:lnTo>
                    <a:pt x="17482" y="6336"/>
                  </a:lnTo>
                  <a:cubicBezTo>
                    <a:pt x="17398" y="8928"/>
                    <a:pt x="17161" y="14112"/>
                    <a:pt x="17030" y="16128"/>
                  </a:cubicBezTo>
                  <a:cubicBezTo>
                    <a:pt x="17105" y="16992"/>
                    <a:pt x="17051" y="17280"/>
                    <a:pt x="17166" y="17280"/>
                  </a:cubicBezTo>
                  <a:cubicBezTo>
                    <a:pt x="17204" y="18144"/>
                    <a:pt x="17103" y="18720"/>
                    <a:pt x="17071" y="18720"/>
                  </a:cubicBezTo>
                  <a:lnTo>
                    <a:pt x="17334" y="19296"/>
                  </a:lnTo>
                  <a:cubicBezTo>
                    <a:pt x="17321" y="17280"/>
                    <a:pt x="17534" y="17280"/>
                    <a:pt x="17525" y="15840"/>
                  </a:cubicBezTo>
                  <a:lnTo>
                    <a:pt x="17239" y="17568"/>
                  </a:lnTo>
                  <a:cubicBezTo>
                    <a:pt x="17228" y="15840"/>
                    <a:pt x="17405" y="12096"/>
                    <a:pt x="17590" y="12672"/>
                  </a:cubicBezTo>
                  <a:cubicBezTo>
                    <a:pt x="17637" y="13248"/>
                    <a:pt x="17555" y="16128"/>
                    <a:pt x="17560" y="16704"/>
                  </a:cubicBezTo>
                  <a:cubicBezTo>
                    <a:pt x="17583" y="16128"/>
                    <a:pt x="17736" y="15552"/>
                    <a:pt x="17753" y="15840"/>
                  </a:cubicBezTo>
                  <a:lnTo>
                    <a:pt x="17674" y="16992"/>
                  </a:lnTo>
                  <a:cubicBezTo>
                    <a:pt x="17777" y="17856"/>
                    <a:pt x="17844" y="14400"/>
                    <a:pt x="17969" y="16416"/>
                  </a:cubicBezTo>
                  <a:cubicBezTo>
                    <a:pt x="18012" y="16416"/>
                    <a:pt x="18096" y="19008"/>
                    <a:pt x="18104" y="17856"/>
                  </a:cubicBezTo>
                  <a:cubicBezTo>
                    <a:pt x="18033" y="15552"/>
                    <a:pt x="18021" y="8640"/>
                    <a:pt x="18068" y="6912"/>
                  </a:cubicBezTo>
                  <a:cubicBezTo>
                    <a:pt x="18083" y="6912"/>
                    <a:pt x="18292" y="8928"/>
                    <a:pt x="18341" y="10080"/>
                  </a:cubicBezTo>
                  <a:cubicBezTo>
                    <a:pt x="18412" y="11808"/>
                    <a:pt x="18236" y="14400"/>
                    <a:pt x="18296" y="15840"/>
                  </a:cubicBezTo>
                  <a:cubicBezTo>
                    <a:pt x="18298" y="15264"/>
                    <a:pt x="18337" y="14688"/>
                    <a:pt x="18354" y="14400"/>
                  </a:cubicBezTo>
                  <a:cubicBezTo>
                    <a:pt x="18400" y="14976"/>
                    <a:pt x="18335" y="16128"/>
                    <a:pt x="18434" y="15840"/>
                  </a:cubicBezTo>
                  <a:cubicBezTo>
                    <a:pt x="18449" y="13824"/>
                    <a:pt x="18634" y="16128"/>
                    <a:pt x="18479" y="14112"/>
                  </a:cubicBezTo>
                  <a:cubicBezTo>
                    <a:pt x="18576" y="13824"/>
                    <a:pt x="18583" y="14688"/>
                    <a:pt x="18695" y="14688"/>
                  </a:cubicBezTo>
                  <a:cubicBezTo>
                    <a:pt x="18658" y="13248"/>
                    <a:pt x="18796" y="10368"/>
                    <a:pt x="18893" y="9792"/>
                  </a:cubicBezTo>
                  <a:cubicBezTo>
                    <a:pt x="18886" y="10080"/>
                    <a:pt x="18908" y="10944"/>
                    <a:pt x="18919" y="11232"/>
                  </a:cubicBezTo>
                  <a:cubicBezTo>
                    <a:pt x="19117" y="11520"/>
                    <a:pt x="19222" y="12384"/>
                    <a:pt x="19405" y="12384"/>
                  </a:cubicBezTo>
                  <a:cubicBezTo>
                    <a:pt x="19422" y="12960"/>
                    <a:pt x="19511" y="13536"/>
                    <a:pt x="19474" y="14400"/>
                  </a:cubicBezTo>
                  <a:cubicBezTo>
                    <a:pt x="19500" y="14112"/>
                    <a:pt x="19524" y="13248"/>
                    <a:pt x="19580" y="13248"/>
                  </a:cubicBezTo>
                  <a:cubicBezTo>
                    <a:pt x="19689" y="14976"/>
                    <a:pt x="19455" y="13536"/>
                    <a:pt x="19539" y="15552"/>
                  </a:cubicBezTo>
                  <a:cubicBezTo>
                    <a:pt x="19545" y="14400"/>
                    <a:pt x="19685" y="14112"/>
                    <a:pt x="19765" y="13248"/>
                  </a:cubicBezTo>
                  <a:cubicBezTo>
                    <a:pt x="19741" y="11520"/>
                    <a:pt x="19580" y="12960"/>
                    <a:pt x="19498" y="13536"/>
                  </a:cubicBezTo>
                  <a:cubicBezTo>
                    <a:pt x="19498" y="11232"/>
                    <a:pt x="19638" y="8640"/>
                    <a:pt x="19829" y="7488"/>
                  </a:cubicBezTo>
                  <a:cubicBezTo>
                    <a:pt x="19982" y="6912"/>
                    <a:pt x="19896" y="9216"/>
                    <a:pt x="19922" y="8928"/>
                  </a:cubicBezTo>
                  <a:cubicBezTo>
                    <a:pt x="20209" y="9216"/>
                    <a:pt x="20168" y="4608"/>
                    <a:pt x="20404" y="6336"/>
                  </a:cubicBezTo>
                  <a:cubicBezTo>
                    <a:pt x="20499" y="8064"/>
                    <a:pt x="20409" y="9504"/>
                    <a:pt x="20430" y="10656"/>
                  </a:cubicBezTo>
                  <a:cubicBezTo>
                    <a:pt x="20305" y="11232"/>
                    <a:pt x="20239" y="9504"/>
                    <a:pt x="20155" y="9504"/>
                  </a:cubicBezTo>
                  <a:lnTo>
                    <a:pt x="20258" y="10368"/>
                  </a:lnTo>
                  <a:cubicBezTo>
                    <a:pt x="20219" y="10944"/>
                    <a:pt x="20135" y="11232"/>
                    <a:pt x="20090" y="10944"/>
                  </a:cubicBezTo>
                  <a:cubicBezTo>
                    <a:pt x="20170" y="12384"/>
                    <a:pt x="20575" y="11232"/>
                    <a:pt x="20796" y="12672"/>
                  </a:cubicBezTo>
                  <a:cubicBezTo>
                    <a:pt x="20835" y="12096"/>
                    <a:pt x="20904" y="11520"/>
                    <a:pt x="20872" y="10944"/>
                  </a:cubicBezTo>
                  <a:lnTo>
                    <a:pt x="20801" y="10944"/>
                  </a:lnTo>
                  <a:cubicBezTo>
                    <a:pt x="20736" y="9792"/>
                    <a:pt x="20934" y="9216"/>
                    <a:pt x="20844" y="8640"/>
                  </a:cubicBezTo>
                  <a:cubicBezTo>
                    <a:pt x="20939" y="7776"/>
                    <a:pt x="21044" y="6336"/>
                    <a:pt x="21175" y="7200"/>
                  </a:cubicBezTo>
                  <a:lnTo>
                    <a:pt x="21201" y="8928"/>
                  </a:lnTo>
                  <a:cubicBezTo>
                    <a:pt x="21197" y="8352"/>
                    <a:pt x="21115" y="8064"/>
                    <a:pt x="21076" y="8352"/>
                  </a:cubicBezTo>
                  <a:cubicBezTo>
                    <a:pt x="21132" y="7776"/>
                    <a:pt x="21279" y="10944"/>
                    <a:pt x="21339" y="8640"/>
                  </a:cubicBezTo>
                  <a:lnTo>
                    <a:pt x="21247" y="7200"/>
                  </a:lnTo>
                  <a:cubicBezTo>
                    <a:pt x="21341" y="6336"/>
                    <a:pt x="21458" y="4608"/>
                    <a:pt x="21576" y="5184"/>
                  </a:cubicBezTo>
                  <a:cubicBezTo>
                    <a:pt x="21522" y="3456"/>
                    <a:pt x="21548" y="5472"/>
                    <a:pt x="21466" y="3168"/>
                  </a:cubicBezTo>
                  <a:cubicBezTo>
                    <a:pt x="21537" y="5760"/>
                    <a:pt x="21165" y="3168"/>
                    <a:pt x="21281" y="5760"/>
                  </a:cubicBezTo>
                  <a:cubicBezTo>
                    <a:pt x="21197" y="3456"/>
                    <a:pt x="21135" y="4896"/>
                    <a:pt x="21023" y="2592"/>
                  </a:cubicBezTo>
                  <a:cubicBezTo>
                    <a:pt x="21025" y="3168"/>
                    <a:pt x="21061" y="3744"/>
                    <a:pt x="20964" y="3456"/>
                  </a:cubicBezTo>
                  <a:cubicBezTo>
                    <a:pt x="20958" y="3744"/>
                    <a:pt x="20949" y="4032"/>
                    <a:pt x="20941" y="4032"/>
                  </a:cubicBezTo>
                  <a:lnTo>
                    <a:pt x="20934" y="4032"/>
                  </a:lnTo>
                  <a:lnTo>
                    <a:pt x="20941" y="4032"/>
                  </a:lnTo>
                  <a:cubicBezTo>
                    <a:pt x="20936" y="4032"/>
                    <a:pt x="20936" y="4320"/>
                    <a:pt x="20943" y="4032"/>
                  </a:cubicBezTo>
                  <a:cubicBezTo>
                    <a:pt x="20967" y="4320"/>
                    <a:pt x="20986" y="4608"/>
                    <a:pt x="20992" y="4896"/>
                  </a:cubicBezTo>
                  <a:cubicBezTo>
                    <a:pt x="20943" y="6336"/>
                    <a:pt x="20788" y="6336"/>
                    <a:pt x="20734" y="6912"/>
                  </a:cubicBezTo>
                  <a:cubicBezTo>
                    <a:pt x="20676" y="6624"/>
                    <a:pt x="20760" y="6336"/>
                    <a:pt x="20728" y="5760"/>
                  </a:cubicBezTo>
                  <a:lnTo>
                    <a:pt x="20648" y="6624"/>
                  </a:lnTo>
                  <a:cubicBezTo>
                    <a:pt x="20641" y="5472"/>
                    <a:pt x="20493" y="4608"/>
                    <a:pt x="20631" y="3744"/>
                  </a:cubicBezTo>
                  <a:lnTo>
                    <a:pt x="20508" y="3744"/>
                  </a:lnTo>
                  <a:cubicBezTo>
                    <a:pt x="20435" y="2880"/>
                    <a:pt x="20333" y="2592"/>
                    <a:pt x="20273" y="3168"/>
                  </a:cubicBezTo>
                  <a:cubicBezTo>
                    <a:pt x="20215" y="2880"/>
                    <a:pt x="20125" y="4608"/>
                    <a:pt x="20176" y="3456"/>
                  </a:cubicBezTo>
                  <a:lnTo>
                    <a:pt x="19982" y="4320"/>
                  </a:lnTo>
                  <a:lnTo>
                    <a:pt x="19980" y="4032"/>
                  </a:lnTo>
                  <a:cubicBezTo>
                    <a:pt x="19789" y="3744"/>
                    <a:pt x="19586" y="6048"/>
                    <a:pt x="19366" y="3744"/>
                  </a:cubicBezTo>
                  <a:cubicBezTo>
                    <a:pt x="19302" y="4032"/>
                    <a:pt x="19237" y="4320"/>
                    <a:pt x="19127" y="4032"/>
                  </a:cubicBezTo>
                  <a:lnTo>
                    <a:pt x="19108" y="2880"/>
                  </a:lnTo>
                  <a:cubicBezTo>
                    <a:pt x="19024" y="3168"/>
                    <a:pt x="18858" y="1728"/>
                    <a:pt x="18824" y="2880"/>
                  </a:cubicBezTo>
                  <a:cubicBezTo>
                    <a:pt x="18733" y="0"/>
                    <a:pt x="18421" y="2016"/>
                    <a:pt x="18277" y="1440"/>
                  </a:cubicBezTo>
                  <a:lnTo>
                    <a:pt x="18270" y="2880"/>
                  </a:lnTo>
                  <a:cubicBezTo>
                    <a:pt x="18171" y="2880"/>
                    <a:pt x="18074" y="3168"/>
                    <a:pt x="17949" y="3744"/>
                  </a:cubicBezTo>
                  <a:lnTo>
                    <a:pt x="17958" y="5184"/>
                  </a:lnTo>
                  <a:cubicBezTo>
                    <a:pt x="17850" y="6048"/>
                    <a:pt x="17682" y="4032"/>
                    <a:pt x="17512" y="4320"/>
                  </a:cubicBezTo>
                  <a:cubicBezTo>
                    <a:pt x="17525" y="3744"/>
                    <a:pt x="17568" y="3744"/>
                    <a:pt x="17598" y="4032"/>
                  </a:cubicBezTo>
                  <a:cubicBezTo>
                    <a:pt x="17396" y="1152"/>
                    <a:pt x="17170" y="6048"/>
                    <a:pt x="16987" y="4032"/>
                  </a:cubicBezTo>
                  <a:cubicBezTo>
                    <a:pt x="16942" y="4320"/>
                    <a:pt x="16907" y="4320"/>
                    <a:pt x="16877" y="4032"/>
                  </a:cubicBezTo>
                  <a:cubicBezTo>
                    <a:pt x="16881" y="4032"/>
                    <a:pt x="16883" y="4032"/>
                    <a:pt x="16888" y="3744"/>
                  </a:cubicBezTo>
                  <a:lnTo>
                    <a:pt x="16868" y="3744"/>
                  </a:lnTo>
                  <a:lnTo>
                    <a:pt x="16806" y="3168"/>
                  </a:lnTo>
                  <a:cubicBezTo>
                    <a:pt x="16823" y="3456"/>
                    <a:pt x="16843" y="3744"/>
                    <a:pt x="16858" y="3744"/>
                  </a:cubicBezTo>
                  <a:cubicBezTo>
                    <a:pt x="16823" y="3744"/>
                    <a:pt x="16769" y="4032"/>
                    <a:pt x="16718" y="4320"/>
                  </a:cubicBezTo>
                  <a:lnTo>
                    <a:pt x="16694" y="2880"/>
                  </a:lnTo>
                  <a:lnTo>
                    <a:pt x="16683" y="2880"/>
                  </a:lnTo>
                  <a:cubicBezTo>
                    <a:pt x="16631" y="2304"/>
                    <a:pt x="16642" y="3456"/>
                    <a:pt x="16668" y="4608"/>
                  </a:cubicBezTo>
                  <a:cubicBezTo>
                    <a:pt x="16642" y="4896"/>
                    <a:pt x="16619" y="5184"/>
                    <a:pt x="16599" y="5472"/>
                  </a:cubicBezTo>
                  <a:cubicBezTo>
                    <a:pt x="16558" y="3168"/>
                    <a:pt x="16461" y="6336"/>
                    <a:pt x="16405" y="3744"/>
                  </a:cubicBezTo>
                  <a:cubicBezTo>
                    <a:pt x="16369" y="4896"/>
                    <a:pt x="16140" y="4608"/>
                    <a:pt x="16112" y="7200"/>
                  </a:cubicBezTo>
                  <a:cubicBezTo>
                    <a:pt x="16110" y="6624"/>
                    <a:pt x="16095" y="6624"/>
                    <a:pt x="16123" y="6624"/>
                  </a:cubicBezTo>
                  <a:cubicBezTo>
                    <a:pt x="16065" y="6336"/>
                    <a:pt x="16007" y="6048"/>
                    <a:pt x="15955" y="6624"/>
                  </a:cubicBezTo>
                  <a:lnTo>
                    <a:pt x="15929" y="4896"/>
                  </a:lnTo>
                  <a:lnTo>
                    <a:pt x="15802" y="7200"/>
                  </a:lnTo>
                  <a:cubicBezTo>
                    <a:pt x="15725" y="6048"/>
                    <a:pt x="15693" y="5472"/>
                    <a:pt x="15770" y="4032"/>
                  </a:cubicBezTo>
                  <a:cubicBezTo>
                    <a:pt x="15583" y="6048"/>
                    <a:pt x="15617" y="4896"/>
                    <a:pt x="15460" y="6912"/>
                  </a:cubicBezTo>
                  <a:lnTo>
                    <a:pt x="15469" y="5760"/>
                  </a:lnTo>
                  <a:cubicBezTo>
                    <a:pt x="15410" y="5760"/>
                    <a:pt x="15320" y="7200"/>
                    <a:pt x="15286" y="6336"/>
                  </a:cubicBezTo>
                  <a:cubicBezTo>
                    <a:pt x="15161" y="4032"/>
                    <a:pt x="14661" y="5760"/>
                    <a:pt x="14336" y="3744"/>
                  </a:cubicBezTo>
                  <a:cubicBezTo>
                    <a:pt x="14398" y="7200"/>
                    <a:pt x="14185" y="2016"/>
                    <a:pt x="14172" y="4896"/>
                  </a:cubicBezTo>
                  <a:cubicBezTo>
                    <a:pt x="14153" y="4032"/>
                    <a:pt x="14108" y="3456"/>
                    <a:pt x="14159" y="2880"/>
                  </a:cubicBezTo>
                  <a:cubicBezTo>
                    <a:pt x="13993" y="3456"/>
                    <a:pt x="13912" y="1440"/>
                    <a:pt x="13797" y="3744"/>
                  </a:cubicBezTo>
                  <a:cubicBezTo>
                    <a:pt x="13778" y="2880"/>
                    <a:pt x="13832" y="2592"/>
                    <a:pt x="13815" y="2016"/>
                  </a:cubicBezTo>
                  <a:cubicBezTo>
                    <a:pt x="13802" y="2016"/>
                    <a:pt x="13763" y="2592"/>
                    <a:pt x="13746" y="2304"/>
                  </a:cubicBezTo>
                  <a:cubicBezTo>
                    <a:pt x="13729" y="1728"/>
                    <a:pt x="13769" y="1440"/>
                    <a:pt x="13795" y="1152"/>
                  </a:cubicBezTo>
                  <a:cubicBezTo>
                    <a:pt x="13627" y="1152"/>
                    <a:pt x="13610" y="3744"/>
                    <a:pt x="13597" y="6048"/>
                  </a:cubicBezTo>
                  <a:cubicBezTo>
                    <a:pt x="13511" y="4896"/>
                    <a:pt x="13468" y="5184"/>
                    <a:pt x="13405" y="6624"/>
                  </a:cubicBezTo>
                  <a:cubicBezTo>
                    <a:pt x="13377" y="5760"/>
                    <a:pt x="13326" y="4896"/>
                    <a:pt x="13431" y="4896"/>
                  </a:cubicBezTo>
                  <a:cubicBezTo>
                    <a:pt x="13373" y="4608"/>
                    <a:pt x="13070" y="3456"/>
                    <a:pt x="13065" y="5472"/>
                  </a:cubicBezTo>
                  <a:cubicBezTo>
                    <a:pt x="13046" y="4896"/>
                    <a:pt x="12981" y="5184"/>
                    <a:pt x="12966" y="5472"/>
                  </a:cubicBezTo>
                  <a:cubicBezTo>
                    <a:pt x="12833" y="5184"/>
                    <a:pt x="12822" y="5184"/>
                    <a:pt x="12690" y="5184"/>
                  </a:cubicBezTo>
                  <a:lnTo>
                    <a:pt x="12727" y="5472"/>
                  </a:lnTo>
                  <a:cubicBezTo>
                    <a:pt x="12675" y="7776"/>
                    <a:pt x="12619" y="6048"/>
                    <a:pt x="12514" y="6336"/>
                  </a:cubicBezTo>
                  <a:lnTo>
                    <a:pt x="12516" y="6048"/>
                  </a:lnTo>
                  <a:cubicBezTo>
                    <a:pt x="12275" y="4320"/>
                    <a:pt x="12413" y="6912"/>
                    <a:pt x="12176" y="4896"/>
                  </a:cubicBezTo>
                  <a:lnTo>
                    <a:pt x="12189" y="6336"/>
                  </a:lnTo>
                  <a:cubicBezTo>
                    <a:pt x="12165" y="9216"/>
                    <a:pt x="11978" y="4320"/>
                    <a:pt x="11840" y="5472"/>
                  </a:cubicBezTo>
                  <a:lnTo>
                    <a:pt x="11889" y="6336"/>
                  </a:lnTo>
                  <a:cubicBezTo>
                    <a:pt x="11814" y="7488"/>
                    <a:pt x="11678" y="2304"/>
                    <a:pt x="11603" y="1728"/>
                  </a:cubicBezTo>
                  <a:cubicBezTo>
                    <a:pt x="11586" y="1440"/>
                    <a:pt x="11629" y="1440"/>
                    <a:pt x="11652" y="1152"/>
                  </a:cubicBezTo>
                  <a:cubicBezTo>
                    <a:pt x="11454" y="-288"/>
                    <a:pt x="11627" y="2880"/>
                    <a:pt x="11478" y="3456"/>
                  </a:cubicBezTo>
                  <a:cubicBezTo>
                    <a:pt x="11450" y="2304"/>
                    <a:pt x="11513" y="864"/>
                    <a:pt x="11413" y="576"/>
                  </a:cubicBezTo>
                  <a:cubicBezTo>
                    <a:pt x="11364" y="0"/>
                    <a:pt x="11125" y="3744"/>
                    <a:pt x="10989" y="1728"/>
                  </a:cubicBezTo>
                  <a:cubicBezTo>
                    <a:pt x="11019" y="2592"/>
                    <a:pt x="11049" y="3456"/>
                    <a:pt x="10981" y="4032"/>
                  </a:cubicBezTo>
                  <a:cubicBezTo>
                    <a:pt x="10875" y="4032"/>
                    <a:pt x="10696" y="864"/>
                    <a:pt x="10602" y="3456"/>
                  </a:cubicBezTo>
                  <a:cubicBezTo>
                    <a:pt x="10589" y="3168"/>
                    <a:pt x="10582" y="2880"/>
                    <a:pt x="10582" y="2592"/>
                  </a:cubicBezTo>
                  <a:cubicBezTo>
                    <a:pt x="10503" y="3456"/>
                    <a:pt x="10322" y="3744"/>
                    <a:pt x="10272" y="4896"/>
                  </a:cubicBezTo>
                  <a:cubicBezTo>
                    <a:pt x="10199" y="288"/>
                    <a:pt x="9772" y="7200"/>
                    <a:pt x="9775" y="2592"/>
                  </a:cubicBezTo>
                  <a:lnTo>
                    <a:pt x="9527" y="2880"/>
                  </a:lnTo>
                  <a:lnTo>
                    <a:pt x="9533" y="2304"/>
                  </a:lnTo>
                  <a:cubicBezTo>
                    <a:pt x="9376" y="2016"/>
                    <a:pt x="9320" y="3168"/>
                    <a:pt x="9264" y="4320"/>
                  </a:cubicBezTo>
                  <a:cubicBezTo>
                    <a:pt x="9228" y="3744"/>
                    <a:pt x="9256" y="3456"/>
                    <a:pt x="9258" y="3168"/>
                  </a:cubicBezTo>
                  <a:cubicBezTo>
                    <a:pt x="9027" y="2304"/>
                    <a:pt x="9004" y="2304"/>
                    <a:pt x="8810" y="4608"/>
                  </a:cubicBezTo>
                  <a:lnTo>
                    <a:pt x="8790" y="3168"/>
                  </a:lnTo>
                  <a:cubicBezTo>
                    <a:pt x="8737" y="4032"/>
                    <a:pt x="8457" y="864"/>
                    <a:pt x="8231" y="2304"/>
                  </a:cubicBezTo>
                  <a:cubicBezTo>
                    <a:pt x="8233" y="2304"/>
                    <a:pt x="8237" y="2016"/>
                    <a:pt x="8254" y="1728"/>
                  </a:cubicBezTo>
                  <a:cubicBezTo>
                    <a:pt x="8000" y="3456"/>
                    <a:pt x="7645" y="-2016"/>
                    <a:pt x="7552" y="2880"/>
                  </a:cubicBezTo>
                  <a:lnTo>
                    <a:pt x="7382" y="4032"/>
                  </a:lnTo>
                  <a:cubicBezTo>
                    <a:pt x="7600" y="4608"/>
                    <a:pt x="7350" y="6336"/>
                    <a:pt x="7440" y="7200"/>
                  </a:cubicBezTo>
                  <a:cubicBezTo>
                    <a:pt x="7354" y="7488"/>
                    <a:pt x="7218" y="5760"/>
                    <a:pt x="7324" y="5472"/>
                  </a:cubicBezTo>
                  <a:lnTo>
                    <a:pt x="7341" y="5760"/>
                  </a:lnTo>
                  <a:cubicBezTo>
                    <a:pt x="7380" y="2880"/>
                    <a:pt x="7070" y="4608"/>
                    <a:pt x="7076" y="2592"/>
                  </a:cubicBezTo>
                  <a:cubicBezTo>
                    <a:pt x="6648" y="2880"/>
                    <a:pt x="6230" y="1152"/>
                    <a:pt x="5829" y="864"/>
                  </a:cubicBezTo>
                  <a:lnTo>
                    <a:pt x="5877" y="3168"/>
                  </a:lnTo>
                  <a:lnTo>
                    <a:pt x="5737" y="2880"/>
                  </a:lnTo>
                  <a:cubicBezTo>
                    <a:pt x="5700" y="2304"/>
                    <a:pt x="5687" y="1152"/>
                    <a:pt x="5786" y="1440"/>
                  </a:cubicBezTo>
                  <a:cubicBezTo>
                    <a:pt x="5735" y="288"/>
                    <a:pt x="5618" y="2304"/>
                    <a:pt x="5616" y="2880"/>
                  </a:cubicBezTo>
                  <a:cubicBezTo>
                    <a:pt x="5420" y="2016"/>
                    <a:pt x="5694" y="576"/>
                    <a:pt x="5633" y="576"/>
                  </a:cubicBezTo>
                  <a:lnTo>
                    <a:pt x="5569" y="576"/>
                  </a:lnTo>
                  <a:cubicBezTo>
                    <a:pt x="5504" y="1440"/>
                    <a:pt x="5498" y="2304"/>
                    <a:pt x="5377" y="2304"/>
                  </a:cubicBezTo>
                  <a:cubicBezTo>
                    <a:pt x="5302" y="1728"/>
                    <a:pt x="5338" y="864"/>
                    <a:pt x="5308" y="864"/>
                  </a:cubicBezTo>
                  <a:cubicBezTo>
                    <a:pt x="5310" y="864"/>
                    <a:pt x="5300" y="576"/>
                    <a:pt x="5263" y="864"/>
                  </a:cubicBezTo>
                  <a:lnTo>
                    <a:pt x="5086" y="576"/>
                  </a:lnTo>
                  <a:lnTo>
                    <a:pt x="5157" y="2304"/>
                  </a:lnTo>
                  <a:cubicBezTo>
                    <a:pt x="5080" y="3168"/>
                    <a:pt x="4992" y="2304"/>
                    <a:pt x="5073" y="4032"/>
                  </a:cubicBezTo>
                  <a:cubicBezTo>
                    <a:pt x="4953" y="1152"/>
                    <a:pt x="4417" y="2880"/>
                    <a:pt x="4343" y="2016"/>
                  </a:cubicBezTo>
                  <a:cubicBezTo>
                    <a:pt x="4234" y="3168"/>
                    <a:pt x="4126" y="3168"/>
                    <a:pt x="3990" y="2880"/>
                  </a:cubicBezTo>
                  <a:cubicBezTo>
                    <a:pt x="4025" y="3456"/>
                    <a:pt x="4044" y="5184"/>
                    <a:pt x="3930" y="4896"/>
                  </a:cubicBezTo>
                  <a:cubicBezTo>
                    <a:pt x="3971" y="1152"/>
                    <a:pt x="3717" y="3168"/>
                    <a:pt x="3624" y="576"/>
                  </a:cubicBezTo>
                  <a:cubicBezTo>
                    <a:pt x="3708" y="2304"/>
                    <a:pt x="3297" y="864"/>
                    <a:pt x="3428" y="3456"/>
                  </a:cubicBezTo>
                  <a:cubicBezTo>
                    <a:pt x="3331" y="3168"/>
                    <a:pt x="3422" y="2016"/>
                    <a:pt x="3348" y="1152"/>
                  </a:cubicBezTo>
                  <a:cubicBezTo>
                    <a:pt x="3120" y="2592"/>
                    <a:pt x="2842" y="288"/>
                    <a:pt x="2560" y="576"/>
                  </a:cubicBezTo>
                  <a:cubicBezTo>
                    <a:pt x="2556" y="1152"/>
                    <a:pt x="2603" y="1728"/>
                    <a:pt x="2543" y="2592"/>
                  </a:cubicBezTo>
                  <a:lnTo>
                    <a:pt x="2392" y="288"/>
                  </a:lnTo>
                  <a:cubicBezTo>
                    <a:pt x="2336" y="576"/>
                    <a:pt x="2341" y="2880"/>
                    <a:pt x="2239" y="1152"/>
                  </a:cubicBezTo>
                  <a:cubicBezTo>
                    <a:pt x="2254" y="1728"/>
                    <a:pt x="2276" y="2304"/>
                    <a:pt x="2237" y="2304"/>
                  </a:cubicBezTo>
                  <a:cubicBezTo>
                    <a:pt x="1682" y="0"/>
                    <a:pt x="1104" y="4320"/>
                    <a:pt x="540" y="0"/>
                  </a:cubicBezTo>
                  <a:cubicBezTo>
                    <a:pt x="616" y="576"/>
                    <a:pt x="566" y="864"/>
                    <a:pt x="508" y="864"/>
                  </a:cubicBezTo>
                  <a:cubicBezTo>
                    <a:pt x="545" y="1152"/>
                    <a:pt x="506" y="2016"/>
                    <a:pt x="514" y="2880"/>
                  </a:cubicBezTo>
                  <a:lnTo>
                    <a:pt x="277" y="864"/>
                  </a:lnTo>
                  <a:cubicBezTo>
                    <a:pt x="234" y="2880"/>
                    <a:pt x="26" y="864"/>
                    <a:pt x="0" y="2880"/>
                  </a:cubicBezTo>
                  <a:lnTo>
                    <a:pt x="75" y="2304"/>
                  </a:lnTo>
                  <a:cubicBezTo>
                    <a:pt x="-24" y="4608"/>
                    <a:pt x="215" y="7200"/>
                    <a:pt x="200" y="10080"/>
                  </a:cubicBezTo>
                  <a:cubicBezTo>
                    <a:pt x="312" y="7488"/>
                    <a:pt x="493" y="13824"/>
                    <a:pt x="676" y="10368"/>
                  </a:cubicBezTo>
                  <a:cubicBezTo>
                    <a:pt x="717" y="10944"/>
                    <a:pt x="641" y="11232"/>
                    <a:pt x="663" y="11808"/>
                  </a:cubicBezTo>
                  <a:cubicBezTo>
                    <a:pt x="708" y="10656"/>
                    <a:pt x="764" y="10368"/>
                    <a:pt x="868" y="10944"/>
                  </a:cubicBezTo>
                  <a:lnTo>
                    <a:pt x="857" y="11232"/>
                  </a:lnTo>
                  <a:cubicBezTo>
                    <a:pt x="1148" y="10944"/>
                    <a:pt x="1272" y="12096"/>
                    <a:pt x="1600" y="12960"/>
                  </a:cubicBezTo>
                  <a:lnTo>
                    <a:pt x="1574" y="11520"/>
                  </a:lnTo>
                  <a:cubicBezTo>
                    <a:pt x="1645" y="11808"/>
                    <a:pt x="1660" y="12096"/>
                    <a:pt x="1692" y="12384"/>
                  </a:cubicBezTo>
                  <a:cubicBezTo>
                    <a:pt x="1774" y="10368"/>
                    <a:pt x="1496" y="12384"/>
                    <a:pt x="1570" y="10080"/>
                  </a:cubicBezTo>
                  <a:cubicBezTo>
                    <a:pt x="1662" y="12960"/>
                    <a:pt x="2065" y="10080"/>
                    <a:pt x="2127" y="13248"/>
                  </a:cubicBezTo>
                  <a:cubicBezTo>
                    <a:pt x="2235" y="13536"/>
                    <a:pt x="2095" y="11808"/>
                    <a:pt x="2203" y="11808"/>
                  </a:cubicBezTo>
                  <a:lnTo>
                    <a:pt x="2233" y="12672"/>
                  </a:lnTo>
                  <a:lnTo>
                    <a:pt x="2259" y="11520"/>
                  </a:lnTo>
                  <a:cubicBezTo>
                    <a:pt x="2330" y="11808"/>
                    <a:pt x="2366" y="12960"/>
                    <a:pt x="2369" y="13536"/>
                  </a:cubicBezTo>
                  <a:cubicBezTo>
                    <a:pt x="2351" y="13536"/>
                    <a:pt x="2319" y="13824"/>
                    <a:pt x="2302" y="13824"/>
                  </a:cubicBezTo>
                  <a:cubicBezTo>
                    <a:pt x="2392" y="14976"/>
                    <a:pt x="2560" y="13536"/>
                    <a:pt x="2593" y="13824"/>
                  </a:cubicBezTo>
                  <a:lnTo>
                    <a:pt x="2487" y="13248"/>
                  </a:lnTo>
                  <a:cubicBezTo>
                    <a:pt x="2782" y="12384"/>
                    <a:pt x="3142" y="13824"/>
                    <a:pt x="3428" y="12096"/>
                  </a:cubicBezTo>
                  <a:lnTo>
                    <a:pt x="3407" y="11232"/>
                  </a:lnTo>
                  <a:cubicBezTo>
                    <a:pt x="3624" y="10080"/>
                    <a:pt x="3581" y="12096"/>
                    <a:pt x="3818" y="11520"/>
                  </a:cubicBezTo>
                  <a:lnTo>
                    <a:pt x="3809" y="11808"/>
                  </a:lnTo>
                  <a:cubicBezTo>
                    <a:pt x="3859" y="10944"/>
                    <a:pt x="3921" y="10656"/>
                    <a:pt x="3988" y="10944"/>
                  </a:cubicBezTo>
                  <a:cubicBezTo>
                    <a:pt x="3928" y="11520"/>
                    <a:pt x="4100" y="12384"/>
                    <a:pt x="4023" y="13248"/>
                  </a:cubicBezTo>
                  <a:cubicBezTo>
                    <a:pt x="4257" y="11808"/>
                    <a:pt x="4139" y="12096"/>
                    <a:pt x="4294" y="9792"/>
                  </a:cubicBezTo>
                  <a:lnTo>
                    <a:pt x="4330" y="10944"/>
                  </a:lnTo>
                  <a:cubicBezTo>
                    <a:pt x="4382" y="9792"/>
                    <a:pt x="4386" y="9504"/>
                    <a:pt x="4507" y="9216"/>
                  </a:cubicBezTo>
                  <a:cubicBezTo>
                    <a:pt x="4408" y="10080"/>
                    <a:pt x="4582" y="10656"/>
                    <a:pt x="4473" y="12096"/>
                  </a:cubicBezTo>
                  <a:cubicBezTo>
                    <a:pt x="4725" y="14400"/>
                    <a:pt x="4845" y="9792"/>
                    <a:pt x="4959" y="13248"/>
                  </a:cubicBezTo>
                  <a:cubicBezTo>
                    <a:pt x="5076" y="10080"/>
                    <a:pt x="4744" y="11520"/>
                    <a:pt x="4809" y="10944"/>
                  </a:cubicBezTo>
                  <a:cubicBezTo>
                    <a:pt x="4755" y="9792"/>
                    <a:pt x="4903" y="8640"/>
                    <a:pt x="4981" y="8928"/>
                  </a:cubicBezTo>
                  <a:cubicBezTo>
                    <a:pt x="5061" y="8928"/>
                    <a:pt x="5116" y="12672"/>
                    <a:pt x="5319" y="12672"/>
                  </a:cubicBezTo>
                  <a:cubicBezTo>
                    <a:pt x="5297" y="12672"/>
                    <a:pt x="5297" y="12960"/>
                    <a:pt x="5276" y="12960"/>
                  </a:cubicBezTo>
                  <a:cubicBezTo>
                    <a:pt x="5351" y="13824"/>
                    <a:pt x="5424" y="11808"/>
                    <a:pt x="5517" y="13248"/>
                  </a:cubicBezTo>
                  <a:cubicBezTo>
                    <a:pt x="5569" y="11520"/>
                    <a:pt x="5636" y="13248"/>
                    <a:pt x="5651" y="10944"/>
                  </a:cubicBezTo>
                  <a:lnTo>
                    <a:pt x="5468" y="11520"/>
                  </a:lnTo>
                  <a:cubicBezTo>
                    <a:pt x="5571" y="10944"/>
                    <a:pt x="5670" y="8352"/>
                    <a:pt x="5842" y="9504"/>
                  </a:cubicBezTo>
                  <a:cubicBezTo>
                    <a:pt x="5829" y="10080"/>
                    <a:pt x="5778" y="10656"/>
                    <a:pt x="5741" y="10944"/>
                  </a:cubicBezTo>
                  <a:cubicBezTo>
                    <a:pt x="5793" y="11808"/>
                    <a:pt x="5838" y="10656"/>
                    <a:pt x="5892" y="11232"/>
                  </a:cubicBezTo>
                  <a:cubicBezTo>
                    <a:pt x="5877" y="13536"/>
                    <a:pt x="5668" y="11808"/>
                    <a:pt x="5556" y="13536"/>
                  </a:cubicBezTo>
                  <a:cubicBezTo>
                    <a:pt x="5610" y="14400"/>
                    <a:pt x="5767" y="11808"/>
                    <a:pt x="5711" y="14400"/>
                  </a:cubicBezTo>
                  <a:cubicBezTo>
                    <a:pt x="5791" y="11232"/>
                    <a:pt x="5909" y="14688"/>
                    <a:pt x="6045" y="12384"/>
                  </a:cubicBezTo>
                  <a:lnTo>
                    <a:pt x="6036" y="13824"/>
                  </a:lnTo>
                  <a:cubicBezTo>
                    <a:pt x="6058" y="13536"/>
                    <a:pt x="6103" y="12960"/>
                    <a:pt x="6142" y="12960"/>
                  </a:cubicBezTo>
                  <a:lnTo>
                    <a:pt x="6071" y="14688"/>
                  </a:lnTo>
                  <a:cubicBezTo>
                    <a:pt x="6180" y="13248"/>
                    <a:pt x="6282" y="16128"/>
                    <a:pt x="6387" y="15264"/>
                  </a:cubicBezTo>
                  <a:cubicBezTo>
                    <a:pt x="6167" y="15264"/>
                    <a:pt x="6338" y="13536"/>
                    <a:pt x="6245" y="12672"/>
                  </a:cubicBezTo>
                  <a:cubicBezTo>
                    <a:pt x="6518" y="10944"/>
                    <a:pt x="6402" y="16416"/>
                    <a:pt x="6708" y="15840"/>
                  </a:cubicBezTo>
                  <a:cubicBezTo>
                    <a:pt x="6667" y="15840"/>
                    <a:pt x="6553" y="14688"/>
                    <a:pt x="6618" y="14112"/>
                  </a:cubicBezTo>
                  <a:cubicBezTo>
                    <a:pt x="6676" y="14400"/>
                    <a:pt x="6751" y="14976"/>
                    <a:pt x="6788" y="15840"/>
                  </a:cubicBezTo>
                  <a:cubicBezTo>
                    <a:pt x="6990" y="15552"/>
                    <a:pt x="6757" y="14400"/>
                    <a:pt x="6844" y="13536"/>
                  </a:cubicBezTo>
                  <a:cubicBezTo>
                    <a:pt x="6913" y="15264"/>
                    <a:pt x="6943" y="12960"/>
                    <a:pt x="7031" y="12384"/>
                  </a:cubicBezTo>
                  <a:lnTo>
                    <a:pt x="7031" y="13824"/>
                  </a:lnTo>
                  <a:cubicBezTo>
                    <a:pt x="7264" y="14688"/>
                    <a:pt x="7093" y="10944"/>
                    <a:pt x="7300" y="12096"/>
                  </a:cubicBezTo>
                  <a:lnTo>
                    <a:pt x="7214" y="13824"/>
                  </a:lnTo>
                  <a:lnTo>
                    <a:pt x="7322" y="13536"/>
                  </a:lnTo>
                  <a:lnTo>
                    <a:pt x="7298" y="14976"/>
                  </a:lnTo>
                  <a:cubicBezTo>
                    <a:pt x="7416" y="13824"/>
                    <a:pt x="7453" y="14112"/>
                    <a:pt x="7569" y="14688"/>
                  </a:cubicBezTo>
                  <a:cubicBezTo>
                    <a:pt x="7541" y="13536"/>
                    <a:pt x="7584" y="12096"/>
                    <a:pt x="7686" y="12096"/>
                  </a:cubicBezTo>
                  <a:cubicBezTo>
                    <a:pt x="7757" y="12960"/>
                    <a:pt x="7647" y="13536"/>
                    <a:pt x="7793" y="13248"/>
                  </a:cubicBezTo>
                  <a:cubicBezTo>
                    <a:pt x="7759" y="14112"/>
                    <a:pt x="7724" y="15264"/>
                    <a:pt x="7660" y="13824"/>
                  </a:cubicBezTo>
                  <a:cubicBezTo>
                    <a:pt x="7653" y="14400"/>
                    <a:pt x="7628" y="14688"/>
                    <a:pt x="7621" y="15264"/>
                  </a:cubicBezTo>
                  <a:cubicBezTo>
                    <a:pt x="7696" y="16128"/>
                    <a:pt x="7811" y="15552"/>
                    <a:pt x="7862" y="15552"/>
                  </a:cubicBezTo>
                  <a:cubicBezTo>
                    <a:pt x="7843" y="15552"/>
                    <a:pt x="7819" y="15264"/>
                    <a:pt x="7806" y="15264"/>
                  </a:cubicBezTo>
                  <a:lnTo>
                    <a:pt x="8017" y="13248"/>
                  </a:lnTo>
                  <a:cubicBezTo>
                    <a:pt x="8050" y="13824"/>
                    <a:pt x="8024" y="14112"/>
                    <a:pt x="7998" y="14688"/>
                  </a:cubicBezTo>
                  <a:cubicBezTo>
                    <a:pt x="8039" y="14400"/>
                    <a:pt x="8069" y="13824"/>
                    <a:pt x="8131" y="13824"/>
                  </a:cubicBezTo>
                  <a:cubicBezTo>
                    <a:pt x="8116" y="14976"/>
                    <a:pt x="8119" y="16128"/>
                    <a:pt x="8030" y="16704"/>
                  </a:cubicBezTo>
                  <a:lnTo>
                    <a:pt x="8231" y="15264"/>
                  </a:lnTo>
                  <a:cubicBezTo>
                    <a:pt x="8243" y="15840"/>
                    <a:pt x="8334" y="16704"/>
                    <a:pt x="8308" y="17280"/>
                  </a:cubicBezTo>
                  <a:cubicBezTo>
                    <a:pt x="8418" y="17856"/>
                    <a:pt x="8579" y="14976"/>
                    <a:pt x="8728" y="15840"/>
                  </a:cubicBezTo>
                  <a:cubicBezTo>
                    <a:pt x="8734" y="15840"/>
                    <a:pt x="8750" y="15552"/>
                    <a:pt x="8782" y="15264"/>
                  </a:cubicBezTo>
                  <a:cubicBezTo>
                    <a:pt x="8920" y="15840"/>
                    <a:pt x="9042" y="17280"/>
                    <a:pt x="9206" y="15552"/>
                  </a:cubicBezTo>
                  <a:lnTo>
                    <a:pt x="9299" y="17568"/>
                  </a:lnTo>
                  <a:cubicBezTo>
                    <a:pt x="9428" y="17280"/>
                    <a:pt x="9174" y="14976"/>
                    <a:pt x="9387" y="14400"/>
                  </a:cubicBezTo>
                  <a:cubicBezTo>
                    <a:pt x="9538" y="13824"/>
                    <a:pt x="9443" y="16128"/>
                    <a:pt x="9497" y="16704"/>
                  </a:cubicBezTo>
                  <a:cubicBezTo>
                    <a:pt x="9572" y="15840"/>
                    <a:pt x="9704" y="13536"/>
                    <a:pt x="9841" y="15264"/>
                  </a:cubicBezTo>
                  <a:cubicBezTo>
                    <a:pt x="9796" y="15840"/>
                    <a:pt x="9760" y="15264"/>
                    <a:pt x="9716" y="1555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41" name="任意多边形 63"/>
            <p:cNvSpPr/>
            <p:nvPr/>
          </p:nvSpPr>
          <p:spPr>
            <a:xfrm>
              <a:off x="5986817" y="43083"/>
              <a:ext cx="12701" cy="12701"/>
            </a:xfrm>
            <a:custGeom>
              <a:avLst/>
              <a:gdLst/>
              <a:ahLst/>
              <a:cxnLst>
                <a:cxn ang="0">
                  <a:pos x="wd2" y="hd2"/>
                </a:cxn>
                <a:cxn ang="5400000">
                  <a:pos x="wd2" y="hd2"/>
                </a:cxn>
                <a:cxn ang="10800000">
                  <a:pos x="wd2" y="hd2"/>
                </a:cxn>
                <a:cxn ang="16200000">
                  <a:pos x="wd2" y="hd2"/>
                </a:cxn>
              </a:cxnLst>
              <a:rect l="0" t="0" r="r" b="b"/>
              <a:pathLst>
                <a:path w="17130" h="21600" extrusionOk="0">
                  <a:moveTo>
                    <a:pt x="17130" y="21600"/>
                  </a:moveTo>
                  <a:cubicBezTo>
                    <a:pt x="9930" y="14400"/>
                    <a:pt x="8130" y="7200"/>
                    <a:pt x="6330" y="0"/>
                  </a:cubicBezTo>
                  <a:cubicBezTo>
                    <a:pt x="-2670" y="7200"/>
                    <a:pt x="-4470" y="14400"/>
                    <a:pt x="1713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42" name="任意多边形 64"/>
            <p:cNvSpPr/>
            <p:nvPr/>
          </p:nvSpPr>
          <p:spPr>
            <a:xfrm>
              <a:off x="3907631" y="4923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960" y="0"/>
                  </a:lnTo>
                  <a:cubicBezTo>
                    <a:pt x="4320" y="21600"/>
                    <a:pt x="4320" y="21600"/>
                    <a:pt x="0" y="21600"/>
                  </a:cubicBez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43" name="任意多边形 65"/>
            <p:cNvSpPr/>
            <p:nvPr/>
          </p:nvSpPr>
          <p:spPr>
            <a:xfrm>
              <a:off x="8151067" y="49852"/>
              <a:ext cx="24559" cy="12701"/>
            </a:xfrm>
            <a:custGeom>
              <a:avLst/>
              <a:gdLst/>
              <a:ahLst/>
              <a:cxnLst>
                <a:cxn ang="0">
                  <a:pos x="wd2" y="hd2"/>
                </a:cxn>
                <a:cxn ang="5400000">
                  <a:pos x="wd2" y="hd2"/>
                </a:cxn>
                <a:cxn ang="10800000">
                  <a:pos x="wd2" y="hd2"/>
                </a:cxn>
                <a:cxn ang="16200000">
                  <a:pos x="wd2" y="hd2"/>
                </a:cxn>
              </a:cxnLst>
              <a:rect l="0" t="0" r="r" b="b"/>
              <a:pathLst>
                <a:path w="20884" h="21600" extrusionOk="0">
                  <a:moveTo>
                    <a:pt x="20884" y="21600"/>
                  </a:moveTo>
                  <a:cubicBezTo>
                    <a:pt x="9684" y="14400"/>
                    <a:pt x="4084" y="7200"/>
                    <a:pt x="84" y="0"/>
                  </a:cubicBezTo>
                  <a:cubicBezTo>
                    <a:pt x="-716" y="7200"/>
                    <a:pt x="4084" y="14400"/>
                    <a:pt x="20884"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44" name="任意多边形 66"/>
            <p:cNvSpPr/>
            <p:nvPr/>
          </p:nvSpPr>
          <p:spPr>
            <a:xfrm>
              <a:off x="9444037" y="11693"/>
              <a:ext cx="3968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200"/>
                  </a:lnTo>
                  <a:cubicBezTo>
                    <a:pt x="10286" y="7200"/>
                    <a:pt x="13886" y="14400"/>
                    <a:pt x="19543" y="21600"/>
                  </a:cubicBezTo>
                  <a:cubicBezTo>
                    <a:pt x="19029" y="14400"/>
                    <a:pt x="14914"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45" name="任意多边形 67"/>
            <p:cNvSpPr/>
            <p:nvPr/>
          </p:nvSpPr>
          <p:spPr>
            <a:xfrm>
              <a:off x="9820717" y="35081"/>
              <a:ext cx="31309" cy="12701"/>
            </a:xfrm>
            <a:custGeom>
              <a:avLst/>
              <a:gdLst/>
              <a:ahLst/>
              <a:cxnLst>
                <a:cxn ang="0">
                  <a:pos x="wd2" y="hd2"/>
                </a:cxn>
                <a:cxn ang="5400000">
                  <a:pos x="wd2" y="hd2"/>
                </a:cxn>
                <a:cxn ang="10800000">
                  <a:pos x="wd2" y="hd2"/>
                </a:cxn>
                <a:cxn ang="16200000">
                  <a:pos x="wd2" y="hd2"/>
                </a:cxn>
              </a:cxnLst>
              <a:rect l="0" t="0" r="r" b="b"/>
              <a:pathLst>
                <a:path w="15213" h="21600" extrusionOk="0">
                  <a:moveTo>
                    <a:pt x="6291" y="21600"/>
                  </a:moveTo>
                  <a:cubicBezTo>
                    <a:pt x="9109" y="14400"/>
                    <a:pt x="12396" y="21600"/>
                    <a:pt x="15213" y="14400"/>
                  </a:cubicBezTo>
                  <a:lnTo>
                    <a:pt x="14274" y="0"/>
                  </a:lnTo>
                  <a:cubicBezTo>
                    <a:pt x="2065" y="0"/>
                    <a:pt x="-6387" y="14400"/>
                    <a:pt x="6291"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46" name="任意多边形 68"/>
            <p:cNvSpPr/>
            <p:nvPr/>
          </p:nvSpPr>
          <p:spPr>
            <a:xfrm>
              <a:off x="9520237" y="24731"/>
              <a:ext cx="57453" cy="12701"/>
            </a:xfrm>
            <a:custGeom>
              <a:avLst/>
              <a:gdLst/>
              <a:ahLst/>
              <a:cxnLst>
                <a:cxn ang="0">
                  <a:pos x="wd2" y="hd2"/>
                </a:cxn>
                <a:cxn ang="5400000">
                  <a:pos x="wd2" y="hd2"/>
                </a:cxn>
                <a:cxn ang="10800000">
                  <a:pos x="wd2" y="hd2"/>
                </a:cxn>
                <a:cxn ang="16200000">
                  <a:pos x="wd2" y="hd2"/>
                </a:cxn>
              </a:cxnLst>
              <a:rect l="0" t="0" r="r" b="b"/>
              <a:pathLst>
                <a:path w="20571" h="13988" extrusionOk="0">
                  <a:moveTo>
                    <a:pt x="0" y="5056"/>
                  </a:moveTo>
                  <a:cubicBezTo>
                    <a:pt x="1029" y="17399"/>
                    <a:pt x="10286" y="14313"/>
                    <a:pt x="20571" y="11228"/>
                  </a:cubicBezTo>
                  <a:lnTo>
                    <a:pt x="18514" y="11228"/>
                  </a:lnTo>
                  <a:cubicBezTo>
                    <a:pt x="21600" y="-4201"/>
                    <a:pt x="10629" y="-1115"/>
                    <a:pt x="0" y="5056"/>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47" name="任意多边形 69"/>
            <p:cNvSpPr/>
            <p:nvPr/>
          </p:nvSpPr>
          <p:spPr>
            <a:xfrm>
              <a:off x="9583737" y="24960"/>
              <a:ext cx="26186" cy="12701"/>
            </a:xfrm>
            <a:custGeom>
              <a:avLst/>
              <a:gdLst/>
              <a:ahLst/>
              <a:cxnLst>
                <a:cxn ang="0">
                  <a:pos x="wd2" y="hd2"/>
                </a:cxn>
                <a:cxn ang="5400000">
                  <a:pos x="wd2" y="hd2"/>
                </a:cxn>
                <a:cxn ang="10800000">
                  <a:pos x="wd2" y="hd2"/>
                </a:cxn>
                <a:cxn ang="16200000">
                  <a:pos x="wd2" y="hd2"/>
                </a:cxn>
              </a:cxnLst>
              <a:rect l="0" t="0" r="r" b="b"/>
              <a:pathLst>
                <a:path w="19793" h="9600" extrusionOk="0">
                  <a:moveTo>
                    <a:pt x="0" y="9600"/>
                  </a:moveTo>
                  <a:cubicBezTo>
                    <a:pt x="6968" y="9600"/>
                    <a:pt x="13239" y="9600"/>
                    <a:pt x="19510" y="9600"/>
                  </a:cubicBezTo>
                  <a:cubicBezTo>
                    <a:pt x="21600" y="-12000"/>
                    <a:pt x="11845" y="96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48" name="任意多边形 70"/>
            <p:cNvSpPr/>
            <p:nvPr/>
          </p:nvSpPr>
          <p:spPr>
            <a:xfrm>
              <a:off x="9203277" y="12426"/>
              <a:ext cx="43773" cy="12701"/>
            </a:xfrm>
            <a:custGeom>
              <a:avLst/>
              <a:gdLst/>
              <a:ahLst/>
              <a:cxnLst>
                <a:cxn ang="0">
                  <a:pos x="wd2" y="hd2"/>
                </a:cxn>
                <a:cxn ang="5400000">
                  <a:pos x="wd2" y="hd2"/>
                </a:cxn>
                <a:cxn ang="10800000">
                  <a:pos x="wd2" y="hd2"/>
                </a:cxn>
                <a:cxn ang="16200000">
                  <a:pos x="wd2" y="hd2"/>
                </a:cxn>
              </a:cxnLst>
              <a:rect l="0" t="0" r="r" b="b"/>
              <a:pathLst>
                <a:path w="9163" h="9351" extrusionOk="0">
                  <a:moveTo>
                    <a:pt x="5509" y="8469"/>
                  </a:moveTo>
                  <a:cubicBezTo>
                    <a:pt x="8283" y="10269"/>
                    <a:pt x="7292" y="-531"/>
                    <a:pt x="8878" y="3069"/>
                  </a:cubicBezTo>
                  <a:cubicBezTo>
                    <a:pt x="11850" y="-7731"/>
                    <a:pt x="-9750" y="13869"/>
                    <a:pt x="5509" y="846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49" name="任意多边形 71"/>
            <p:cNvSpPr/>
            <p:nvPr/>
          </p:nvSpPr>
          <p:spPr>
            <a:xfrm>
              <a:off x="9517062" y="33850"/>
              <a:ext cx="2698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800" y="0"/>
                  </a:lnTo>
                  <a:lnTo>
                    <a:pt x="0" y="1728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50" name="任意多边形 72"/>
            <p:cNvSpPr/>
            <p:nvPr/>
          </p:nvSpPr>
          <p:spPr>
            <a:xfrm>
              <a:off x="9319566" y="31735"/>
              <a:ext cx="57797" cy="12701"/>
            </a:xfrm>
            <a:custGeom>
              <a:avLst/>
              <a:gdLst/>
              <a:ahLst/>
              <a:cxnLst>
                <a:cxn ang="0">
                  <a:pos x="wd2" y="hd2"/>
                </a:cxn>
                <a:cxn ang="5400000">
                  <a:pos x="wd2" y="hd2"/>
                </a:cxn>
                <a:cxn ang="10800000">
                  <a:pos x="wd2" y="hd2"/>
                </a:cxn>
                <a:cxn ang="16200000">
                  <a:pos x="wd2" y="hd2"/>
                </a:cxn>
              </a:cxnLst>
              <a:rect l="0" t="0" r="r" b="b"/>
              <a:pathLst>
                <a:path w="21254" h="15514" extrusionOk="0">
                  <a:moveTo>
                    <a:pt x="8" y="8314"/>
                  </a:moveTo>
                  <a:lnTo>
                    <a:pt x="17005" y="15514"/>
                  </a:lnTo>
                  <a:cubicBezTo>
                    <a:pt x="16651" y="8314"/>
                    <a:pt x="18775" y="8314"/>
                    <a:pt x="21254" y="8314"/>
                  </a:cubicBezTo>
                  <a:cubicBezTo>
                    <a:pt x="10985" y="1114"/>
                    <a:pt x="-346" y="-6086"/>
                    <a:pt x="8" y="831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51" name="任意多边形 73"/>
            <p:cNvSpPr/>
            <p:nvPr/>
          </p:nvSpPr>
          <p:spPr>
            <a:xfrm>
              <a:off x="9377362" y="32004"/>
              <a:ext cx="36513"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526" y="21600"/>
                    <a:pt x="17053" y="21600"/>
                    <a:pt x="21600" y="0"/>
                  </a:cubicBezTo>
                  <a:cubicBezTo>
                    <a:pt x="17053" y="0"/>
                    <a:pt x="6821" y="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52" name="任意多边形 74"/>
            <p:cNvSpPr/>
            <p:nvPr/>
          </p:nvSpPr>
          <p:spPr>
            <a:xfrm>
              <a:off x="9436100" y="36312"/>
              <a:ext cx="4603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166" y="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53" name="任意多边形 75"/>
            <p:cNvSpPr/>
            <p:nvPr/>
          </p:nvSpPr>
          <p:spPr>
            <a:xfrm>
              <a:off x="8785839" y="32004"/>
              <a:ext cx="52254" cy="12701"/>
            </a:xfrm>
            <a:custGeom>
              <a:avLst/>
              <a:gdLst/>
              <a:ahLst/>
              <a:cxnLst>
                <a:cxn ang="0">
                  <a:pos x="wd2" y="hd2"/>
                </a:cxn>
                <a:cxn ang="5400000">
                  <a:pos x="wd2" y="hd2"/>
                </a:cxn>
                <a:cxn ang="10800000">
                  <a:pos x="wd2" y="hd2"/>
                </a:cxn>
                <a:cxn ang="16200000">
                  <a:pos x="wd2" y="hd2"/>
                </a:cxn>
              </a:cxnLst>
              <a:rect l="0" t="0" r="r" b="b"/>
              <a:pathLst>
                <a:path w="18230" h="21600" extrusionOk="0">
                  <a:moveTo>
                    <a:pt x="17620" y="0"/>
                  </a:moveTo>
                  <a:lnTo>
                    <a:pt x="340" y="5400"/>
                  </a:lnTo>
                  <a:cubicBezTo>
                    <a:pt x="-1322" y="16200"/>
                    <a:pt x="3330" y="21600"/>
                    <a:pt x="9644" y="21600"/>
                  </a:cubicBezTo>
                  <a:cubicBezTo>
                    <a:pt x="13632" y="10800"/>
                    <a:pt x="20278" y="10800"/>
                    <a:pt x="176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54" name="任意多边形 76"/>
            <p:cNvSpPr/>
            <p:nvPr/>
          </p:nvSpPr>
          <p:spPr>
            <a:xfrm>
              <a:off x="8961437" y="41852"/>
              <a:ext cx="2381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2343"/>
                  </a:moveTo>
                  <a:cubicBezTo>
                    <a:pt x="9504" y="9257"/>
                    <a:pt x="8640" y="6171"/>
                    <a:pt x="1728" y="0"/>
                  </a:cubicBezTo>
                  <a:lnTo>
                    <a:pt x="0" y="21600"/>
                  </a:lnTo>
                  <a:lnTo>
                    <a:pt x="21600" y="12343"/>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55" name="任意多边形 77"/>
            <p:cNvSpPr/>
            <p:nvPr/>
          </p:nvSpPr>
          <p:spPr>
            <a:xfrm>
              <a:off x="8805481" y="46159"/>
              <a:ext cx="54783" cy="12701"/>
            </a:xfrm>
            <a:custGeom>
              <a:avLst/>
              <a:gdLst/>
              <a:ahLst/>
              <a:cxnLst>
                <a:cxn ang="0">
                  <a:pos x="wd2" y="hd2"/>
                </a:cxn>
                <a:cxn ang="5400000">
                  <a:pos x="wd2" y="hd2"/>
                </a:cxn>
                <a:cxn ang="10800000">
                  <a:pos x="wd2" y="hd2"/>
                </a:cxn>
                <a:cxn ang="16200000">
                  <a:pos x="wd2" y="hd2"/>
                </a:cxn>
              </a:cxnLst>
              <a:rect l="0" t="0" r="r" b="b"/>
              <a:pathLst>
                <a:path w="10073" h="21600" extrusionOk="0">
                  <a:moveTo>
                    <a:pt x="6528" y="0"/>
                  </a:moveTo>
                  <a:cubicBezTo>
                    <a:pt x="5650" y="5400"/>
                    <a:pt x="-6643" y="21600"/>
                    <a:pt x="4947" y="21600"/>
                  </a:cubicBezTo>
                  <a:cubicBezTo>
                    <a:pt x="5825" y="10800"/>
                    <a:pt x="14957" y="5400"/>
                    <a:pt x="652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56" name="任意多边形 78"/>
            <p:cNvSpPr/>
            <p:nvPr/>
          </p:nvSpPr>
          <p:spPr>
            <a:xfrm>
              <a:off x="8098631" y="3200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9938"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57" name="任意多边形 79"/>
            <p:cNvSpPr/>
            <p:nvPr/>
          </p:nvSpPr>
          <p:spPr>
            <a:xfrm>
              <a:off x="7439368" y="53425"/>
              <a:ext cx="74916" cy="12701"/>
            </a:xfrm>
            <a:custGeom>
              <a:avLst/>
              <a:gdLst/>
              <a:ahLst/>
              <a:cxnLst>
                <a:cxn ang="0">
                  <a:pos x="wd2" y="hd2"/>
                </a:cxn>
                <a:cxn ang="5400000">
                  <a:pos x="wd2" y="hd2"/>
                </a:cxn>
                <a:cxn ang="10800000">
                  <a:pos x="wd2" y="hd2"/>
                </a:cxn>
                <a:cxn ang="16200000">
                  <a:pos x="wd2" y="hd2"/>
                </a:cxn>
              </a:cxnLst>
              <a:rect l="0" t="0" r="r" b="b"/>
              <a:pathLst>
                <a:path w="16710" h="17913" extrusionOk="0">
                  <a:moveTo>
                    <a:pt x="1221" y="17280"/>
                  </a:moveTo>
                  <a:cubicBezTo>
                    <a:pt x="14480" y="21600"/>
                    <a:pt x="4429" y="2160"/>
                    <a:pt x="16191" y="8640"/>
                  </a:cubicBezTo>
                  <a:cubicBezTo>
                    <a:pt x="19399" y="4320"/>
                    <a:pt x="6567" y="4320"/>
                    <a:pt x="9775" y="0"/>
                  </a:cubicBezTo>
                  <a:cubicBezTo>
                    <a:pt x="1862" y="4320"/>
                    <a:pt x="-2201" y="2160"/>
                    <a:pt x="1221" y="1728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58" name="任意多边形 80"/>
            <p:cNvSpPr/>
            <p:nvPr/>
          </p:nvSpPr>
          <p:spPr>
            <a:xfrm>
              <a:off x="7483475" y="48621"/>
              <a:ext cx="17463"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cubicBezTo>
                    <a:pt x="9095" y="10800"/>
                    <a:pt x="3411" y="108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59" name="任意多边形 81"/>
            <p:cNvSpPr/>
            <p:nvPr/>
          </p:nvSpPr>
          <p:spPr>
            <a:xfrm>
              <a:off x="65087" y="0"/>
              <a:ext cx="381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13846" y="21600"/>
                  </a:lnTo>
                  <a:lnTo>
                    <a:pt x="21600"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60" name="任意多边形 82"/>
            <p:cNvSpPr/>
            <p:nvPr/>
          </p:nvSpPr>
          <p:spPr>
            <a:xfrm>
              <a:off x="0" y="3077"/>
              <a:ext cx="3016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525" y="0"/>
                  </a:lnTo>
                  <a:lnTo>
                    <a:pt x="0" y="18000"/>
                  </a:lnTo>
                  <a:cubicBezTo>
                    <a:pt x="5400" y="18000"/>
                    <a:pt x="17550" y="180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61" name="任意多边形 83"/>
            <p:cNvSpPr/>
            <p:nvPr/>
          </p:nvSpPr>
          <p:spPr>
            <a:xfrm>
              <a:off x="5127625" y="56622"/>
              <a:ext cx="33338" cy="12701"/>
            </a:xfrm>
            <a:custGeom>
              <a:avLst/>
              <a:gdLst/>
              <a:ahLst/>
              <a:cxnLst>
                <a:cxn ang="0">
                  <a:pos x="wd2" y="hd2"/>
                </a:cxn>
                <a:cxn ang="5400000">
                  <a:pos x="wd2" y="hd2"/>
                </a:cxn>
                <a:cxn ang="10800000">
                  <a:pos x="wd2" y="hd2"/>
                </a:cxn>
                <a:cxn ang="16200000">
                  <a:pos x="wd2" y="hd2"/>
                </a:cxn>
              </a:cxnLst>
              <a:rect l="0" t="0" r="r" b="b"/>
              <a:pathLst>
                <a:path w="21600" h="21600" extrusionOk="0">
                  <a:moveTo>
                    <a:pt x="19694" y="21600"/>
                  </a:moveTo>
                  <a:lnTo>
                    <a:pt x="21600" y="10800"/>
                  </a:lnTo>
                  <a:cubicBezTo>
                    <a:pt x="17788" y="5400"/>
                    <a:pt x="11435" y="5400"/>
                    <a:pt x="0" y="0"/>
                  </a:cubicBezTo>
                  <a:lnTo>
                    <a:pt x="19694"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62" name="任意多边形 84"/>
            <p:cNvSpPr/>
            <p:nvPr/>
          </p:nvSpPr>
          <p:spPr>
            <a:xfrm>
              <a:off x="4640262" y="49852"/>
              <a:ext cx="15876" cy="12701"/>
            </a:xfrm>
            <a:custGeom>
              <a:avLst/>
              <a:gdLst/>
              <a:ahLst/>
              <a:cxnLst>
                <a:cxn ang="0">
                  <a:pos x="wd2" y="hd2"/>
                </a:cxn>
                <a:cxn ang="5400000">
                  <a:pos x="wd2" y="hd2"/>
                </a:cxn>
                <a:cxn ang="10800000">
                  <a:pos x="wd2" y="hd2"/>
                </a:cxn>
                <a:cxn ang="16200000">
                  <a:pos x="wd2" y="hd2"/>
                </a:cxn>
              </a:cxnLst>
              <a:rect l="0" t="0" r="r" b="b"/>
              <a:pathLst>
                <a:path w="21600" h="21600" extrusionOk="0">
                  <a:moveTo>
                    <a:pt x="10165" y="21600"/>
                  </a:moveTo>
                  <a:lnTo>
                    <a:pt x="21600" y="21600"/>
                  </a:lnTo>
                  <a:lnTo>
                    <a:pt x="0" y="0"/>
                  </a:lnTo>
                  <a:lnTo>
                    <a:pt x="10165"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63" name="任意多边形 85"/>
            <p:cNvSpPr/>
            <p:nvPr/>
          </p:nvSpPr>
          <p:spPr>
            <a:xfrm>
              <a:off x="4220538" y="56694"/>
              <a:ext cx="56188" cy="12701"/>
            </a:xfrm>
            <a:custGeom>
              <a:avLst/>
              <a:gdLst/>
              <a:ahLst/>
              <a:cxnLst>
                <a:cxn ang="0">
                  <a:pos x="wd2" y="hd2"/>
                </a:cxn>
                <a:cxn ang="5400000">
                  <a:pos x="wd2" y="hd2"/>
                </a:cxn>
                <a:cxn ang="10800000">
                  <a:pos x="wd2" y="hd2"/>
                </a:cxn>
                <a:cxn ang="16200000">
                  <a:pos x="wd2" y="hd2"/>
                </a:cxn>
              </a:cxnLst>
              <a:rect l="0" t="0" r="r" b="b"/>
              <a:pathLst>
                <a:path w="20118" h="8611" extrusionOk="0">
                  <a:moveTo>
                    <a:pt x="232" y="7831"/>
                  </a:moveTo>
                  <a:cubicBezTo>
                    <a:pt x="6404" y="10531"/>
                    <a:pt x="13947" y="5131"/>
                    <a:pt x="20118" y="7831"/>
                  </a:cubicBezTo>
                  <a:cubicBezTo>
                    <a:pt x="6404" y="10531"/>
                    <a:pt x="-1482" y="-11069"/>
                    <a:pt x="232" y="783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265" name="Title Text"/>
          <p:cNvSpPr txBox="1">
            <a:spLocks noGrp="1"/>
          </p:cNvSpPr>
          <p:nvPr>
            <p:ph type="title"/>
          </p:nvPr>
        </p:nvSpPr>
        <p:spPr>
          <a:xfrm>
            <a:off x="1522413" y="274638"/>
            <a:ext cx="9143999" cy="1020763"/>
          </a:xfrm>
          <a:prstGeom prst="rect">
            <a:avLst/>
          </a:prstGeom>
        </p:spPr>
        <p:txBody>
          <a:bodyPr/>
          <a:lstStyle/>
          <a:p>
            <a:r>
              <a:t>Title Text</a:t>
            </a:r>
          </a:p>
        </p:txBody>
      </p:sp>
      <p:sp>
        <p:nvSpPr>
          <p:cNvPr id="266" name="Body Level One…"/>
          <p:cNvSpPr txBox="1">
            <a:spLocks noGrp="1"/>
          </p:cNvSpPr>
          <p:nvPr>
            <p:ph type="body" idx="1"/>
          </p:nvPr>
        </p:nvSpPr>
        <p:spPr>
          <a:xfrm>
            <a:off x="1522413" y="1905000"/>
            <a:ext cx="9144001" cy="4267200"/>
          </a:xfrm>
          <a:prstGeom prst="rect">
            <a:avLst/>
          </a:prstGeom>
        </p:spPr>
        <p:txBody>
          <a:bodyPr/>
          <a:lstStyle>
            <a:lvl2pPr marL="603504" indent="-329184"/>
            <a:lvl3pPr marL="853439" indent="-304799"/>
            <a:lvl4pPr marL="1120139"/>
            <a:lvl5pPr marL="1348739"/>
          </a:lstStyle>
          <a:p>
            <a:r>
              <a:t>Body Level One</a:t>
            </a:r>
          </a:p>
          <a:p>
            <a:pPr lvl="1"/>
            <a:r>
              <a:t>Body Level Two</a:t>
            </a:r>
          </a:p>
          <a:p>
            <a:pPr lvl="2"/>
            <a:r>
              <a:t>Body Level Three</a:t>
            </a:r>
          </a:p>
          <a:p>
            <a:pPr lvl="3"/>
            <a:r>
              <a:t>Body Level Four</a:t>
            </a:r>
          </a:p>
          <a:p>
            <a:pPr lvl="4"/>
            <a:r>
              <a:t>Body Level Five</a:t>
            </a:r>
          </a:p>
        </p:txBody>
      </p:sp>
      <p:sp>
        <p:nvSpPr>
          <p:cNvPr id="26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grpSp>
        <p:nvGrpSpPr>
          <p:cNvPr id="443" name="线"/>
          <p:cNvGrpSpPr/>
          <p:nvPr/>
        </p:nvGrpSpPr>
        <p:grpSpPr>
          <a:xfrm>
            <a:off x="1584896" y="4721711"/>
            <a:ext cx="8631936" cy="72097"/>
            <a:chOff x="0" y="0"/>
            <a:chExt cx="8631934" cy="72095"/>
          </a:xfrm>
        </p:grpSpPr>
        <p:sp>
          <p:nvSpPr>
            <p:cNvPr id="274" name="任意多边形 5"/>
            <p:cNvSpPr/>
            <p:nvPr/>
          </p:nvSpPr>
          <p:spPr>
            <a:xfrm>
              <a:off x="8399533" y="26061"/>
              <a:ext cx="232403" cy="12701"/>
            </a:xfrm>
            <a:custGeom>
              <a:avLst/>
              <a:gdLst/>
              <a:ahLst/>
              <a:cxnLst>
                <a:cxn ang="0">
                  <a:pos x="wd2" y="hd2"/>
                </a:cxn>
                <a:cxn ang="5400000">
                  <a:pos x="wd2" y="hd2"/>
                </a:cxn>
                <a:cxn ang="10800000">
                  <a:pos x="wd2" y="hd2"/>
                </a:cxn>
                <a:cxn ang="16200000">
                  <a:pos x="wd2" y="hd2"/>
                </a:cxn>
              </a:cxnLst>
              <a:rect l="0" t="0" r="r" b="b"/>
              <a:pathLst>
                <a:path w="21600" h="16557" extrusionOk="0">
                  <a:moveTo>
                    <a:pt x="1859" y="11157"/>
                  </a:moveTo>
                  <a:cubicBezTo>
                    <a:pt x="3718" y="11157"/>
                    <a:pt x="5223" y="16557"/>
                    <a:pt x="4603" y="16557"/>
                  </a:cubicBezTo>
                  <a:cubicBezTo>
                    <a:pt x="8321" y="13857"/>
                    <a:pt x="8321" y="19257"/>
                    <a:pt x="8852" y="11157"/>
                  </a:cubicBezTo>
                  <a:cubicBezTo>
                    <a:pt x="11243" y="8457"/>
                    <a:pt x="13721" y="13857"/>
                    <a:pt x="11066" y="16557"/>
                  </a:cubicBezTo>
                  <a:lnTo>
                    <a:pt x="17882" y="13857"/>
                  </a:lnTo>
                  <a:lnTo>
                    <a:pt x="13810" y="11157"/>
                  </a:lnTo>
                  <a:cubicBezTo>
                    <a:pt x="14872" y="3057"/>
                    <a:pt x="20361" y="13857"/>
                    <a:pt x="21600" y="5757"/>
                  </a:cubicBezTo>
                  <a:lnTo>
                    <a:pt x="14252" y="5757"/>
                  </a:lnTo>
                  <a:lnTo>
                    <a:pt x="14607" y="3057"/>
                  </a:lnTo>
                  <a:cubicBezTo>
                    <a:pt x="12925" y="5757"/>
                    <a:pt x="9649" y="3057"/>
                    <a:pt x="8498" y="3057"/>
                  </a:cubicBezTo>
                  <a:cubicBezTo>
                    <a:pt x="8675" y="357"/>
                    <a:pt x="8587" y="357"/>
                    <a:pt x="9826" y="357"/>
                  </a:cubicBezTo>
                  <a:cubicBezTo>
                    <a:pt x="885" y="-2343"/>
                    <a:pt x="7436" y="11157"/>
                    <a:pt x="0" y="11157"/>
                  </a:cubicBezTo>
                  <a:cubicBezTo>
                    <a:pt x="443" y="11157"/>
                    <a:pt x="1062" y="11157"/>
                    <a:pt x="1859" y="11157"/>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75" name="任意多边形 6"/>
            <p:cNvSpPr/>
            <p:nvPr/>
          </p:nvSpPr>
          <p:spPr>
            <a:xfrm>
              <a:off x="8198090" y="22638"/>
              <a:ext cx="214837" cy="12701"/>
            </a:xfrm>
            <a:custGeom>
              <a:avLst/>
              <a:gdLst/>
              <a:ahLst/>
              <a:cxnLst>
                <a:cxn ang="0">
                  <a:pos x="wd2" y="hd2"/>
                </a:cxn>
                <a:cxn ang="5400000">
                  <a:pos x="wd2" y="hd2"/>
                </a:cxn>
                <a:cxn ang="10800000">
                  <a:pos x="wd2" y="hd2"/>
                </a:cxn>
                <a:cxn ang="16200000">
                  <a:pos x="wd2" y="hd2"/>
                </a:cxn>
              </a:cxnLst>
              <a:rect l="0" t="0" r="r" b="b"/>
              <a:pathLst>
                <a:path w="20242" h="21600" extrusionOk="0">
                  <a:moveTo>
                    <a:pt x="13162" y="7200"/>
                  </a:moveTo>
                  <a:lnTo>
                    <a:pt x="10025" y="12600"/>
                  </a:lnTo>
                  <a:lnTo>
                    <a:pt x="4737" y="10800"/>
                  </a:lnTo>
                  <a:cubicBezTo>
                    <a:pt x="4647" y="12600"/>
                    <a:pt x="793" y="14400"/>
                    <a:pt x="3392" y="16200"/>
                  </a:cubicBezTo>
                  <a:cubicBezTo>
                    <a:pt x="3930" y="16200"/>
                    <a:pt x="4916" y="14400"/>
                    <a:pt x="5722" y="16200"/>
                  </a:cubicBezTo>
                  <a:cubicBezTo>
                    <a:pt x="5185" y="19800"/>
                    <a:pt x="-1358" y="16200"/>
                    <a:pt x="255" y="19800"/>
                  </a:cubicBezTo>
                  <a:cubicBezTo>
                    <a:pt x="4468" y="19800"/>
                    <a:pt x="5095" y="21600"/>
                    <a:pt x="7694" y="18000"/>
                  </a:cubicBezTo>
                  <a:cubicBezTo>
                    <a:pt x="11548" y="19800"/>
                    <a:pt x="14327" y="19800"/>
                    <a:pt x="16119" y="21600"/>
                  </a:cubicBezTo>
                  <a:cubicBezTo>
                    <a:pt x="17284" y="21600"/>
                    <a:pt x="17374" y="19800"/>
                    <a:pt x="18898" y="19800"/>
                  </a:cubicBezTo>
                  <a:lnTo>
                    <a:pt x="17912" y="19800"/>
                  </a:lnTo>
                  <a:lnTo>
                    <a:pt x="17732" y="12600"/>
                  </a:lnTo>
                  <a:cubicBezTo>
                    <a:pt x="16478" y="14400"/>
                    <a:pt x="15402" y="12600"/>
                    <a:pt x="14058" y="12600"/>
                  </a:cubicBezTo>
                  <a:lnTo>
                    <a:pt x="20242" y="7200"/>
                  </a:lnTo>
                  <a:cubicBezTo>
                    <a:pt x="18270" y="1800"/>
                    <a:pt x="12176" y="3600"/>
                    <a:pt x="9666" y="0"/>
                  </a:cubicBezTo>
                  <a:cubicBezTo>
                    <a:pt x="12713" y="7200"/>
                    <a:pt x="7246" y="3600"/>
                    <a:pt x="13162" y="72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278" name="任意多边形 7"/>
            <p:cNvGrpSpPr/>
            <p:nvPr/>
          </p:nvGrpSpPr>
          <p:grpSpPr>
            <a:xfrm>
              <a:off x="8392789" y="33108"/>
              <a:ext cx="12701" cy="1"/>
              <a:chOff x="0" y="0"/>
              <a:chExt cx="12699" cy="0"/>
            </a:xfrm>
          </p:grpSpPr>
          <p:sp>
            <p:nvSpPr>
              <p:cNvPr id="276" name="Line"/>
              <p:cNvSpPr/>
              <p:nvPr/>
            </p:nvSpPr>
            <p:spPr>
              <a:xfrm>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77" name="Line"/>
              <p:cNvSpPr/>
              <p:nvPr/>
            </p:nvSpPr>
            <p:spPr>
              <a:xfrm flipH="1" flipV="1">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279" name="任意多边形 8"/>
            <p:cNvSpPr/>
            <p:nvPr/>
          </p:nvSpPr>
          <p:spPr>
            <a:xfrm>
              <a:off x="3398572" y="36264"/>
              <a:ext cx="211132" cy="12701"/>
            </a:xfrm>
            <a:custGeom>
              <a:avLst/>
              <a:gdLst/>
              <a:ahLst/>
              <a:cxnLst>
                <a:cxn ang="0">
                  <a:pos x="wd2" y="hd2"/>
                </a:cxn>
                <a:cxn ang="5400000">
                  <a:pos x="wd2" y="hd2"/>
                </a:cxn>
                <a:cxn ang="10800000">
                  <a:pos x="wd2" y="hd2"/>
                </a:cxn>
                <a:cxn ang="16200000">
                  <a:pos x="wd2" y="hd2"/>
                </a:cxn>
              </a:cxnLst>
              <a:rect l="0" t="0" r="r" b="b"/>
              <a:pathLst>
                <a:path w="21600" h="21600" extrusionOk="0">
                  <a:moveTo>
                    <a:pt x="7492" y="15429"/>
                  </a:moveTo>
                  <a:cubicBezTo>
                    <a:pt x="6032" y="15429"/>
                    <a:pt x="5643" y="15429"/>
                    <a:pt x="5449" y="18514"/>
                  </a:cubicBezTo>
                  <a:lnTo>
                    <a:pt x="21600" y="15429"/>
                  </a:lnTo>
                  <a:cubicBezTo>
                    <a:pt x="21016" y="15429"/>
                    <a:pt x="16443" y="12343"/>
                    <a:pt x="19459" y="9257"/>
                  </a:cubicBezTo>
                  <a:cubicBezTo>
                    <a:pt x="18097" y="6171"/>
                    <a:pt x="13914" y="9257"/>
                    <a:pt x="13330" y="12343"/>
                  </a:cubicBezTo>
                  <a:lnTo>
                    <a:pt x="14497" y="9257"/>
                  </a:lnTo>
                  <a:cubicBezTo>
                    <a:pt x="10703" y="15429"/>
                    <a:pt x="8173" y="3086"/>
                    <a:pt x="10605" y="0"/>
                  </a:cubicBezTo>
                  <a:lnTo>
                    <a:pt x="10314" y="0"/>
                  </a:lnTo>
                  <a:lnTo>
                    <a:pt x="0" y="21600"/>
                  </a:lnTo>
                  <a:cubicBezTo>
                    <a:pt x="3795" y="21600"/>
                    <a:pt x="2919" y="15429"/>
                    <a:pt x="7492" y="154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80" name="任意多边形 9"/>
            <p:cNvSpPr/>
            <p:nvPr/>
          </p:nvSpPr>
          <p:spPr>
            <a:xfrm>
              <a:off x="230037" y="35630"/>
              <a:ext cx="20930" cy="12701"/>
            </a:xfrm>
            <a:custGeom>
              <a:avLst/>
              <a:gdLst/>
              <a:ahLst/>
              <a:cxnLst>
                <a:cxn ang="0">
                  <a:pos x="wd2" y="hd2"/>
                </a:cxn>
                <a:cxn ang="5400000">
                  <a:pos x="wd2" y="hd2"/>
                </a:cxn>
                <a:cxn ang="10800000">
                  <a:pos x="wd2" y="hd2"/>
                </a:cxn>
                <a:cxn ang="16200000">
                  <a:pos x="wd2" y="hd2"/>
                </a:cxn>
              </a:cxnLst>
              <a:rect l="0" t="0" r="r" b="b"/>
              <a:pathLst>
                <a:path w="19787" h="21600" extrusionOk="0">
                  <a:moveTo>
                    <a:pt x="0" y="21600"/>
                  </a:moveTo>
                  <a:cubicBezTo>
                    <a:pt x="18900" y="0"/>
                    <a:pt x="21600" y="0"/>
                    <a:pt x="18900" y="0"/>
                  </a:cubicBez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81" name="任意多边形 10"/>
            <p:cNvSpPr/>
            <p:nvPr/>
          </p:nvSpPr>
          <p:spPr>
            <a:xfrm>
              <a:off x="3343426" y="42284"/>
              <a:ext cx="3151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9164" y="10800"/>
                    <a:pt x="16364" y="108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82" name="任意多边形 11"/>
            <p:cNvSpPr/>
            <p:nvPr/>
          </p:nvSpPr>
          <p:spPr>
            <a:xfrm>
              <a:off x="3579767" y="12182"/>
              <a:ext cx="1418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lnTo>
                    <a:pt x="0" y="21600"/>
                  </a:ln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285" name="任意多边形 12"/>
            <p:cNvGrpSpPr/>
            <p:nvPr/>
          </p:nvGrpSpPr>
          <p:grpSpPr>
            <a:xfrm>
              <a:off x="2647357" y="55923"/>
              <a:ext cx="12701" cy="1"/>
              <a:chOff x="0" y="0"/>
              <a:chExt cx="12700" cy="0"/>
            </a:xfrm>
          </p:grpSpPr>
          <p:sp>
            <p:nvSpPr>
              <p:cNvPr id="283" name="Line"/>
              <p:cNvSpPr/>
              <p:nvPr/>
            </p:nvSpPr>
            <p:spPr>
              <a:xfrm flipH="1" flipV="1">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84" name="Line"/>
              <p:cNvSpPr/>
              <p:nvPr/>
            </p:nvSpPr>
            <p:spPr>
              <a:xfrm>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286" name="任意多边形 13"/>
            <p:cNvSpPr/>
            <p:nvPr/>
          </p:nvSpPr>
          <p:spPr>
            <a:xfrm>
              <a:off x="3856285" y="3991"/>
              <a:ext cx="164652" cy="12701"/>
            </a:xfrm>
            <a:custGeom>
              <a:avLst/>
              <a:gdLst/>
              <a:ahLst/>
              <a:cxnLst>
                <a:cxn ang="0">
                  <a:pos x="wd2" y="hd2"/>
                </a:cxn>
                <a:cxn ang="5400000">
                  <a:pos x="wd2" y="hd2"/>
                </a:cxn>
                <a:cxn ang="10800000">
                  <a:pos x="wd2" y="hd2"/>
                </a:cxn>
                <a:cxn ang="16200000">
                  <a:pos x="wd2" y="hd2"/>
                </a:cxn>
              </a:cxnLst>
              <a:rect l="0" t="0" r="r" b="b"/>
              <a:pathLst>
                <a:path w="21600" h="20194" extrusionOk="0">
                  <a:moveTo>
                    <a:pt x="21600" y="0"/>
                  </a:moveTo>
                  <a:lnTo>
                    <a:pt x="12361" y="4800"/>
                  </a:lnTo>
                  <a:cubicBezTo>
                    <a:pt x="13609" y="4800"/>
                    <a:pt x="9239" y="4800"/>
                    <a:pt x="11112" y="2400"/>
                  </a:cubicBezTo>
                  <a:cubicBezTo>
                    <a:pt x="10488" y="2400"/>
                    <a:pt x="7117" y="2400"/>
                    <a:pt x="7991" y="4800"/>
                  </a:cubicBezTo>
                  <a:lnTo>
                    <a:pt x="9864" y="4800"/>
                  </a:lnTo>
                  <a:cubicBezTo>
                    <a:pt x="5119" y="12000"/>
                    <a:pt x="7991" y="14400"/>
                    <a:pt x="0" y="19200"/>
                  </a:cubicBezTo>
                  <a:cubicBezTo>
                    <a:pt x="4994" y="21600"/>
                    <a:pt x="7117" y="19200"/>
                    <a:pt x="9739" y="16800"/>
                  </a:cubicBezTo>
                  <a:lnTo>
                    <a:pt x="12236" y="14400"/>
                  </a:lnTo>
                  <a:lnTo>
                    <a:pt x="19852" y="4800"/>
                  </a:ln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87" name="任意多边形 14"/>
            <p:cNvSpPr/>
            <p:nvPr/>
          </p:nvSpPr>
          <p:spPr>
            <a:xfrm>
              <a:off x="1202530" y="28671"/>
              <a:ext cx="1270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cubicBezTo>
                    <a:pt x="0" y="0"/>
                    <a:pt x="0" y="0"/>
                    <a:pt x="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88" name="任意多边形 15"/>
            <p:cNvSpPr/>
            <p:nvPr/>
          </p:nvSpPr>
          <p:spPr>
            <a:xfrm>
              <a:off x="1207798" y="22005"/>
              <a:ext cx="12701" cy="12701"/>
            </a:xfrm>
            <a:custGeom>
              <a:avLst/>
              <a:gdLst/>
              <a:ahLst/>
              <a:cxnLst>
                <a:cxn ang="0">
                  <a:pos x="wd2" y="hd2"/>
                </a:cxn>
                <a:cxn ang="5400000">
                  <a:pos x="wd2" y="hd2"/>
                </a:cxn>
                <a:cxn ang="10800000">
                  <a:pos x="wd2" y="hd2"/>
                </a:cxn>
                <a:cxn ang="16200000">
                  <a:pos x="wd2" y="hd2"/>
                </a:cxn>
              </a:cxnLst>
              <a:rect l="0" t="0" r="r" b="b"/>
              <a:pathLst>
                <a:path w="11621" h="21600" extrusionOk="0">
                  <a:moveTo>
                    <a:pt x="3411" y="0"/>
                  </a:moveTo>
                  <a:lnTo>
                    <a:pt x="0" y="21600"/>
                  </a:lnTo>
                  <a:cubicBezTo>
                    <a:pt x="4547" y="0"/>
                    <a:pt x="21600" y="0"/>
                    <a:pt x="341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89" name="任意多边形 16"/>
            <p:cNvSpPr/>
            <p:nvPr/>
          </p:nvSpPr>
          <p:spPr>
            <a:xfrm>
              <a:off x="3374938" y="40383"/>
              <a:ext cx="23635" cy="12701"/>
            </a:xfrm>
            <a:custGeom>
              <a:avLst/>
              <a:gdLst/>
              <a:ahLst/>
              <a:cxnLst>
                <a:cxn ang="0">
                  <a:pos x="wd2" y="hd2"/>
                </a:cxn>
                <a:cxn ang="5400000">
                  <a:pos x="wd2" y="hd2"/>
                </a:cxn>
                <a:cxn ang="10800000">
                  <a:pos x="wd2" y="hd2"/>
                </a:cxn>
                <a:cxn ang="16200000">
                  <a:pos x="wd2" y="hd2"/>
                </a:cxn>
              </a:cxnLst>
              <a:rect l="0" t="0" r="r" b="b"/>
              <a:pathLst>
                <a:path w="21600" h="21600" extrusionOk="0">
                  <a:moveTo>
                    <a:pt x="11232" y="0"/>
                  </a:moveTo>
                  <a:cubicBezTo>
                    <a:pt x="10368" y="0"/>
                    <a:pt x="6048" y="10800"/>
                    <a:pt x="0" y="21600"/>
                  </a:cubicBezTo>
                  <a:lnTo>
                    <a:pt x="21600" y="0"/>
                  </a:lnTo>
                  <a:lnTo>
                    <a:pt x="11232"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90" name="任意多边形 17"/>
            <p:cNvSpPr/>
            <p:nvPr/>
          </p:nvSpPr>
          <p:spPr>
            <a:xfrm>
              <a:off x="3440326" y="33412"/>
              <a:ext cx="81145"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755" y="10800"/>
                  </a:lnTo>
                  <a:lnTo>
                    <a:pt x="216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91" name="任意多边形 18"/>
            <p:cNvSpPr/>
            <p:nvPr/>
          </p:nvSpPr>
          <p:spPr>
            <a:xfrm>
              <a:off x="2399448" y="45149"/>
              <a:ext cx="943979" cy="20281"/>
            </a:xfrm>
            <a:custGeom>
              <a:avLst/>
              <a:gdLst/>
              <a:ahLst/>
              <a:cxnLst>
                <a:cxn ang="0">
                  <a:pos x="wd2" y="hd2"/>
                </a:cxn>
                <a:cxn ang="5400000">
                  <a:pos x="wd2" y="hd2"/>
                </a:cxn>
                <a:cxn ang="10800000">
                  <a:pos x="wd2" y="hd2"/>
                </a:cxn>
                <a:cxn ang="16200000">
                  <a:pos x="wd2" y="hd2"/>
                </a:cxn>
              </a:cxnLst>
              <a:rect l="0" t="0" r="r" b="b"/>
              <a:pathLst>
                <a:path w="21497" h="21600" extrusionOk="0">
                  <a:moveTo>
                    <a:pt x="8030" y="12209"/>
                  </a:moveTo>
                  <a:cubicBezTo>
                    <a:pt x="5254" y="13148"/>
                    <a:pt x="8724" y="9391"/>
                    <a:pt x="7444" y="8452"/>
                  </a:cubicBezTo>
                  <a:cubicBezTo>
                    <a:pt x="6663" y="9391"/>
                    <a:pt x="6381" y="10330"/>
                    <a:pt x="5904" y="11270"/>
                  </a:cubicBezTo>
                  <a:cubicBezTo>
                    <a:pt x="8116" y="9391"/>
                    <a:pt x="5601" y="15965"/>
                    <a:pt x="7834" y="15026"/>
                  </a:cubicBezTo>
                  <a:cubicBezTo>
                    <a:pt x="7531" y="17843"/>
                    <a:pt x="6230" y="17843"/>
                    <a:pt x="5470" y="17843"/>
                  </a:cubicBezTo>
                  <a:cubicBezTo>
                    <a:pt x="4625" y="15026"/>
                    <a:pt x="6230" y="15965"/>
                    <a:pt x="6425" y="13148"/>
                  </a:cubicBezTo>
                  <a:cubicBezTo>
                    <a:pt x="5514" y="13148"/>
                    <a:pt x="5687" y="14087"/>
                    <a:pt x="5297" y="15026"/>
                  </a:cubicBezTo>
                  <a:cubicBezTo>
                    <a:pt x="3887" y="15026"/>
                    <a:pt x="2391" y="18783"/>
                    <a:pt x="1545" y="15026"/>
                  </a:cubicBezTo>
                  <a:cubicBezTo>
                    <a:pt x="526" y="15965"/>
                    <a:pt x="591" y="16904"/>
                    <a:pt x="5" y="18783"/>
                  </a:cubicBezTo>
                  <a:cubicBezTo>
                    <a:pt x="-103" y="21600"/>
                    <a:pt x="1524" y="19722"/>
                    <a:pt x="1914" y="21600"/>
                  </a:cubicBezTo>
                  <a:cubicBezTo>
                    <a:pt x="1827" y="21600"/>
                    <a:pt x="1675" y="21600"/>
                    <a:pt x="1719" y="20661"/>
                  </a:cubicBezTo>
                  <a:lnTo>
                    <a:pt x="2608" y="21600"/>
                  </a:lnTo>
                  <a:cubicBezTo>
                    <a:pt x="1762" y="20661"/>
                    <a:pt x="2716" y="18783"/>
                    <a:pt x="3172" y="18783"/>
                  </a:cubicBezTo>
                  <a:cubicBezTo>
                    <a:pt x="3475" y="18783"/>
                    <a:pt x="4126" y="17843"/>
                    <a:pt x="4039" y="18783"/>
                  </a:cubicBezTo>
                  <a:lnTo>
                    <a:pt x="3540" y="19722"/>
                  </a:lnTo>
                  <a:cubicBezTo>
                    <a:pt x="4191" y="20661"/>
                    <a:pt x="4950" y="17843"/>
                    <a:pt x="5622" y="18783"/>
                  </a:cubicBezTo>
                  <a:cubicBezTo>
                    <a:pt x="5644" y="19722"/>
                    <a:pt x="5405" y="19722"/>
                    <a:pt x="5362" y="20661"/>
                  </a:cubicBezTo>
                  <a:cubicBezTo>
                    <a:pt x="6099" y="18783"/>
                    <a:pt x="6837" y="18783"/>
                    <a:pt x="7943" y="16904"/>
                  </a:cubicBezTo>
                  <a:lnTo>
                    <a:pt x="7292" y="19722"/>
                  </a:lnTo>
                  <a:cubicBezTo>
                    <a:pt x="8181" y="16904"/>
                    <a:pt x="10198" y="17843"/>
                    <a:pt x="11586" y="18783"/>
                  </a:cubicBezTo>
                  <a:cubicBezTo>
                    <a:pt x="11434" y="18783"/>
                    <a:pt x="11152" y="17843"/>
                    <a:pt x="11326" y="17843"/>
                  </a:cubicBezTo>
                  <a:cubicBezTo>
                    <a:pt x="12128" y="16904"/>
                    <a:pt x="12757" y="18783"/>
                    <a:pt x="12367" y="19722"/>
                  </a:cubicBezTo>
                  <a:cubicBezTo>
                    <a:pt x="13169" y="17843"/>
                    <a:pt x="15425" y="21600"/>
                    <a:pt x="16509" y="18783"/>
                  </a:cubicBezTo>
                  <a:lnTo>
                    <a:pt x="21497" y="4696"/>
                  </a:lnTo>
                  <a:cubicBezTo>
                    <a:pt x="21324" y="4696"/>
                    <a:pt x="21107" y="5635"/>
                    <a:pt x="20911" y="5635"/>
                  </a:cubicBezTo>
                  <a:cubicBezTo>
                    <a:pt x="20456" y="2817"/>
                    <a:pt x="20217" y="3757"/>
                    <a:pt x="20998" y="939"/>
                  </a:cubicBezTo>
                  <a:cubicBezTo>
                    <a:pt x="20217" y="2817"/>
                    <a:pt x="20521" y="4696"/>
                    <a:pt x="19350" y="4696"/>
                  </a:cubicBezTo>
                  <a:cubicBezTo>
                    <a:pt x="19805" y="2817"/>
                    <a:pt x="19936" y="0"/>
                    <a:pt x="18808" y="0"/>
                  </a:cubicBezTo>
                  <a:cubicBezTo>
                    <a:pt x="15989" y="2817"/>
                    <a:pt x="14124" y="9391"/>
                    <a:pt x="11499" y="13148"/>
                  </a:cubicBezTo>
                  <a:cubicBezTo>
                    <a:pt x="11391" y="11270"/>
                    <a:pt x="9331" y="12209"/>
                    <a:pt x="8333" y="12209"/>
                  </a:cubicBezTo>
                  <a:cubicBezTo>
                    <a:pt x="8702" y="10330"/>
                    <a:pt x="9461" y="9391"/>
                    <a:pt x="10220" y="8452"/>
                  </a:cubicBezTo>
                  <a:lnTo>
                    <a:pt x="8290" y="8452"/>
                  </a:lnTo>
                  <a:lnTo>
                    <a:pt x="8030" y="1220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92" name="任意多边形 19"/>
            <p:cNvSpPr/>
            <p:nvPr/>
          </p:nvSpPr>
          <p:spPr>
            <a:xfrm>
              <a:off x="3028652" y="50219"/>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2160" y="0"/>
                    <a:pt x="864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93" name="任意多边形 20"/>
            <p:cNvSpPr/>
            <p:nvPr/>
          </p:nvSpPr>
          <p:spPr>
            <a:xfrm>
              <a:off x="2852907" y="53388"/>
              <a:ext cx="12701"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21600" y="0"/>
                    <a:pt x="0" y="0"/>
                    <a:pt x="21600" y="0"/>
                  </a:cubicBezTo>
                  <a:lnTo>
                    <a:pt x="0" y="0"/>
                  </a:ln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94" name="任意多边形 21"/>
            <p:cNvSpPr/>
            <p:nvPr/>
          </p:nvSpPr>
          <p:spPr>
            <a:xfrm>
              <a:off x="3356787" y="34679"/>
              <a:ext cx="21304" cy="12701"/>
            </a:xfrm>
            <a:custGeom>
              <a:avLst/>
              <a:gdLst/>
              <a:ahLst/>
              <a:cxnLst>
                <a:cxn ang="0">
                  <a:pos x="wd2" y="hd2"/>
                </a:cxn>
                <a:cxn ang="5400000">
                  <a:pos x="wd2" y="hd2"/>
                </a:cxn>
                <a:cxn ang="10800000">
                  <a:pos x="wd2" y="hd2"/>
                </a:cxn>
                <a:cxn ang="16200000">
                  <a:pos x="wd2" y="hd2"/>
                </a:cxn>
              </a:cxnLst>
              <a:rect l="0" t="0" r="r" b="b"/>
              <a:pathLst>
                <a:path w="20140" h="21600" extrusionOk="0">
                  <a:moveTo>
                    <a:pt x="1240" y="21600"/>
                  </a:moveTo>
                  <a:lnTo>
                    <a:pt x="20140" y="0"/>
                  </a:lnTo>
                  <a:lnTo>
                    <a:pt x="5740" y="21600"/>
                  </a:lnTo>
                  <a:cubicBezTo>
                    <a:pt x="340" y="21600"/>
                    <a:pt x="-1460" y="21600"/>
                    <a:pt x="124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95" name="任意多边形 22"/>
            <p:cNvSpPr/>
            <p:nvPr/>
          </p:nvSpPr>
          <p:spPr>
            <a:xfrm>
              <a:off x="3376946" y="39116"/>
              <a:ext cx="12701" cy="12701"/>
            </a:xfrm>
            <a:custGeom>
              <a:avLst/>
              <a:gdLst/>
              <a:ahLst/>
              <a:cxnLst>
                <a:cxn ang="0">
                  <a:pos x="wd2" y="hd2"/>
                </a:cxn>
                <a:cxn ang="5400000">
                  <a:pos x="wd2" y="hd2"/>
                </a:cxn>
                <a:cxn ang="10800000">
                  <a:pos x="wd2" y="hd2"/>
                </a:cxn>
                <a:cxn ang="16200000">
                  <a:pos x="wd2" y="hd2"/>
                </a:cxn>
              </a:cxnLst>
              <a:rect l="0" t="0" r="r" b="b"/>
              <a:pathLst>
                <a:path w="20193" h="21600" extrusionOk="0">
                  <a:moveTo>
                    <a:pt x="8640" y="0"/>
                  </a:moveTo>
                  <a:lnTo>
                    <a:pt x="0" y="21600"/>
                  </a:lnTo>
                  <a:lnTo>
                    <a:pt x="19440" y="21600"/>
                  </a:lnTo>
                  <a:cubicBezTo>
                    <a:pt x="21600" y="0"/>
                    <a:pt x="19440" y="0"/>
                    <a:pt x="864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96" name="任意多边形 23"/>
            <p:cNvSpPr/>
            <p:nvPr/>
          </p:nvSpPr>
          <p:spPr>
            <a:xfrm>
              <a:off x="2272364" y="3563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3292" y="21600"/>
                    <a:pt x="18277"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97" name="任意多边形 24"/>
            <p:cNvSpPr/>
            <p:nvPr/>
          </p:nvSpPr>
          <p:spPr>
            <a:xfrm>
              <a:off x="2536090" y="44010"/>
              <a:ext cx="501321" cy="12701"/>
            </a:xfrm>
            <a:custGeom>
              <a:avLst/>
              <a:gdLst/>
              <a:ahLst/>
              <a:cxnLst>
                <a:cxn ang="0">
                  <a:pos x="wd2" y="hd2"/>
                </a:cxn>
                <a:cxn ang="5400000">
                  <a:pos x="wd2" y="hd2"/>
                </a:cxn>
                <a:cxn ang="10800000">
                  <a:pos x="wd2" y="hd2"/>
                </a:cxn>
                <a:cxn ang="16200000">
                  <a:pos x="wd2" y="hd2"/>
                </a:cxn>
              </a:cxnLst>
              <a:rect l="0" t="0" r="r" b="b"/>
              <a:pathLst>
                <a:path w="20273" h="19200" extrusionOk="0">
                  <a:moveTo>
                    <a:pt x="3235" y="19200"/>
                  </a:moveTo>
                  <a:cubicBezTo>
                    <a:pt x="4967" y="19200"/>
                    <a:pt x="3427" y="12000"/>
                    <a:pt x="5891" y="12000"/>
                  </a:cubicBezTo>
                  <a:lnTo>
                    <a:pt x="5160" y="12000"/>
                  </a:lnTo>
                  <a:cubicBezTo>
                    <a:pt x="6892" y="9600"/>
                    <a:pt x="9973" y="9600"/>
                    <a:pt x="12052" y="9600"/>
                  </a:cubicBezTo>
                  <a:cubicBezTo>
                    <a:pt x="11821" y="12000"/>
                    <a:pt x="13322" y="12000"/>
                    <a:pt x="13091" y="16800"/>
                  </a:cubicBezTo>
                  <a:cubicBezTo>
                    <a:pt x="14478" y="16800"/>
                    <a:pt x="15902" y="14400"/>
                    <a:pt x="16634" y="9600"/>
                  </a:cubicBezTo>
                  <a:cubicBezTo>
                    <a:pt x="17519" y="12000"/>
                    <a:pt x="18867" y="7200"/>
                    <a:pt x="19983" y="9600"/>
                  </a:cubicBezTo>
                  <a:cubicBezTo>
                    <a:pt x="19483" y="7200"/>
                    <a:pt x="21562" y="0"/>
                    <a:pt x="18828" y="4800"/>
                  </a:cubicBezTo>
                  <a:cubicBezTo>
                    <a:pt x="19059" y="4800"/>
                    <a:pt x="18905" y="2400"/>
                    <a:pt x="19136" y="2400"/>
                  </a:cubicBezTo>
                  <a:cubicBezTo>
                    <a:pt x="17365" y="0"/>
                    <a:pt x="16672" y="4800"/>
                    <a:pt x="15171" y="4800"/>
                  </a:cubicBezTo>
                  <a:cubicBezTo>
                    <a:pt x="14285" y="2400"/>
                    <a:pt x="16634" y="2400"/>
                    <a:pt x="15787" y="0"/>
                  </a:cubicBezTo>
                  <a:cubicBezTo>
                    <a:pt x="13900" y="2400"/>
                    <a:pt x="9896" y="-2400"/>
                    <a:pt x="10011" y="7200"/>
                  </a:cubicBezTo>
                  <a:cubicBezTo>
                    <a:pt x="8625" y="9600"/>
                    <a:pt x="8433" y="7200"/>
                    <a:pt x="8048" y="4800"/>
                  </a:cubicBezTo>
                  <a:cubicBezTo>
                    <a:pt x="5853" y="14400"/>
                    <a:pt x="-38" y="0"/>
                    <a:pt x="1" y="14400"/>
                  </a:cubicBezTo>
                  <a:cubicBezTo>
                    <a:pt x="771" y="14400"/>
                    <a:pt x="2080" y="14400"/>
                    <a:pt x="3235" y="12000"/>
                  </a:cubicBezTo>
                  <a:lnTo>
                    <a:pt x="3235" y="19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300" name="任意多边形 25"/>
            <p:cNvGrpSpPr/>
            <p:nvPr/>
          </p:nvGrpSpPr>
          <p:grpSpPr>
            <a:xfrm>
              <a:off x="3276022" y="42614"/>
              <a:ext cx="12701" cy="1"/>
              <a:chOff x="0" y="0"/>
              <a:chExt cx="12700" cy="0"/>
            </a:xfrm>
          </p:grpSpPr>
          <p:sp>
            <p:nvSpPr>
              <p:cNvPr id="298" name="Line"/>
              <p:cNvSpPr/>
              <p:nvPr/>
            </p:nvSpPr>
            <p:spPr>
              <a:xfrm flipH="1" flipV="1">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299" name="Line"/>
              <p:cNvSpPr/>
              <p:nvPr/>
            </p:nvSpPr>
            <p:spPr>
              <a:xfrm>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301" name="任意多边形 26"/>
            <p:cNvSpPr/>
            <p:nvPr/>
          </p:nvSpPr>
          <p:spPr>
            <a:xfrm>
              <a:off x="3302911" y="47671"/>
              <a:ext cx="521075" cy="12701"/>
            </a:xfrm>
            <a:custGeom>
              <a:avLst/>
              <a:gdLst/>
              <a:ahLst/>
              <a:cxnLst>
                <a:cxn ang="0">
                  <a:pos x="wd2" y="hd2"/>
                </a:cxn>
                <a:cxn ang="5400000">
                  <a:pos x="wd2" y="hd2"/>
                </a:cxn>
                <a:cxn ang="10800000">
                  <a:pos x="wd2" y="hd2"/>
                </a:cxn>
                <a:cxn ang="16200000">
                  <a:pos x="wd2" y="hd2"/>
                </a:cxn>
              </a:cxnLst>
              <a:rect l="0" t="0" r="r" b="b"/>
              <a:pathLst>
                <a:path w="21452" h="21600" extrusionOk="0">
                  <a:moveTo>
                    <a:pt x="19257" y="15429"/>
                  </a:moveTo>
                  <a:lnTo>
                    <a:pt x="17924" y="13886"/>
                  </a:lnTo>
                  <a:cubicBezTo>
                    <a:pt x="18237" y="15429"/>
                    <a:pt x="18747" y="15429"/>
                    <a:pt x="19257" y="15429"/>
                  </a:cubicBezTo>
                  <a:close/>
                  <a:moveTo>
                    <a:pt x="21452" y="13886"/>
                  </a:moveTo>
                  <a:lnTo>
                    <a:pt x="20707" y="20057"/>
                  </a:lnTo>
                  <a:cubicBezTo>
                    <a:pt x="16513" y="21600"/>
                    <a:pt x="15023" y="20057"/>
                    <a:pt x="11377" y="20057"/>
                  </a:cubicBezTo>
                  <a:cubicBezTo>
                    <a:pt x="11103" y="18514"/>
                    <a:pt x="11534" y="18514"/>
                    <a:pt x="11769" y="18514"/>
                  </a:cubicBezTo>
                  <a:cubicBezTo>
                    <a:pt x="9182" y="20057"/>
                    <a:pt x="5340" y="18514"/>
                    <a:pt x="3498" y="21600"/>
                  </a:cubicBezTo>
                  <a:cubicBezTo>
                    <a:pt x="2675" y="21600"/>
                    <a:pt x="518" y="20057"/>
                    <a:pt x="1342" y="18514"/>
                  </a:cubicBezTo>
                  <a:cubicBezTo>
                    <a:pt x="950" y="18514"/>
                    <a:pt x="479" y="18514"/>
                    <a:pt x="9" y="18514"/>
                  </a:cubicBezTo>
                  <a:cubicBezTo>
                    <a:pt x="-109" y="16971"/>
                    <a:pt x="1028" y="18514"/>
                    <a:pt x="1067" y="16971"/>
                  </a:cubicBezTo>
                  <a:cubicBezTo>
                    <a:pt x="714" y="16971"/>
                    <a:pt x="558" y="15429"/>
                    <a:pt x="479" y="16971"/>
                  </a:cubicBezTo>
                  <a:cubicBezTo>
                    <a:pt x="1106" y="15429"/>
                    <a:pt x="-148" y="9257"/>
                    <a:pt x="2714" y="9257"/>
                  </a:cubicBezTo>
                  <a:cubicBezTo>
                    <a:pt x="3811" y="13886"/>
                    <a:pt x="714" y="10800"/>
                    <a:pt x="1381" y="15429"/>
                  </a:cubicBezTo>
                  <a:cubicBezTo>
                    <a:pt x="2322" y="15429"/>
                    <a:pt x="2204" y="13886"/>
                    <a:pt x="2282" y="12343"/>
                  </a:cubicBezTo>
                  <a:cubicBezTo>
                    <a:pt x="3498" y="12343"/>
                    <a:pt x="3459" y="13886"/>
                    <a:pt x="3380" y="15429"/>
                  </a:cubicBezTo>
                  <a:cubicBezTo>
                    <a:pt x="3851" y="13886"/>
                    <a:pt x="5379" y="15429"/>
                    <a:pt x="6007" y="13886"/>
                  </a:cubicBezTo>
                  <a:cubicBezTo>
                    <a:pt x="8320" y="12343"/>
                    <a:pt x="5889" y="16971"/>
                    <a:pt x="7418" y="16971"/>
                  </a:cubicBezTo>
                  <a:lnTo>
                    <a:pt x="8280" y="12343"/>
                  </a:lnTo>
                  <a:lnTo>
                    <a:pt x="10828" y="12343"/>
                  </a:lnTo>
                  <a:cubicBezTo>
                    <a:pt x="14474" y="10800"/>
                    <a:pt x="10280" y="3086"/>
                    <a:pt x="14474" y="0"/>
                  </a:cubicBezTo>
                  <a:cubicBezTo>
                    <a:pt x="13925" y="3086"/>
                    <a:pt x="15611" y="7714"/>
                    <a:pt x="17571" y="9257"/>
                  </a:cubicBezTo>
                  <a:cubicBezTo>
                    <a:pt x="16395" y="9257"/>
                    <a:pt x="14239" y="12343"/>
                    <a:pt x="12749" y="10800"/>
                  </a:cubicBezTo>
                  <a:cubicBezTo>
                    <a:pt x="14866" y="15429"/>
                    <a:pt x="9809" y="12343"/>
                    <a:pt x="10907" y="16971"/>
                  </a:cubicBezTo>
                  <a:cubicBezTo>
                    <a:pt x="11965" y="13886"/>
                    <a:pt x="13729" y="13886"/>
                    <a:pt x="15101" y="13886"/>
                  </a:cubicBezTo>
                  <a:lnTo>
                    <a:pt x="14631" y="15429"/>
                  </a:lnTo>
                  <a:cubicBezTo>
                    <a:pt x="16081" y="15429"/>
                    <a:pt x="17179" y="10800"/>
                    <a:pt x="19218" y="12343"/>
                  </a:cubicBezTo>
                  <a:cubicBezTo>
                    <a:pt x="20198" y="12343"/>
                    <a:pt x="20002" y="13886"/>
                    <a:pt x="19845" y="13886"/>
                  </a:cubicBezTo>
                  <a:cubicBezTo>
                    <a:pt x="20668" y="13886"/>
                    <a:pt x="21452" y="12343"/>
                    <a:pt x="21452" y="13886"/>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02" name="任意多边形 27"/>
            <p:cNvSpPr/>
            <p:nvPr/>
          </p:nvSpPr>
          <p:spPr>
            <a:xfrm>
              <a:off x="7882688" y="1851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cubicBezTo>
                    <a:pt x="17280" y="21600"/>
                    <a:pt x="8640" y="21600"/>
                    <a:pt x="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305" name="任意多边形 28"/>
            <p:cNvGrpSpPr/>
            <p:nvPr/>
          </p:nvGrpSpPr>
          <p:grpSpPr>
            <a:xfrm>
              <a:off x="5008838" y="17898"/>
              <a:ext cx="18908" cy="1"/>
              <a:chOff x="0" y="0"/>
              <a:chExt cx="18907" cy="0"/>
            </a:xfrm>
          </p:grpSpPr>
          <p:sp>
            <p:nvSpPr>
              <p:cNvPr id="303" name="Line"/>
              <p:cNvSpPr/>
              <p:nvPr/>
            </p:nvSpPr>
            <p:spPr>
              <a:xfrm>
                <a:off x="0" y="0"/>
                <a:ext cx="18908"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04" name="Line"/>
              <p:cNvSpPr/>
              <p:nvPr/>
            </p:nvSpPr>
            <p:spPr>
              <a:xfrm flipH="1" flipV="1">
                <a:off x="0" y="0"/>
                <a:ext cx="18908"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306" name="任意多边形 29"/>
            <p:cNvSpPr/>
            <p:nvPr/>
          </p:nvSpPr>
          <p:spPr>
            <a:xfrm>
              <a:off x="5430311" y="457"/>
              <a:ext cx="26786"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cubicBezTo>
                    <a:pt x="13114" y="0"/>
                    <a:pt x="6171" y="216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309" name="任意多边形 30"/>
            <p:cNvGrpSpPr/>
            <p:nvPr/>
          </p:nvGrpSpPr>
          <p:grpSpPr>
            <a:xfrm>
              <a:off x="7651862" y="23601"/>
              <a:ext cx="12701" cy="1"/>
              <a:chOff x="0" y="0"/>
              <a:chExt cx="12699" cy="0"/>
            </a:xfrm>
          </p:grpSpPr>
          <p:sp>
            <p:nvSpPr>
              <p:cNvPr id="307" name="Line"/>
              <p:cNvSpPr/>
              <p:nvPr/>
            </p:nvSpPr>
            <p:spPr>
              <a:xfrm flipH="1" flipV="1">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08" name="Line"/>
              <p:cNvSpPr/>
              <p:nvPr/>
            </p:nvSpPr>
            <p:spPr>
              <a:xfrm>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310" name="任意多边形 31"/>
            <p:cNvSpPr/>
            <p:nvPr/>
          </p:nvSpPr>
          <p:spPr>
            <a:xfrm>
              <a:off x="6274834" y="15363"/>
              <a:ext cx="14969" cy="1271"/>
            </a:xfrm>
            <a:prstGeom prst="ellips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313" name="任意多边形 32"/>
            <p:cNvGrpSpPr/>
            <p:nvPr/>
          </p:nvGrpSpPr>
          <p:grpSpPr>
            <a:xfrm>
              <a:off x="5420810" y="7124"/>
              <a:ext cx="12701" cy="1"/>
              <a:chOff x="0" y="0"/>
              <a:chExt cx="12699" cy="0"/>
            </a:xfrm>
          </p:grpSpPr>
          <p:sp>
            <p:nvSpPr>
              <p:cNvPr id="311" name="Line"/>
              <p:cNvSpPr/>
              <p:nvPr/>
            </p:nvSpPr>
            <p:spPr>
              <a:xfrm>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12" name="Line"/>
              <p:cNvSpPr/>
              <p:nvPr/>
            </p:nvSpPr>
            <p:spPr>
              <a:xfrm flipH="1" flipV="1">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nvGrpSpPr>
            <p:cNvPr id="316" name="任意多边形 33"/>
            <p:cNvGrpSpPr/>
            <p:nvPr/>
          </p:nvGrpSpPr>
          <p:grpSpPr>
            <a:xfrm>
              <a:off x="4810265" y="9025"/>
              <a:ext cx="12701" cy="1"/>
              <a:chOff x="0" y="0"/>
              <a:chExt cx="12700" cy="0"/>
            </a:xfrm>
          </p:grpSpPr>
          <p:sp>
            <p:nvSpPr>
              <p:cNvPr id="314" name="Line"/>
              <p:cNvSpPr/>
              <p:nvPr/>
            </p:nvSpPr>
            <p:spPr>
              <a:xfrm flipH="1" flipV="1">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15" name="Line"/>
              <p:cNvSpPr/>
              <p:nvPr/>
            </p:nvSpPr>
            <p:spPr>
              <a:xfrm>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nvGrpSpPr>
            <p:cNvPr id="319" name="任意多边形 34"/>
            <p:cNvGrpSpPr/>
            <p:nvPr/>
          </p:nvGrpSpPr>
          <p:grpSpPr>
            <a:xfrm>
              <a:off x="4837444" y="17240"/>
              <a:ext cx="12701" cy="682"/>
              <a:chOff x="0" y="0"/>
              <a:chExt cx="12699" cy="680"/>
            </a:xfrm>
          </p:grpSpPr>
          <p:sp>
            <p:nvSpPr>
              <p:cNvPr id="317" name="Line"/>
              <p:cNvSpPr/>
              <p:nvPr/>
            </p:nvSpPr>
            <p:spPr>
              <a:xfrm flipH="1">
                <a:off x="0" y="0"/>
                <a:ext cx="12700" cy="68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18" name="Line"/>
              <p:cNvSpPr/>
              <p:nvPr/>
            </p:nvSpPr>
            <p:spPr>
              <a:xfrm flipV="1">
                <a:off x="0" y="0"/>
                <a:ext cx="12700" cy="68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320" name="任意多边形 35"/>
            <p:cNvSpPr/>
            <p:nvPr/>
          </p:nvSpPr>
          <p:spPr>
            <a:xfrm>
              <a:off x="4175344" y="12828"/>
              <a:ext cx="2521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10800" y="0"/>
                    <a:pt x="16615"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21" name="任意多边形 36"/>
            <p:cNvSpPr/>
            <p:nvPr/>
          </p:nvSpPr>
          <p:spPr>
            <a:xfrm>
              <a:off x="4774464" y="9647"/>
              <a:ext cx="12701" cy="12701"/>
            </a:xfrm>
            <a:custGeom>
              <a:avLst/>
              <a:gdLst/>
              <a:ahLst/>
              <a:cxnLst>
                <a:cxn ang="0">
                  <a:pos x="wd2" y="hd2"/>
                </a:cxn>
                <a:cxn ang="5400000">
                  <a:pos x="wd2" y="hd2"/>
                </a:cxn>
                <a:cxn ang="10800000">
                  <a:pos x="wd2" y="hd2"/>
                </a:cxn>
                <a:cxn ang="16200000">
                  <a:pos x="wd2" y="hd2"/>
                </a:cxn>
              </a:cxnLst>
              <a:rect l="0" t="0" r="r" b="b"/>
              <a:pathLst>
                <a:path w="18404" h="21600" extrusionOk="0">
                  <a:moveTo>
                    <a:pt x="17280" y="0"/>
                  </a:moveTo>
                  <a:lnTo>
                    <a:pt x="0" y="21600"/>
                  </a:lnTo>
                  <a:cubicBezTo>
                    <a:pt x="12960" y="21600"/>
                    <a:pt x="21600" y="21600"/>
                    <a:pt x="1728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324" name="任意多边形 37"/>
            <p:cNvGrpSpPr/>
            <p:nvPr/>
          </p:nvGrpSpPr>
          <p:grpSpPr>
            <a:xfrm>
              <a:off x="8037885" y="35009"/>
              <a:ext cx="12701" cy="1"/>
              <a:chOff x="0" y="0"/>
              <a:chExt cx="12700" cy="0"/>
            </a:xfrm>
          </p:grpSpPr>
          <p:sp>
            <p:nvSpPr>
              <p:cNvPr id="322" name="Line"/>
              <p:cNvSpPr/>
              <p:nvPr/>
            </p:nvSpPr>
            <p:spPr>
              <a:xfrm flipH="1" flipV="1">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23" name="Line"/>
              <p:cNvSpPr/>
              <p:nvPr/>
            </p:nvSpPr>
            <p:spPr>
              <a:xfrm>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325" name="任意多边形 38"/>
            <p:cNvSpPr/>
            <p:nvPr/>
          </p:nvSpPr>
          <p:spPr>
            <a:xfrm>
              <a:off x="8106471" y="30573"/>
              <a:ext cx="2284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cubicBezTo>
                    <a:pt x="13500" y="0"/>
                    <a:pt x="5400" y="0"/>
                    <a:pt x="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26" name="任意多边形 39"/>
            <p:cNvSpPr/>
            <p:nvPr/>
          </p:nvSpPr>
          <p:spPr>
            <a:xfrm>
              <a:off x="6641949" y="14742"/>
              <a:ext cx="22661" cy="12701"/>
            </a:xfrm>
            <a:custGeom>
              <a:avLst/>
              <a:gdLst/>
              <a:ahLst/>
              <a:cxnLst>
                <a:cxn ang="0">
                  <a:pos x="wd2" y="hd2"/>
                </a:cxn>
                <a:cxn ang="5400000">
                  <a:pos x="wd2" y="hd2"/>
                </a:cxn>
                <a:cxn ang="10800000">
                  <a:pos x="wd2" y="hd2"/>
                </a:cxn>
                <a:cxn ang="16200000">
                  <a:pos x="wd2" y="hd2"/>
                </a:cxn>
              </a:cxnLst>
              <a:rect l="0" t="0" r="r" b="b"/>
              <a:pathLst>
                <a:path w="17751" h="13824" extrusionOk="0">
                  <a:moveTo>
                    <a:pt x="0" y="3024"/>
                  </a:moveTo>
                  <a:cubicBezTo>
                    <a:pt x="5214" y="3024"/>
                    <a:pt x="17131" y="13824"/>
                    <a:pt x="11172" y="13824"/>
                  </a:cubicBezTo>
                  <a:cubicBezTo>
                    <a:pt x="21600" y="13824"/>
                    <a:pt x="20855" y="-7776"/>
                    <a:pt x="0" y="302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27" name="任意多边形 40"/>
            <p:cNvSpPr/>
            <p:nvPr/>
          </p:nvSpPr>
          <p:spPr>
            <a:xfrm>
              <a:off x="7921248" y="46404"/>
              <a:ext cx="15059" cy="12701"/>
            </a:xfrm>
            <a:custGeom>
              <a:avLst/>
              <a:gdLst/>
              <a:ahLst/>
              <a:cxnLst>
                <a:cxn ang="0">
                  <a:pos x="wd2" y="hd2"/>
                </a:cxn>
                <a:cxn ang="5400000">
                  <a:pos x="wd2" y="hd2"/>
                </a:cxn>
                <a:cxn ang="10800000">
                  <a:pos x="wd2" y="hd2"/>
                </a:cxn>
                <a:cxn ang="16200000">
                  <a:pos x="wd2" y="hd2"/>
                </a:cxn>
              </a:cxnLst>
              <a:rect l="0" t="0" r="r" b="b"/>
              <a:pathLst>
                <a:path w="18766" h="21600" extrusionOk="0">
                  <a:moveTo>
                    <a:pt x="766" y="21600"/>
                  </a:moveTo>
                  <a:cubicBezTo>
                    <a:pt x="5566" y="21600"/>
                    <a:pt x="12766" y="0"/>
                    <a:pt x="18766" y="0"/>
                  </a:cubicBezTo>
                  <a:cubicBezTo>
                    <a:pt x="6766" y="0"/>
                    <a:pt x="-2834" y="21600"/>
                    <a:pt x="766"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330" name="任意多边形 41"/>
            <p:cNvGrpSpPr/>
            <p:nvPr/>
          </p:nvGrpSpPr>
          <p:grpSpPr>
            <a:xfrm>
              <a:off x="7936258" y="51484"/>
              <a:ext cx="12701" cy="639"/>
              <a:chOff x="0" y="0"/>
              <a:chExt cx="12699" cy="638"/>
            </a:xfrm>
          </p:grpSpPr>
          <p:sp>
            <p:nvSpPr>
              <p:cNvPr id="328" name="Line"/>
              <p:cNvSpPr/>
              <p:nvPr/>
            </p:nvSpPr>
            <p:spPr>
              <a:xfrm flipV="1">
                <a:off x="0" y="0"/>
                <a:ext cx="12700" cy="639"/>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29" name="Line"/>
              <p:cNvSpPr/>
              <p:nvPr/>
            </p:nvSpPr>
            <p:spPr>
              <a:xfrm flipH="1">
                <a:off x="0" y="0"/>
                <a:ext cx="12700" cy="639"/>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331" name="任意多边形 42"/>
            <p:cNvSpPr/>
            <p:nvPr/>
          </p:nvSpPr>
          <p:spPr>
            <a:xfrm>
              <a:off x="6461495" y="3911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200" y="0"/>
                    <a:pt x="8100" y="0"/>
                    <a:pt x="0" y="0"/>
                  </a:cubicBezTo>
                  <a:cubicBezTo>
                    <a:pt x="2700" y="0"/>
                    <a:pt x="10800" y="216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32" name="任意多边形 43"/>
            <p:cNvSpPr/>
            <p:nvPr/>
          </p:nvSpPr>
          <p:spPr>
            <a:xfrm>
              <a:off x="8048961" y="20737"/>
              <a:ext cx="201311" cy="12701"/>
            </a:xfrm>
            <a:custGeom>
              <a:avLst/>
              <a:gdLst/>
              <a:ahLst/>
              <a:cxnLst>
                <a:cxn ang="0">
                  <a:pos x="wd2" y="hd2"/>
                </a:cxn>
                <a:cxn ang="5400000">
                  <a:pos x="wd2" y="hd2"/>
                </a:cxn>
                <a:cxn ang="10800000">
                  <a:pos x="wd2" y="hd2"/>
                </a:cxn>
                <a:cxn ang="16200000">
                  <a:pos x="wd2" y="hd2"/>
                </a:cxn>
              </a:cxnLst>
              <a:rect l="0" t="0" r="r" b="b"/>
              <a:pathLst>
                <a:path w="19299" h="21600" extrusionOk="0">
                  <a:moveTo>
                    <a:pt x="9336" y="21600"/>
                  </a:moveTo>
                  <a:cubicBezTo>
                    <a:pt x="9793" y="19440"/>
                    <a:pt x="19037" y="17280"/>
                    <a:pt x="11258" y="15120"/>
                  </a:cubicBezTo>
                  <a:cubicBezTo>
                    <a:pt x="11532" y="8640"/>
                    <a:pt x="16200" y="12960"/>
                    <a:pt x="18305" y="12960"/>
                  </a:cubicBezTo>
                  <a:cubicBezTo>
                    <a:pt x="16841" y="10800"/>
                    <a:pt x="19037" y="8640"/>
                    <a:pt x="18580" y="6480"/>
                  </a:cubicBezTo>
                  <a:cubicBezTo>
                    <a:pt x="17573" y="8640"/>
                    <a:pt x="16383" y="8640"/>
                    <a:pt x="14644" y="8640"/>
                  </a:cubicBezTo>
                  <a:cubicBezTo>
                    <a:pt x="13912" y="6480"/>
                    <a:pt x="16475" y="4320"/>
                    <a:pt x="18488" y="6480"/>
                  </a:cubicBezTo>
                  <a:cubicBezTo>
                    <a:pt x="16017" y="2160"/>
                    <a:pt x="21600" y="2160"/>
                    <a:pt x="18122" y="0"/>
                  </a:cubicBezTo>
                  <a:cubicBezTo>
                    <a:pt x="10617" y="0"/>
                    <a:pt x="5217" y="0"/>
                    <a:pt x="0" y="8640"/>
                  </a:cubicBezTo>
                  <a:cubicBezTo>
                    <a:pt x="4210" y="6480"/>
                    <a:pt x="9061" y="6480"/>
                    <a:pt x="12539" y="8640"/>
                  </a:cubicBezTo>
                  <a:lnTo>
                    <a:pt x="11075" y="12960"/>
                  </a:lnTo>
                  <a:cubicBezTo>
                    <a:pt x="7139" y="8640"/>
                    <a:pt x="4668" y="10800"/>
                    <a:pt x="732" y="10800"/>
                  </a:cubicBezTo>
                  <a:lnTo>
                    <a:pt x="9519" y="15120"/>
                  </a:lnTo>
                  <a:cubicBezTo>
                    <a:pt x="13637" y="19440"/>
                    <a:pt x="10892" y="19440"/>
                    <a:pt x="7688" y="19440"/>
                  </a:cubicBezTo>
                  <a:cubicBezTo>
                    <a:pt x="8420" y="19440"/>
                    <a:pt x="9153" y="19440"/>
                    <a:pt x="9336"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335" name="任意多边形 44"/>
            <p:cNvGrpSpPr/>
            <p:nvPr/>
          </p:nvGrpSpPr>
          <p:grpSpPr>
            <a:xfrm>
              <a:off x="8081214" y="47684"/>
              <a:ext cx="12701" cy="1"/>
              <a:chOff x="0" y="0"/>
              <a:chExt cx="12699" cy="0"/>
            </a:xfrm>
          </p:grpSpPr>
          <p:sp>
            <p:nvSpPr>
              <p:cNvPr id="333" name="Line"/>
              <p:cNvSpPr/>
              <p:nvPr/>
            </p:nvSpPr>
            <p:spPr>
              <a:xfrm>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34" name="Line"/>
              <p:cNvSpPr/>
              <p:nvPr/>
            </p:nvSpPr>
            <p:spPr>
              <a:xfrm flipH="1" flipV="1">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336" name="任意多边形 45"/>
            <p:cNvSpPr/>
            <p:nvPr/>
          </p:nvSpPr>
          <p:spPr>
            <a:xfrm>
              <a:off x="4195020" y="46404"/>
              <a:ext cx="12701" cy="12701"/>
            </a:xfrm>
            <a:custGeom>
              <a:avLst/>
              <a:gdLst/>
              <a:ahLst/>
              <a:cxnLst>
                <a:cxn ang="0">
                  <a:pos x="wd2" y="hd2"/>
                </a:cxn>
                <a:cxn ang="5400000">
                  <a:pos x="wd2" y="hd2"/>
                </a:cxn>
                <a:cxn ang="10800000">
                  <a:pos x="wd2" y="hd2"/>
                </a:cxn>
                <a:cxn ang="16200000">
                  <a:pos x="wd2" y="hd2"/>
                </a:cxn>
              </a:cxnLst>
              <a:rect l="0" t="0" r="r" b="b"/>
              <a:pathLst>
                <a:path w="19779" h="21600" extrusionOk="0">
                  <a:moveTo>
                    <a:pt x="19200" y="0"/>
                  </a:moveTo>
                  <a:lnTo>
                    <a:pt x="0" y="21600"/>
                  </a:lnTo>
                  <a:cubicBezTo>
                    <a:pt x="16800" y="0"/>
                    <a:pt x="21600" y="0"/>
                    <a:pt x="192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37" name="任意多边形 47"/>
            <p:cNvSpPr/>
            <p:nvPr/>
          </p:nvSpPr>
          <p:spPr>
            <a:xfrm>
              <a:off x="4393912" y="52120"/>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10800" y="0"/>
                    <a:pt x="1080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38" name="任意多边形 48"/>
            <p:cNvSpPr/>
            <p:nvPr/>
          </p:nvSpPr>
          <p:spPr>
            <a:xfrm>
              <a:off x="4444769" y="3309"/>
              <a:ext cx="12701" cy="12701"/>
            </a:xfrm>
            <a:custGeom>
              <a:avLst/>
              <a:gdLst/>
              <a:ahLst/>
              <a:cxnLst>
                <a:cxn ang="0">
                  <a:pos x="wd2" y="hd2"/>
                </a:cxn>
                <a:cxn ang="5400000">
                  <a:pos x="wd2" y="hd2"/>
                </a:cxn>
                <a:cxn ang="10800000">
                  <a:pos x="wd2" y="hd2"/>
                </a:cxn>
                <a:cxn ang="16200000">
                  <a:pos x="wd2" y="hd2"/>
                </a:cxn>
              </a:cxnLst>
              <a:rect l="0" t="0" r="r" b="b"/>
              <a:pathLst>
                <a:path w="13997" h="21600" extrusionOk="0">
                  <a:moveTo>
                    <a:pt x="13997" y="21600"/>
                  </a:moveTo>
                  <a:cubicBezTo>
                    <a:pt x="13997" y="21600"/>
                    <a:pt x="13997" y="21600"/>
                    <a:pt x="9677" y="0"/>
                  </a:cubicBezTo>
                  <a:cubicBezTo>
                    <a:pt x="-7603" y="21600"/>
                    <a:pt x="1037" y="21600"/>
                    <a:pt x="1399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39" name="任意多边形 50"/>
            <p:cNvSpPr/>
            <p:nvPr/>
          </p:nvSpPr>
          <p:spPr>
            <a:xfrm>
              <a:off x="5341059" y="37214"/>
              <a:ext cx="12701" cy="12701"/>
            </a:xfrm>
            <a:custGeom>
              <a:avLst/>
              <a:gdLst/>
              <a:ahLst/>
              <a:cxnLst>
                <a:cxn ang="0">
                  <a:pos x="wd2" y="hd2"/>
                </a:cxn>
                <a:cxn ang="5400000">
                  <a:pos x="wd2" y="hd2"/>
                </a:cxn>
                <a:cxn ang="10800000">
                  <a:pos x="wd2" y="hd2"/>
                </a:cxn>
                <a:cxn ang="16200000">
                  <a:pos x="wd2" y="hd2"/>
                </a:cxn>
              </a:cxnLst>
              <a:rect l="0" t="0" r="r" b="b"/>
              <a:pathLst>
                <a:path w="18838" h="21600" extrusionOk="0">
                  <a:moveTo>
                    <a:pt x="18838" y="21600"/>
                  </a:moveTo>
                  <a:lnTo>
                    <a:pt x="1558" y="0"/>
                  </a:lnTo>
                  <a:cubicBezTo>
                    <a:pt x="-2762" y="0"/>
                    <a:pt x="1558" y="0"/>
                    <a:pt x="1883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342" name="任意多边形 51"/>
            <p:cNvGrpSpPr/>
            <p:nvPr/>
          </p:nvGrpSpPr>
          <p:grpSpPr>
            <a:xfrm>
              <a:off x="5156109" y="40713"/>
              <a:ext cx="12701" cy="1"/>
              <a:chOff x="0" y="0"/>
              <a:chExt cx="12700" cy="0"/>
            </a:xfrm>
          </p:grpSpPr>
          <p:sp>
            <p:nvSpPr>
              <p:cNvPr id="340" name="Line"/>
              <p:cNvSpPr/>
              <p:nvPr/>
            </p:nvSpPr>
            <p:spPr>
              <a:xfrm flipH="1" flipV="1">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41" name="Line"/>
              <p:cNvSpPr/>
              <p:nvPr/>
            </p:nvSpPr>
            <p:spPr>
              <a:xfrm>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nvGrpSpPr>
            <p:cNvPr id="345" name="任意多边形 52"/>
            <p:cNvGrpSpPr/>
            <p:nvPr/>
          </p:nvGrpSpPr>
          <p:grpSpPr>
            <a:xfrm>
              <a:off x="6575774" y="11560"/>
              <a:ext cx="22059" cy="1"/>
              <a:chOff x="0" y="0"/>
              <a:chExt cx="22058" cy="0"/>
            </a:xfrm>
          </p:grpSpPr>
          <p:sp>
            <p:nvSpPr>
              <p:cNvPr id="343" name="Line"/>
              <p:cNvSpPr/>
              <p:nvPr/>
            </p:nvSpPr>
            <p:spPr>
              <a:xfrm flipH="1" flipV="1">
                <a:off x="0" y="0"/>
                <a:ext cx="22059"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44" name="Line"/>
              <p:cNvSpPr/>
              <p:nvPr/>
            </p:nvSpPr>
            <p:spPr>
              <a:xfrm>
                <a:off x="0" y="0"/>
                <a:ext cx="22059"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346" name="任意多边形 53"/>
            <p:cNvSpPr/>
            <p:nvPr/>
          </p:nvSpPr>
          <p:spPr>
            <a:xfrm>
              <a:off x="4388397" y="4640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2000" y="0"/>
                    <a:pt x="19200"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47" name="任意多边形 54"/>
            <p:cNvSpPr/>
            <p:nvPr/>
          </p:nvSpPr>
          <p:spPr>
            <a:xfrm>
              <a:off x="5628396" y="2739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4400" y="21600"/>
                  </a:ln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48" name="任意多边形 55"/>
            <p:cNvSpPr/>
            <p:nvPr/>
          </p:nvSpPr>
          <p:spPr>
            <a:xfrm>
              <a:off x="5637916" y="26939"/>
              <a:ext cx="198114" cy="12701"/>
            </a:xfrm>
            <a:custGeom>
              <a:avLst/>
              <a:gdLst/>
              <a:ahLst/>
              <a:cxnLst>
                <a:cxn ang="0">
                  <a:pos x="wd2" y="hd2"/>
                </a:cxn>
                <a:cxn ang="5400000">
                  <a:pos x="wd2" y="hd2"/>
                </a:cxn>
                <a:cxn ang="10800000">
                  <a:pos x="wd2" y="hd2"/>
                </a:cxn>
                <a:cxn ang="16200000">
                  <a:pos x="wd2" y="hd2"/>
                </a:cxn>
              </a:cxnLst>
              <a:rect l="0" t="0" r="r" b="b"/>
              <a:pathLst>
                <a:path w="21600" h="18514" extrusionOk="0">
                  <a:moveTo>
                    <a:pt x="10696" y="15429"/>
                  </a:moveTo>
                  <a:cubicBezTo>
                    <a:pt x="10281" y="15429"/>
                    <a:pt x="10177" y="18514"/>
                    <a:pt x="9969" y="18514"/>
                  </a:cubicBezTo>
                  <a:cubicBezTo>
                    <a:pt x="13812" y="15429"/>
                    <a:pt x="20769" y="18514"/>
                    <a:pt x="21600" y="12343"/>
                  </a:cubicBezTo>
                  <a:cubicBezTo>
                    <a:pt x="20354" y="12343"/>
                    <a:pt x="13604" y="6171"/>
                    <a:pt x="14746" y="3086"/>
                  </a:cubicBezTo>
                  <a:cubicBezTo>
                    <a:pt x="12046" y="6171"/>
                    <a:pt x="8204" y="0"/>
                    <a:pt x="6750" y="0"/>
                  </a:cubicBezTo>
                  <a:cubicBezTo>
                    <a:pt x="11112" y="6171"/>
                    <a:pt x="7165" y="6171"/>
                    <a:pt x="4258" y="9257"/>
                  </a:cubicBezTo>
                  <a:cubicBezTo>
                    <a:pt x="1558" y="6171"/>
                    <a:pt x="4777" y="3086"/>
                    <a:pt x="2492" y="3086"/>
                  </a:cubicBezTo>
                  <a:lnTo>
                    <a:pt x="1662" y="3086"/>
                  </a:lnTo>
                  <a:lnTo>
                    <a:pt x="0" y="9257"/>
                  </a:lnTo>
                  <a:lnTo>
                    <a:pt x="519" y="9257"/>
                  </a:lnTo>
                  <a:cubicBezTo>
                    <a:pt x="9658" y="6171"/>
                    <a:pt x="1350" y="21600"/>
                    <a:pt x="10696" y="154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49" name="任意多边形 56"/>
            <p:cNvSpPr/>
            <p:nvPr/>
          </p:nvSpPr>
          <p:spPr>
            <a:xfrm>
              <a:off x="5715495" y="36276"/>
              <a:ext cx="13394"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12343" y="0"/>
                    <a:pt x="16971"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352" name="任意多边形 57"/>
            <p:cNvGrpSpPr/>
            <p:nvPr/>
          </p:nvGrpSpPr>
          <p:grpSpPr>
            <a:xfrm>
              <a:off x="6070794" y="38811"/>
              <a:ext cx="15757" cy="635"/>
              <a:chOff x="0" y="0"/>
              <a:chExt cx="15756" cy="633"/>
            </a:xfrm>
          </p:grpSpPr>
          <p:sp>
            <p:nvSpPr>
              <p:cNvPr id="350" name="Line"/>
              <p:cNvSpPr/>
              <p:nvPr/>
            </p:nvSpPr>
            <p:spPr>
              <a:xfrm flipV="1">
                <a:off x="0" y="0"/>
                <a:ext cx="15757" cy="63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51" name="Line"/>
              <p:cNvSpPr/>
              <p:nvPr/>
            </p:nvSpPr>
            <p:spPr>
              <a:xfrm flipH="1">
                <a:off x="0" y="0"/>
                <a:ext cx="15757" cy="63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353" name="任意多边形 58"/>
            <p:cNvSpPr/>
            <p:nvPr/>
          </p:nvSpPr>
          <p:spPr>
            <a:xfrm>
              <a:off x="3563223" y="33010"/>
              <a:ext cx="49483" cy="12701"/>
            </a:xfrm>
            <a:custGeom>
              <a:avLst/>
              <a:gdLst/>
              <a:ahLst/>
              <a:cxnLst>
                <a:cxn ang="0">
                  <a:pos x="wd2" y="hd2"/>
                </a:cxn>
                <a:cxn ang="5400000">
                  <a:pos x="wd2" y="hd2"/>
                </a:cxn>
                <a:cxn ang="10800000">
                  <a:pos x="wd2" y="hd2"/>
                </a:cxn>
                <a:cxn ang="16200000">
                  <a:pos x="wd2" y="hd2"/>
                </a:cxn>
              </a:cxnLst>
              <a:rect l="0" t="0" r="r" b="b"/>
              <a:pathLst>
                <a:path w="21198" h="12471" extrusionOk="0">
                  <a:moveTo>
                    <a:pt x="0" y="0"/>
                  </a:moveTo>
                  <a:cubicBezTo>
                    <a:pt x="815" y="10800"/>
                    <a:pt x="21600" y="21600"/>
                    <a:pt x="21192"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54" name="任意多边形 59"/>
            <p:cNvSpPr/>
            <p:nvPr/>
          </p:nvSpPr>
          <p:spPr>
            <a:xfrm>
              <a:off x="6983855" y="32474"/>
              <a:ext cx="20483"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4114" y="0"/>
                    <a:pt x="15429"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55" name="任意多边形 60"/>
            <p:cNvSpPr/>
            <p:nvPr/>
          </p:nvSpPr>
          <p:spPr>
            <a:xfrm>
              <a:off x="5773005" y="24856"/>
              <a:ext cx="1496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8100" y="0"/>
                    <a:pt x="2700" y="21600"/>
                    <a:pt x="0" y="21600"/>
                  </a:cubicBezTo>
                  <a:cubicBezTo>
                    <a:pt x="8100" y="21600"/>
                    <a:pt x="162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56" name="任意多边形 61"/>
            <p:cNvSpPr/>
            <p:nvPr/>
          </p:nvSpPr>
          <p:spPr>
            <a:xfrm>
              <a:off x="7006701" y="30560"/>
              <a:ext cx="5751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20" y="0"/>
                    <a:pt x="6480" y="10800"/>
                    <a:pt x="6840" y="21600"/>
                  </a:cubicBezTo>
                  <a:cubicBezTo>
                    <a:pt x="12240" y="21600"/>
                    <a:pt x="16200" y="10800"/>
                    <a:pt x="21600" y="10800"/>
                  </a:cubicBezTo>
                  <a:cubicBezTo>
                    <a:pt x="15480" y="10800"/>
                    <a:pt x="8280" y="10800"/>
                    <a:pt x="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359" name="任意多边形 62"/>
            <p:cNvGrpSpPr/>
            <p:nvPr/>
          </p:nvGrpSpPr>
          <p:grpSpPr>
            <a:xfrm>
              <a:off x="7058254" y="36910"/>
              <a:ext cx="12701" cy="1"/>
              <a:chOff x="0" y="0"/>
              <a:chExt cx="12699" cy="0"/>
            </a:xfrm>
          </p:grpSpPr>
          <p:sp>
            <p:nvSpPr>
              <p:cNvPr id="357" name="Line"/>
              <p:cNvSpPr/>
              <p:nvPr/>
            </p:nvSpPr>
            <p:spPr>
              <a:xfrm flipH="1" flipV="1">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58" name="Line"/>
              <p:cNvSpPr/>
              <p:nvPr/>
            </p:nvSpPr>
            <p:spPr>
              <a:xfrm>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360" name="任意多边形 63"/>
            <p:cNvSpPr/>
            <p:nvPr/>
          </p:nvSpPr>
          <p:spPr>
            <a:xfrm>
              <a:off x="0" y="5359"/>
              <a:ext cx="8181313" cy="51198"/>
            </a:xfrm>
            <a:custGeom>
              <a:avLst/>
              <a:gdLst/>
              <a:ahLst/>
              <a:cxnLst>
                <a:cxn ang="0">
                  <a:pos x="wd2" y="hd2"/>
                </a:cxn>
                <a:cxn ang="5400000">
                  <a:pos x="wd2" y="hd2"/>
                </a:cxn>
                <a:cxn ang="10800000">
                  <a:pos x="wd2" y="hd2"/>
                </a:cxn>
                <a:cxn ang="16200000">
                  <a:pos x="wd2" y="hd2"/>
                </a:cxn>
              </a:cxnLst>
              <a:rect l="0" t="0" r="r" b="b"/>
              <a:pathLst>
                <a:path w="21600" h="20529" extrusionOk="0">
                  <a:moveTo>
                    <a:pt x="10677" y="3969"/>
                  </a:moveTo>
                  <a:lnTo>
                    <a:pt x="10672" y="3969"/>
                  </a:lnTo>
                  <a:lnTo>
                    <a:pt x="10677" y="3969"/>
                  </a:lnTo>
                  <a:close/>
                  <a:moveTo>
                    <a:pt x="13318" y="9729"/>
                  </a:moveTo>
                  <a:lnTo>
                    <a:pt x="13173" y="10089"/>
                  </a:lnTo>
                  <a:lnTo>
                    <a:pt x="13188" y="10089"/>
                  </a:lnTo>
                  <a:lnTo>
                    <a:pt x="13044" y="10449"/>
                  </a:lnTo>
                  <a:cubicBezTo>
                    <a:pt x="13132" y="10809"/>
                    <a:pt x="13190" y="11529"/>
                    <a:pt x="13067" y="11889"/>
                  </a:cubicBezTo>
                  <a:cubicBezTo>
                    <a:pt x="13077" y="11889"/>
                    <a:pt x="13042" y="11529"/>
                    <a:pt x="13085" y="11169"/>
                  </a:cubicBezTo>
                  <a:cubicBezTo>
                    <a:pt x="13002" y="10809"/>
                    <a:pt x="12821" y="10449"/>
                    <a:pt x="12869" y="11529"/>
                  </a:cubicBezTo>
                  <a:cubicBezTo>
                    <a:pt x="13027" y="10449"/>
                    <a:pt x="12904" y="12969"/>
                    <a:pt x="13029" y="11889"/>
                  </a:cubicBezTo>
                  <a:cubicBezTo>
                    <a:pt x="12962" y="12609"/>
                    <a:pt x="12896" y="12609"/>
                    <a:pt x="12833" y="12609"/>
                  </a:cubicBezTo>
                  <a:cubicBezTo>
                    <a:pt x="12899" y="12249"/>
                    <a:pt x="12818" y="11529"/>
                    <a:pt x="12720" y="11169"/>
                  </a:cubicBezTo>
                  <a:cubicBezTo>
                    <a:pt x="12677" y="11529"/>
                    <a:pt x="12559" y="11169"/>
                    <a:pt x="12489" y="11529"/>
                  </a:cubicBezTo>
                  <a:cubicBezTo>
                    <a:pt x="12514" y="12249"/>
                    <a:pt x="12451" y="12609"/>
                    <a:pt x="12569" y="12609"/>
                  </a:cubicBezTo>
                  <a:cubicBezTo>
                    <a:pt x="12527" y="12969"/>
                    <a:pt x="12459" y="12969"/>
                    <a:pt x="12386" y="12609"/>
                  </a:cubicBezTo>
                  <a:cubicBezTo>
                    <a:pt x="12416" y="12609"/>
                    <a:pt x="12466" y="12609"/>
                    <a:pt x="12464" y="12249"/>
                  </a:cubicBezTo>
                  <a:cubicBezTo>
                    <a:pt x="12416" y="11529"/>
                    <a:pt x="12358" y="11529"/>
                    <a:pt x="12328" y="11529"/>
                  </a:cubicBezTo>
                  <a:lnTo>
                    <a:pt x="12255" y="11529"/>
                  </a:lnTo>
                  <a:cubicBezTo>
                    <a:pt x="12263" y="11529"/>
                    <a:pt x="12268" y="11529"/>
                    <a:pt x="12273" y="11889"/>
                  </a:cubicBezTo>
                  <a:lnTo>
                    <a:pt x="12192" y="12249"/>
                  </a:lnTo>
                  <a:cubicBezTo>
                    <a:pt x="12300" y="11889"/>
                    <a:pt x="12243" y="12609"/>
                    <a:pt x="12240" y="12969"/>
                  </a:cubicBezTo>
                  <a:cubicBezTo>
                    <a:pt x="12243" y="12249"/>
                    <a:pt x="12170" y="12969"/>
                    <a:pt x="12132" y="12969"/>
                  </a:cubicBezTo>
                  <a:lnTo>
                    <a:pt x="12215" y="13689"/>
                  </a:lnTo>
                  <a:cubicBezTo>
                    <a:pt x="12175" y="14049"/>
                    <a:pt x="12077" y="13329"/>
                    <a:pt x="12097" y="14049"/>
                  </a:cubicBezTo>
                  <a:cubicBezTo>
                    <a:pt x="12268" y="14409"/>
                    <a:pt x="12333" y="14049"/>
                    <a:pt x="12489" y="14049"/>
                  </a:cubicBezTo>
                  <a:lnTo>
                    <a:pt x="12426" y="13329"/>
                  </a:lnTo>
                  <a:cubicBezTo>
                    <a:pt x="12602" y="12969"/>
                    <a:pt x="12534" y="14409"/>
                    <a:pt x="12730" y="14409"/>
                  </a:cubicBezTo>
                  <a:cubicBezTo>
                    <a:pt x="12813" y="13689"/>
                    <a:pt x="13027" y="14049"/>
                    <a:pt x="13029" y="12969"/>
                  </a:cubicBezTo>
                  <a:cubicBezTo>
                    <a:pt x="13004" y="13329"/>
                    <a:pt x="13153" y="14049"/>
                    <a:pt x="13220" y="13329"/>
                  </a:cubicBezTo>
                  <a:cubicBezTo>
                    <a:pt x="13293" y="12609"/>
                    <a:pt x="13519" y="12249"/>
                    <a:pt x="13452" y="11889"/>
                  </a:cubicBezTo>
                  <a:cubicBezTo>
                    <a:pt x="13391" y="11889"/>
                    <a:pt x="13308" y="12249"/>
                    <a:pt x="13261" y="11889"/>
                  </a:cubicBezTo>
                  <a:lnTo>
                    <a:pt x="13376" y="11529"/>
                  </a:lnTo>
                  <a:lnTo>
                    <a:pt x="13301" y="10809"/>
                  </a:lnTo>
                  <a:cubicBezTo>
                    <a:pt x="13341" y="11169"/>
                    <a:pt x="13336" y="10449"/>
                    <a:pt x="13318" y="9729"/>
                  </a:cubicBezTo>
                  <a:close/>
                  <a:moveTo>
                    <a:pt x="13806" y="8649"/>
                  </a:moveTo>
                  <a:cubicBezTo>
                    <a:pt x="13884" y="10449"/>
                    <a:pt x="13967" y="11889"/>
                    <a:pt x="14326" y="11529"/>
                  </a:cubicBezTo>
                  <a:lnTo>
                    <a:pt x="14299" y="11529"/>
                  </a:lnTo>
                  <a:cubicBezTo>
                    <a:pt x="14480" y="12609"/>
                    <a:pt x="14651" y="10449"/>
                    <a:pt x="14869" y="11529"/>
                  </a:cubicBezTo>
                  <a:cubicBezTo>
                    <a:pt x="14764" y="11889"/>
                    <a:pt x="14769" y="11889"/>
                    <a:pt x="14651" y="13329"/>
                  </a:cubicBezTo>
                  <a:lnTo>
                    <a:pt x="14766" y="12969"/>
                  </a:lnTo>
                  <a:cubicBezTo>
                    <a:pt x="14733" y="13689"/>
                    <a:pt x="14847" y="13329"/>
                    <a:pt x="14932" y="13329"/>
                  </a:cubicBezTo>
                  <a:lnTo>
                    <a:pt x="14857" y="14409"/>
                  </a:lnTo>
                  <a:cubicBezTo>
                    <a:pt x="14806" y="14049"/>
                    <a:pt x="14676" y="14049"/>
                    <a:pt x="14681" y="14409"/>
                  </a:cubicBezTo>
                  <a:cubicBezTo>
                    <a:pt x="14708" y="14049"/>
                    <a:pt x="14507" y="12969"/>
                    <a:pt x="14399" y="13329"/>
                  </a:cubicBezTo>
                  <a:cubicBezTo>
                    <a:pt x="14409" y="14049"/>
                    <a:pt x="14640" y="13689"/>
                    <a:pt x="14537" y="14769"/>
                  </a:cubicBezTo>
                  <a:cubicBezTo>
                    <a:pt x="14628" y="14409"/>
                    <a:pt x="14640" y="15129"/>
                    <a:pt x="14733" y="14769"/>
                  </a:cubicBezTo>
                  <a:cubicBezTo>
                    <a:pt x="14643" y="15129"/>
                    <a:pt x="14711" y="15849"/>
                    <a:pt x="14645" y="16209"/>
                  </a:cubicBezTo>
                  <a:lnTo>
                    <a:pt x="14799" y="15849"/>
                  </a:lnTo>
                  <a:cubicBezTo>
                    <a:pt x="14804" y="16209"/>
                    <a:pt x="14573" y="16569"/>
                    <a:pt x="14701" y="17289"/>
                  </a:cubicBezTo>
                  <a:cubicBezTo>
                    <a:pt x="14764" y="16929"/>
                    <a:pt x="14929" y="17649"/>
                    <a:pt x="14932" y="16569"/>
                  </a:cubicBezTo>
                  <a:lnTo>
                    <a:pt x="14937" y="16929"/>
                  </a:lnTo>
                  <a:cubicBezTo>
                    <a:pt x="15053" y="17289"/>
                    <a:pt x="14987" y="15849"/>
                    <a:pt x="15131" y="16209"/>
                  </a:cubicBezTo>
                  <a:cubicBezTo>
                    <a:pt x="15133" y="15849"/>
                    <a:pt x="15105" y="15849"/>
                    <a:pt x="15053" y="15849"/>
                  </a:cubicBezTo>
                  <a:cubicBezTo>
                    <a:pt x="15010" y="15849"/>
                    <a:pt x="15002" y="16569"/>
                    <a:pt x="14914" y="16569"/>
                  </a:cubicBezTo>
                  <a:cubicBezTo>
                    <a:pt x="14874" y="15849"/>
                    <a:pt x="15022" y="16569"/>
                    <a:pt x="14960" y="15489"/>
                  </a:cubicBezTo>
                  <a:cubicBezTo>
                    <a:pt x="14929" y="15129"/>
                    <a:pt x="14723" y="16209"/>
                    <a:pt x="14789" y="14769"/>
                  </a:cubicBezTo>
                  <a:lnTo>
                    <a:pt x="14907" y="15129"/>
                  </a:lnTo>
                  <a:cubicBezTo>
                    <a:pt x="14909" y="14409"/>
                    <a:pt x="14992" y="14409"/>
                    <a:pt x="14990" y="13689"/>
                  </a:cubicBezTo>
                  <a:cubicBezTo>
                    <a:pt x="15063" y="13329"/>
                    <a:pt x="15128" y="14409"/>
                    <a:pt x="15201" y="13689"/>
                  </a:cubicBezTo>
                  <a:cubicBezTo>
                    <a:pt x="15231" y="13329"/>
                    <a:pt x="15178" y="12249"/>
                    <a:pt x="15299" y="12609"/>
                  </a:cubicBezTo>
                  <a:cubicBezTo>
                    <a:pt x="15392" y="13689"/>
                    <a:pt x="15668" y="13689"/>
                    <a:pt x="15774" y="13329"/>
                  </a:cubicBezTo>
                  <a:lnTo>
                    <a:pt x="15864" y="12969"/>
                  </a:lnTo>
                  <a:cubicBezTo>
                    <a:pt x="15857" y="12609"/>
                    <a:pt x="15691" y="12969"/>
                    <a:pt x="15749" y="12609"/>
                  </a:cubicBezTo>
                  <a:lnTo>
                    <a:pt x="15890" y="12249"/>
                  </a:lnTo>
                  <a:lnTo>
                    <a:pt x="15880" y="12609"/>
                  </a:lnTo>
                  <a:cubicBezTo>
                    <a:pt x="15927" y="12609"/>
                    <a:pt x="15975" y="12249"/>
                    <a:pt x="16018" y="12249"/>
                  </a:cubicBezTo>
                  <a:cubicBezTo>
                    <a:pt x="15973" y="12609"/>
                    <a:pt x="15872" y="12609"/>
                    <a:pt x="15892" y="13329"/>
                  </a:cubicBezTo>
                  <a:cubicBezTo>
                    <a:pt x="15957" y="13329"/>
                    <a:pt x="15968" y="13689"/>
                    <a:pt x="16028" y="13689"/>
                  </a:cubicBezTo>
                  <a:cubicBezTo>
                    <a:pt x="16015" y="13689"/>
                    <a:pt x="16005" y="13689"/>
                    <a:pt x="16005" y="13689"/>
                  </a:cubicBezTo>
                  <a:cubicBezTo>
                    <a:pt x="16141" y="14049"/>
                    <a:pt x="16136" y="12969"/>
                    <a:pt x="16169" y="12609"/>
                  </a:cubicBezTo>
                  <a:cubicBezTo>
                    <a:pt x="16304" y="11889"/>
                    <a:pt x="16033" y="11889"/>
                    <a:pt x="16050" y="10809"/>
                  </a:cubicBezTo>
                  <a:lnTo>
                    <a:pt x="16445" y="10449"/>
                  </a:lnTo>
                  <a:cubicBezTo>
                    <a:pt x="16410" y="10809"/>
                    <a:pt x="16377" y="11169"/>
                    <a:pt x="16390" y="11529"/>
                  </a:cubicBezTo>
                  <a:cubicBezTo>
                    <a:pt x="16485" y="11889"/>
                    <a:pt x="16392" y="11889"/>
                    <a:pt x="16528" y="11889"/>
                  </a:cubicBezTo>
                  <a:cubicBezTo>
                    <a:pt x="16518" y="10809"/>
                    <a:pt x="16699" y="11529"/>
                    <a:pt x="16794" y="10809"/>
                  </a:cubicBezTo>
                  <a:cubicBezTo>
                    <a:pt x="16840" y="11169"/>
                    <a:pt x="16850" y="11169"/>
                    <a:pt x="16752" y="11169"/>
                  </a:cubicBezTo>
                  <a:cubicBezTo>
                    <a:pt x="16762" y="11889"/>
                    <a:pt x="16892" y="11889"/>
                    <a:pt x="16940" y="11889"/>
                  </a:cubicBezTo>
                  <a:lnTo>
                    <a:pt x="17043" y="11529"/>
                  </a:lnTo>
                  <a:cubicBezTo>
                    <a:pt x="17003" y="11169"/>
                    <a:pt x="17021" y="10449"/>
                    <a:pt x="17106" y="10449"/>
                  </a:cubicBezTo>
                  <a:lnTo>
                    <a:pt x="17111" y="10089"/>
                  </a:lnTo>
                  <a:cubicBezTo>
                    <a:pt x="16970" y="10089"/>
                    <a:pt x="16754" y="9009"/>
                    <a:pt x="16666" y="9729"/>
                  </a:cubicBezTo>
                  <a:lnTo>
                    <a:pt x="16691" y="9369"/>
                  </a:lnTo>
                  <a:cubicBezTo>
                    <a:pt x="16531" y="9009"/>
                    <a:pt x="16342" y="10809"/>
                    <a:pt x="16267" y="9369"/>
                  </a:cubicBezTo>
                  <a:cubicBezTo>
                    <a:pt x="16274" y="9009"/>
                    <a:pt x="16234" y="9369"/>
                    <a:pt x="16236" y="8649"/>
                  </a:cubicBezTo>
                  <a:lnTo>
                    <a:pt x="16118" y="9009"/>
                  </a:lnTo>
                  <a:lnTo>
                    <a:pt x="16143" y="8649"/>
                  </a:lnTo>
                  <a:lnTo>
                    <a:pt x="15942" y="9009"/>
                  </a:lnTo>
                  <a:lnTo>
                    <a:pt x="15947" y="8649"/>
                  </a:lnTo>
                  <a:lnTo>
                    <a:pt x="15716" y="10449"/>
                  </a:lnTo>
                  <a:cubicBezTo>
                    <a:pt x="15716" y="10809"/>
                    <a:pt x="15721" y="10809"/>
                    <a:pt x="15689" y="11169"/>
                  </a:cubicBezTo>
                  <a:cubicBezTo>
                    <a:pt x="15658" y="11169"/>
                    <a:pt x="15633" y="11169"/>
                    <a:pt x="15611" y="11169"/>
                  </a:cubicBezTo>
                  <a:cubicBezTo>
                    <a:pt x="15611" y="11169"/>
                    <a:pt x="15611" y="11169"/>
                    <a:pt x="15611" y="11169"/>
                  </a:cubicBezTo>
                  <a:cubicBezTo>
                    <a:pt x="15560" y="11169"/>
                    <a:pt x="15528" y="10449"/>
                    <a:pt x="15467" y="10449"/>
                  </a:cubicBezTo>
                  <a:lnTo>
                    <a:pt x="15656" y="10449"/>
                  </a:lnTo>
                  <a:cubicBezTo>
                    <a:pt x="15671" y="9729"/>
                    <a:pt x="15653" y="9369"/>
                    <a:pt x="15563" y="8649"/>
                  </a:cubicBezTo>
                  <a:cubicBezTo>
                    <a:pt x="15601" y="8649"/>
                    <a:pt x="15616" y="8289"/>
                    <a:pt x="15570" y="8289"/>
                  </a:cubicBezTo>
                  <a:cubicBezTo>
                    <a:pt x="15563" y="8289"/>
                    <a:pt x="15447" y="8649"/>
                    <a:pt x="15490" y="9009"/>
                  </a:cubicBezTo>
                  <a:cubicBezTo>
                    <a:pt x="15312" y="9369"/>
                    <a:pt x="15025" y="7929"/>
                    <a:pt x="14754" y="9009"/>
                  </a:cubicBezTo>
                  <a:cubicBezTo>
                    <a:pt x="14947" y="8289"/>
                    <a:pt x="14598" y="7929"/>
                    <a:pt x="14814" y="7929"/>
                  </a:cubicBezTo>
                  <a:cubicBezTo>
                    <a:pt x="14663" y="6849"/>
                    <a:pt x="14683" y="8649"/>
                    <a:pt x="14530" y="8649"/>
                  </a:cubicBezTo>
                  <a:cubicBezTo>
                    <a:pt x="14517" y="8289"/>
                    <a:pt x="14613" y="8649"/>
                    <a:pt x="14648" y="7929"/>
                  </a:cubicBezTo>
                  <a:cubicBezTo>
                    <a:pt x="14394" y="7569"/>
                    <a:pt x="14218" y="9369"/>
                    <a:pt x="13969" y="9369"/>
                  </a:cubicBezTo>
                  <a:lnTo>
                    <a:pt x="13959" y="8649"/>
                  </a:lnTo>
                  <a:lnTo>
                    <a:pt x="13806" y="8649"/>
                  </a:lnTo>
                  <a:close/>
                  <a:moveTo>
                    <a:pt x="17958" y="10449"/>
                  </a:moveTo>
                  <a:cubicBezTo>
                    <a:pt x="17973" y="10449"/>
                    <a:pt x="17978" y="10089"/>
                    <a:pt x="17978" y="10089"/>
                  </a:cubicBezTo>
                  <a:cubicBezTo>
                    <a:pt x="17664" y="11889"/>
                    <a:pt x="17408" y="12249"/>
                    <a:pt x="17239" y="11889"/>
                  </a:cubicBezTo>
                  <a:cubicBezTo>
                    <a:pt x="17272" y="12609"/>
                    <a:pt x="17423" y="13329"/>
                    <a:pt x="17496" y="13689"/>
                  </a:cubicBezTo>
                  <a:lnTo>
                    <a:pt x="17433" y="14409"/>
                  </a:lnTo>
                  <a:lnTo>
                    <a:pt x="17393" y="13689"/>
                  </a:lnTo>
                  <a:lnTo>
                    <a:pt x="17282" y="14409"/>
                  </a:lnTo>
                  <a:cubicBezTo>
                    <a:pt x="17312" y="14769"/>
                    <a:pt x="17403" y="14769"/>
                    <a:pt x="17460" y="15129"/>
                  </a:cubicBezTo>
                  <a:lnTo>
                    <a:pt x="17709" y="13689"/>
                  </a:lnTo>
                  <a:lnTo>
                    <a:pt x="17558" y="13329"/>
                  </a:lnTo>
                  <a:cubicBezTo>
                    <a:pt x="17599" y="13329"/>
                    <a:pt x="17800" y="13329"/>
                    <a:pt x="17880" y="13329"/>
                  </a:cubicBezTo>
                  <a:cubicBezTo>
                    <a:pt x="17883" y="12609"/>
                    <a:pt x="17744" y="12249"/>
                    <a:pt x="17727" y="12969"/>
                  </a:cubicBezTo>
                  <a:cubicBezTo>
                    <a:pt x="17712" y="12249"/>
                    <a:pt x="17870" y="12609"/>
                    <a:pt x="17770" y="11889"/>
                  </a:cubicBezTo>
                  <a:cubicBezTo>
                    <a:pt x="17888" y="11169"/>
                    <a:pt x="18079" y="11889"/>
                    <a:pt x="18167" y="12249"/>
                  </a:cubicBezTo>
                  <a:lnTo>
                    <a:pt x="18182" y="12969"/>
                  </a:lnTo>
                  <a:cubicBezTo>
                    <a:pt x="18277" y="13689"/>
                    <a:pt x="18247" y="11889"/>
                    <a:pt x="18360" y="12609"/>
                  </a:cubicBezTo>
                  <a:cubicBezTo>
                    <a:pt x="18220" y="12609"/>
                    <a:pt x="18385" y="13689"/>
                    <a:pt x="18272" y="13689"/>
                  </a:cubicBezTo>
                  <a:cubicBezTo>
                    <a:pt x="18307" y="14049"/>
                    <a:pt x="18272" y="14769"/>
                    <a:pt x="18385" y="14769"/>
                  </a:cubicBezTo>
                  <a:cubicBezTo>
                    <a:pt x="18478" y="13329"/>
                    <a:pt x="18504" y="15489"/>
                    <a:pt x="18594" y="14409"/>
                  </a:cubicBezTo>
                  <a:cubicBezTo>
                    <a:pt x="18652" y="14769"/>
                    <a:pt x="18529" y="15129"/>
                    <a:pt x="18644" y="15489"/>
                  </a:cubicBezTo>
                  <a:cubicBezTo>
                    <a:pt x="18780" y="14769"/>
                    <a:pt x="18772" y="14409"/>
                    <a:pt x="18780" y="13329"/>
                  </a:cubicBezTo>
                  <a:cubicBezTo>
                    <a:pt x="18654" y="12969"/>
                    <a:pt x="18639" y="14409"/>
                    <a:pt x="18536" y="14049"/>
                  </a:cubicBezTo>
                  <a:lnTo>
                    <a:pt x="18740" y="12609"/>
                  </a:lnTo>
                  <a:cubicBezTo>
                    <a:pt x="18702" y="12609"/>
                    <a:pt x="18674" y="12609"/>
                    <a:pt x="18652" y="12609"/>
                  </a:cubicBezTo>
                  <a:cubicBezTo>
                    <a:pt x="18692" y="12609"/>
                    <a:pt x="18727" y="12249"/>
                    <a:pt x="18757" y="11889"/>
                  </a:cubicBezTo>
                  <a:lnTo>
                    <a:pt x="18805" y="11529"/>
                  </a:lnTo>
                  <a:cubicBezTo>
                    <a:pt x="18690" y="11529"/>
                    <a:pt x="18586" y="11529"/>
                    <a:pt x="18569" y="11169"/>
                  </a:cubicBezTo>
                  <a:lnTo>
                    <a:pt x="18584" y="10449"/>
                  </a:lnTo>
                  <a:cubicBezTo>
                    <a:pt x="18544" y="10089"/>
                    <a:pt x="18478" y="10449"/>
                    <a:pt x="18446" y="10809"/>
                  </a:cubicBezTo>
                  <a:cubicBezTo>
                    <a:pt x="18345" y="10809"/>
                    <a:pt x="18242" y="11169"/>
                    <a:pt x="18220" y="10809"/>
                  </a:cubicBezTo>
                  <a:lnTo>
                    <a:pt x="18257" y="10449"/>
                  </a:lnTo>
                  <a:lnTo>
                    <a:pt x="17958" y="10449"/>
                  </a:lnTo>
                  <a:close/>
                  <a:moveTo>
                    <a:pt x="19564" y="12969"/>
                  </a:moveTo>
                  <a:lnTo>
                    <a:pt x="19592" y="13329"/>
                  </a:lnTo>
                  <a:lnTo>
                    <a:pt x="19514" y="13689"/>
                  </a:lnTo>
                  <a:cubicBezTo>
                    <a:pt x="19376" y="13689"/>
                    <a:pt x="19263" y="12249"/>
                    <a:pt x="19137" y="13329"/>
                  </a:cubicBezTo>
                  <a:cubicBezTo>
                    <a:pt x="19079" y="12969"/>
                    <a:pt x="19046" y="12249"/>
                    <a:pt x="19016" y="11889"/>
                  </a:cubicBezTo>
                  <a:lnTo>
                    <a:pt x="19094" y="11889"/>
                  </a:lnTo>
                  <a:cubicBezTo>
                    <a:pt x="19446" y="10449"/>
                    <a:pt x="19278" y="13689"/>
                    <a:pt x="19564" y="12969"/>
                  </a:cubicBezTo>
                  <a:close/>
                  <a:moveTo>
                    <a:pt x="11021" y="14409"/>
                  </a:moveTo>
                  <a:cubicBezTo>
                    <a:pt x="11061" y="13329"/>
                    <a:pt x="11197" y="13329"/>
                    <a:pt x="11205" y="12609"/>
                  </a:cubicBezTo>
                  <a:cubicBezTo>
                    <a:pt x="11215" y="12249"/>
                    <a:pt x="11185" y="12249"/>
                    <a:pt x="11152" y="12249"/>
                  </a:cubicBezTo>
                  <a:lnTo>
                    <a:pt x="11039" y="11889"/>
                  </a:lnTo>
                  <a:cubicBezTo>
                    <a:pt x="11036" y="12249"/>
                    <a:pt x="11029" y="12249"/>
                    <a:pt x="11016" y="12249"/>
                  </a:cubicBezTo>
                  <a:cubicBezTo>
                    <a:pt x="11056" y="12609"/>
                    <a:pt x="11081" y="12609"/>
                    <a:pt x="11066" y="13329"/>
                  </a:cubicBezTo>
                  <a:cubicBezTo>
                    <a:pt x="10963" y="12249"/>
                    <a:pt x="10973" y="14049"/>
                    <a:pt x="10863" y="14049"/>
                  </a:cubicBezTo>
                  <a:cubicBezTo>
                    <a:pt x="10828" y="14409"/>
                    <a:pt x="10986" y="14409"/>
                    <a:pt x="11021" y="14409"/>
                  </a:cubicBezTo>
                  <a:close/>
                  <a:moveTo>
                    <a:pt x="10378" y="12249"/>
                  </a:moveTo>
                  <a:lnTo>
                    <a:pt x="10400" y="11529"/>
                  </a:lnTo>
                  <a:lnTo>
                    <a:pt x="10335" y="11529"/>
                  </a:lnTo>
                  <a:cubicBezTo>
                    <a:pt x="10343" y="11889"/>
                    <a:pt x="10350" y="12249"/>
                    <a:pt x="10378" y="12249"/>
                  </a:cubicBezTo>
                  <a:close/>
                  <a:moveTo>
                    <a:pt x="10177" y="11529"/>
                  </a:moveTo>
                  <a:lnTo>
                    <a:pt x="10187" y="11529"/>
                  </a:lnTo>
                  <a:lnTo>
                    <a:pt x="10116" y="11169"/>
                  </a:lnTo>
                  <a:cubicBezTo>
                    <a:pt x="10126" y="11529"/>
                    <a:pt x="10144" y="11529"/>
                    <a:pt x="10177" y="11529"/>
                  </a:cubicBezTo>
                  <a:close/>
                  <a:moveTo>
                    <a:pt x="12094" y="11529"/>
                  </a:moveTo>
                  <a:cubicBezTo>
                    <a:pt x="12084" y="11529"/>
                    <a:pt x="12074" y="11529"/>
                    <a:pt x="12069" y="11529"/>
                  </a:cubicBezTo>
                  <a:lnTo>
                    <a:pt x="12094" y="11529"/>
                  </a:lnTo>
                  <a:close/>
                  <a:moveTo>
                    <a:pt x="12009" y="12249"/>
                  </a:moveTo>
                  <a:cubicBezTo>
                    <a:pt x="12107" y="12609"/>
                    <a:pt x="12084" y="12249"/>
                    <a:pt x="12099" y="11889"/>
                  </a:cubicBezTo>
                  <a:lnTo>
                    <a:pt x="11996" y="11889"/>
                  </a:lnTo>
                  <a:cubicBezTo>
                    <a:pt x="12009" y="11889"/>
                    <a:pt x="12016" y="12249"/>
                    <a:pt x="12009" y="12249"/>
                  </a:cubicBezTo>
                  <a:close/>
                  <a:moveTo>
                    <a:pt x="11886" y="9369"/>
                  </a:moveTo>
                  <a:lnTo>
                    <a:pt x="11368" y="9009"/>
                  </a:lnTo>
                  <a:cubicBezTo>
                    <a:pt x="11670" y="10809"/>
                    <a:pt x="11883" y="11889"/>
                    <a:pt x="11378" y="12249"/>
                  </a:cubicBezTo>
                  <a:lnTo>
                    <a:pt x="11345" y="12249"/>
                  </a:lnTo>
                  <a:cubicBezTo>
                    <a:pt x="11411" y="12609"/>
                    <a:pt x="11526" y="12609"/>
                    <a:pt x="11632" y="12249"/>
                  </a:cubicBezTo>
                  <a:cubicBezTo>
                    <a:pt x="11717" y="11529"/>
                    <a:pt x="11996" y="9369"/>
                    <a:pt x="11994" y="9009"/>
                  </a:cubicBezTo>
                  <a:cubicBezTo>
                    <a:pt x="11964" y="8649"/>
                    <a:pt x="11918" y="9009"/>
                    <a:pt x="11863" y="9009"/>
                  </a:cubicBezTo>
                  <a:lnTo>
                    <a:pt x="11886" y="9369"/>
                  </a:lnTo>
                  <a:close/>
                  <a:moveTo>
                    <a:pt x="875" y="13329"/>
                  </a:moveTo>
                  <a:cubicBezTo>
                    <a:pt x="885" y="13329"/>
                    <a:pt x="890" y="13329"/>
                    <a:pt x="895" y="13329"/>
                  </a:cubicBezTo>
                  <a:cubicBezTo>
                    <a:pt x="890" y="13329"/>
                    <a:pt x="895" y="13329"/>
                    <a:pt x="875" y="13329"/>
                  </a:cubicBezTo>
                  <a:close/>
                  <a:moveTo>
                    <a:pt x="9332" y="12969"/>
                  </a:moveTo>
                  <a:lnTo>
                    <a:pt x="9297" y="13329"/>
                  </a:lnTo>
                  <a:lnTo>
                    <a:pt x="9315" y="12969"/>
                  </a:lnTo>
                  <a:lnTo>
                    <a:pt x="9189" y="12969"/>
                  </a:lnTo>
                  <a:cubicBezTo>
                    <a:pt x="9194" y="12969"/>
                    <a:pt x="9199" y="12969"/>
                    <a:pt x="9201" y="12969"/>
                  </a:cubicBezTo>
                  <a:lnTo>
                    <a:pt x="9174" y="12609"/>
                  </a:lnTo>
                  <a:cubicBezTo>
                    <a:pt x="9103" y="13329"/>
                    <a:pt x="8928" y="14049"/>
                    <a:pt x="8877" y="14409"/>
                  </a:cubicBezTo>
                  <a:cubicBezTo>
                    <a:pt x="8809" y="14769"/>
                    <a:pt x="8729" y="14769"/>
                    <a:pt x="8676" y="14769"/>
                  </a:cubicBezTo>
                  <a:cubicBezTo>
                    <a:pt x="8724" y="14769"/>
                    <a:pt x="8787" y="14769"/>
                    <a:pt x="8769" y="14409"/>
                  </a:cubicBezTo>
                  <a:cubicBezTo>
                    <a:pt x="8671" y="14049"/>
                    <a:pt x="8623" y="12969"/>
                    <a:pt x="8458" y="13689"/>
                  </a:cubicBezTo>
                  <a:lnTo>
                    <a:pt x="8556" y="13689"/>
                  </a:lnTo>
                  <a:lnTo>
                    <a:pt x="8334" y="15129"/>
                  </a:lnTo>
                  <a:cubicBezTo>
                    <a:pt x="8259" y="14769"/>
                    <a:pt x="8445" y="14409"/>
                    <a:pt x="8475" y="14049"/>
                  </a:cubicBezTo>
                  <a:cubicBezTo>
                    <a:pt x="8304" y="14769"/>
                    <a:pt x="8161" y="12969"/>
                    <a:pt x="8083" y="14049"/>
                  </a:cubicBezTo>
                  <a:cubicBezTo>
                    <a:pt x="8070" y="13329"/>
                    <a:pt x="8053" y="12249"/>
                    <a:pt x="7940" y="12249"/>
                  </a:cubicBezTo>
                  <a:cubicBezTo>
                    <a:pt x="8020" y="13329"/>
                    <a:pt x="7872" y="12969"/>
                    <a:pt x="7940" y="13689"/>
                  </a:cubicBezTo>
                  <a:cubicBezTo>
                    <a:pt x="7900" y="14049"/>
                    <a:pt x="7814" y="13689"/>
                    <a:pt x="7807" y="14049"/>
                  </a:cubicBezTo>
                  <a:lnTo>
                    <a:pt x="7817" y="13689"/>
                  </a:lnTo>
                  <a:cubicBezTo>
                    <a:pt x="7626" y="12609"/>
                    <a:pt x="7563" y="14409"/>
                    <a:pt x="7480" y="15129"/>
                  </a:cubicBezTo>
                  <a:cubicBezTo>
                    <a:pt x="7251" y="15489"/>
                    <a:pt x="7146" y="15129"/>
                    <a:pt x="6957" y="15129"/>
                  </a:cubicBezTo>
                  <a:cubicBezTo>
                    <a:pt x="6949" y="14769"/>
                    <a:pt x="6899" y="13329"/>
                    <a:pt x="6824" y="13329"/>
                  </a:cubicBezTo>
                  <a:cubicBezTo>
                    <a:pt x="6789" y="14049"/>
                    <a:pt x="6618" y="14409"/>
                    <a:pt x="6600" y="15129"/>
                  </a:cubicBezTo>
                  <a:cubicBezTo>
                    <a:pt x="6736" y="15489"/>
                    <a:pt x="6711" y="14409"/>
                    <a:pt x="6791" y="14409"/>
                  </a:cubicBezTo>
                  <a:cubicBezTo>
                    <a:pt x="6859" y="15129"/>
                    <a:pt x="6799" y="15129"/>
                    <a:pt x="6889" y="15489"/>
                  </a:cubicBezTo>
                  <a:cubicBezTo>
                    <a:pt x="6816" y="15489"/>
                    <a:pt x="6555" y="16209"/>
                    <a:pt x="6474" y="15489"/>
                  </a:cubicBezTo>
                  <a:lnTo>
                    <a:pt x="6502" y="15129"/>
                  </a:lnTo>
                  <a:cubicBezTo>
                    <a:pt x="6374" y="14769"/>
                    <a:pt x="6349" y="12969"/>
                    <a:pt x="6135" y="14049"/>
                  </a:cubicBezTo>
                  <a:lnTo>
                    <a:pt x="6032" y="14409"/>
                  </a:lnTo>
                  <a:cubicBezTo>
                    <a:pt x="6037" y="14409"/>
                    <a:pt x="6037" y="14409"/>
                    <a:pt x="6040" y="14409"/>
                  </a:cubicBezTo>
                  <a:cubicBezTo>
                    <a:pt x="5871" y="14409"/>
                    <a:pt x="5916" y="13329"/>
                    <a:pt x="5731" y="14049"/>
                  </a:cubicBezTo>
                  <a:cubicBezTo>
                    <a:pt x="5746" y="14049"/>
                    <a:pt x="5738" y="14049"/>
                    <a:pt x="5751" y="14049"/>
                  </a:cubicBezTo>
                  <a:cubicBezTo>
                    <a:pt x="5645" y="13329"/>
                    <a:pt x="5539" y="14409"/>
                    <a:pt x="5459" y="14769"/>
                  </a:cubicBezTo>
                  <a:cubicBezTo>
                    <a:pt x="5411" y="14049"/>
                    <a:pt x="5472" y="14049"/>
                    <a:pt x="5502" y="13329"/>
                  </a:cubicBezTo>
                  <a:cubicBezTo>
                    <a:pt x="5316" y="13329"/>
                    <a:pt x="5115" y="14409"/>
                    <a:pt x="4999" y="15129"/>
                  </a:cubicBezTo>
                  <a:lnTo>
                    <a:pt x="4878" y="14769"/>
                  </a:lnTo>
                  <a:cubicBezTo>
                    <a:pt x="4949" y="14409"/>
                    <a:pt x="5037" y="13689"/>
                    <a:pt x="5014" y="13329"/>
                  </a:cubicBezTo>
                  <a:cubicBezTo>
                    <a:pt x="4949" y="13689"/>
                    <a:pt x="4961" y="14049"/>
                    <a:pt x="4868" y="13689"/>
                  </a:cubicBezTo>
                  <a:cubicBezTo>
                    <a:pt x="4883" y="13329"/>
                    <a:pt x="4924" y="12969"/>
                    <a:pt x="4966" y="12249"/>
                  </a:cubicBezTo>
                  <a:cubicBezTo>
                    <a:pt x="4775" y="11529"/>
                    <a:pt x="4924" y="14049"/>
                    <a:pt x="4788" y="12609"/>
                  </a:cubicBezTo>
                  <a:cubicBezTo>
                    <a:pt x="4728" y="12609"/>
                    <a:pt x="4692" y="13329"/>
                    <a:pt x="4687" y="13689"/>
                  </a:cubicBezTo>
                  <a:lnTo>
                    <a:pt x="4577" y="12969"/>
                  </a:lnTo>
                  <a:cubicBezTo>
                    <a:pt x="4564" y="13689"/>
                    <a:pt x="4429" y="13689"/>
                    <a:pt x="4341" y="14049"/>
                  </a:cubicBezTo>
                  <a:cubicBezTo>
                    <a:pt x="4328" y="14049"/>
                    <a:pt x="4411" y="14769"/>
                    <a:pt x="4446" y="14409"/>
                  </a:cubicBezTo>
                  <a:cubicBezTo>
                    <a:pt x="4439" y="14769"/>
                    <a:pt x="4343" y="15129"/>
                    <a:pt x="4283" y="15129"/>
                  </a:cubicBezTo>
                  <a:cubicBezTo>
                    <a:pt x="4260" y="13689"/>
                    <a:pt x="3886" y="15489"/>
                    <a:pt x="3956" y="13689"/>
                  </a:cubicBezTo>
                  <a:cubicBezTo>
                    <a:pt x="3685" y="14049"/>
                    <a:pt x="3300" y="14409"/>
                    <a:pt x="3119" y="14769"/>
                  </a:cubicBezTo>
                  <a:cubicBezTo>
                    <a:pt x="3061" y="14409"/>
                    <a:pt x="2941" y="14409"/>
                    <a:pt x="3011" y="13689"/>
                  </a:cubicBezTo>
                  <a:cubicBezTo>
                    <a:pt x="2792" y="13689"/>
                    <a:pt x="2679" y="15129"/>
                    <a:pt x="2461" y="14769"/>
                  </a:cubicBezTo>
                  <a:cubicBezTo>
                    <a:pt x="2443" y="14769"/>
                    <a:pt x="2559" y="14769"/>
                    <a:pt x="2551" y="14409"/>
                  </a:cubicBezTo>
                  <a:cubicBezTo>
                    <a:pt x="2408" y="14769"/>
                    <a:pt x="2292" y="13689"/>
                    <a:pt x="2071" y="14049"/>
                  </a:cubicBezTo>
                  <a:cubicBezTo>
                    <a:pt x="2109" y="14049"/>
                    <a:pt x="2119" y="13689"/>
                    <a:pt x="2124" y="13689"/>
                  </a:cubicBezTo>
                  <a:cubicBezTo>
                    <a:pt x="2129" y="13689"/>
                    <a:pt x="2033" y="14049"/>
                    <a:pt x="1976" y="14409"/>
                  </a:cubicBezTo>
                  <a:cubicBezTo>
                    <a:pt x="1943" y="14049"/>
                    <a:pt x="2018" y="14049"/>
                    <a:pt x="2001" y="14049"/>
                  </a:cubicBezTo>
                  <a:cubicBezTo>
                    <a:pt x="1573" y="13329"/>
                    <a:pt x="1247" y="15129"/>
                    <a:pt x="822" y="14769"/>
                  </a:cubicBezTo>
                  <a:cubicBezTo>
                    <a:pt x="945" y="14769"/>
                    <a:pt x="990" y="14049"/>
                    <a:pt x="990" y="13689"/>
                  </a:cubicBezTo>
                  <a:lnTo>
                    <a:pt x="872" y="13689"/>
                  </a:lnTo>
                  <a:cubicBezTo>
                    <a:pt x="827" y="14049"/>
                    <a:pt x="736" y="14049"/>
                    <a:pt x="661" y="14409"/>
                  </a:cubicBezTo>
                  <a:cubicBezTo>
                    <a:pt x="653" y="14049"/>
                    <a:pt x="616" y="14049"/>
                    <a:pt x="653" y="13689"/>
                  </a:cubicBezTo>
                  <a:cubicBezTo>
                    <a:pt x="420" y="12609"/>
                    <a:pt x="287" y="15129"/>
                    <a:pt x="0" y="14769"/>
                  </a:cubicBezTo>
                  <a:lnTo>
                    <a:pt x="347" y="12969"/>
                  </a:lnTo>
                  <a:lnTo>
                    <a:pt x="261" y="12249"/>
                  </a:lnTo>
                  <a:lnTo>
                    <a:pt x="415" y="11529"/>
                  </a:lnTo>
                  <a:cubicBezTo>
                    <a:pt x="324" y="10809"/>
                    <a:pt x="244" y="11889"/>
                    <a:pt x="231" y="11169"/>
                  </a:cubicBezTo>
                  <a:cubicBezTo>
                    <a:pt x="251" y="11169"/>
                    <a:pt x="299" y="11169"/>
                    <a:pt x="299" y="10809"/>
                  </a:cubicBezTo>
                  <a:cubicBezTo>
                    <a:pt x="211" y="10449"/>
                    <a:pt x="206" y="11169"/>
                    <a:pt x="138" y="11169"/>
                  </a:cubicBezTo>
                  <a:cubicBezTo>
                    <a:pt x="314" y="9729"/>
                    <a:pt x="653" y="10089"/>
                    <a:pt x="837" y="9729"/>
                  </a:cubicBezTo>
                  <a:cubicBezTo>
                    <a:pt x="867" y="9729"/>
                    <a:pt x="814" y="10089"/>
                    <a:pt x="809" y="10089"/>
                  </a:cubicBezTo>
                  <a:cubicBezTo>
                    <a:pt x="882" y="10089"/>
                    <a:pt x="927" y="10449"/>
                    <a:pt x="1023" y="10449"/>
                  </a:cubicBezTo>
                  <a:cubicBezTo>
                    <a:pt x="1081" y="9729"/>
                    <a:pt x="978" y="9729"/>
                    <a:pt x="932" y="9729"/>
                  </a:cubicBezTo>
                  <a:cubicBezTo>
                    <a:pt x="937" y="9369"/>
                    <a:pt x="960" y="9369"/>
                    <a:pt x="1013" y="9369"/>
                  </a:cubicBezTo>
                  <a:cubicBezTo>
                    <a:pt x="1025" y="10089"/>
                    <a:pt x="1297" y="9729"/>
                    <a:pt x="1365" y="10449"/>
                  </a:cubicBezTo>
                  <a:cubicBezTo>
                    <a:pt x="1641" y="10449"/>
                    <a:pt x="1320" y="8649"/>
                    <a:pt x="1591" y="9009"/>
                  </a:cubicBezTo>
                  <a:lnTo>
                    <a:pt x="1671" y="9729"/>
                  </a:lnTo>
                  <a:cubicBezTo>
                    <a:pt x="1827" y="9369"/>
                    <a:pt x="2031" y="8649"/>
                    <a:pt x="2207" y="9009"/>
                  </a:cubicBezTo>
                  <a:lnTo>
                    <a:pt x="2172" y="9009"/>
                  </a:lnTo>
                  <a:cubicBezTo>
                    <a:pt x="2146" y="9369"/>
                    <a:pt x="2187" y="9369"/>
                    <a:pt x="2204" y="9729"/>
                  </a:cubicBezTo>
                  <a:cubicBezTo>
                    <a:pt x="2340" y="10089"/>
                    <a:pt x="2461" y="9009"/>
                    <a:pt x="2541" y="9729"/>
                  </a:cubicBezTo>
                  <a:cubicBezTo>
                    <a:pt x="2694" y="9009"/>
                    <a:pt x="2948" y="8289"/>
                    <a:pt x="3124" y="7929"/>
                  </a:cubicBezTo>
                  <a:cubicBezTo>
                    <a:pt x="3172" y="9009"/>
                    <a:pt x="2895" y="9009"/>
                    <a:pt x="2823" y="9729"/>
                  </a:cubicBezTo>
                  <a:lnTo>
                    <a:pt x="2983" y="9729"/>
                  </a:lnTo>
                  <a:cubicBezTo>
                    <a:pt x="2883" y="9729"/>
                    <a:pt x="2845" y="10089"/>
                    <a:pt x="2785" y="10449"/>
                  </a:cubicBezTo>
                  <a:cubicBezTo>
                    <a:pt x="2926" y="10809"/>
                    <a:pt x="2971" y="9729"/>
                    <a:pt x="3104" y="9729"/>
                  </a:cubicBezTo>
                  <a:cubicBezTo>
                    <a:pt x="3094" y="9729"/>
                    <a:pt x="3112" y="10089"/>
                    <a:pt x="3172" y="10089"/>
                  </a:cubicBezTo>
                  <a:lnTo>
                    <a:pt x="3189" y="9369"/>
                  </a:lnTo>
                  <a:cubicBezTo>
                    <a:pt x="3189" y="9369"/>
                    <a:pt x="3197" y="9369"/>
                    <a:pt x="3217" y="9369"/>
                  </a:cubicBezTo>
                  <a:lnTo>
                    <a:pt x="3451" y="9009"/>
                  </a:lnTo>
                  <a:cubicBezTo>
                    <a:pt x="3401" y="8649"/>
                    <a:pt x="3398" y="8289"/>
                    <a:pt x="3338" y="8289"/>
                  </a:cubicBezTo>
                  <a:cubicBezTo>
                    <a:pt x="3360" y="8649"/>
                    <a:pt x="3308" y="8649"/>
                    <a:pt x="3247" y="8649"/>
                  </a:cubicBezTo>
                  <a:cubicBezTo>
                    <a:pt x="3300" y="8289"/>
                    <a:pt x="3189" y="8289"/>
                    <a:pt x="3189" y="7929"/>
                  </a:cubicBezTo>
                  <a:cubicBezTo>
                    <a:pt x="3313" y="7929"/>
                    <a:pt x="3461" y="7929"/>
                    <a:pt x="3541" y="7569"/>
                  </a:cubicBezTo>
                  <a:lnTo>
                    <a:pt x="3566" y="8289"/>
                  </a:lnTo>
                  <a:lnTo>
                    <a:pt x="3886" y="8289"/>
                  </a:lnTo>
                  <a:lnTo>
                    <a:pt x="3861" y="8649"/>
                  </a:lnTo>
                  <a:cubicBezTo>
                    <a:pt x="3999" y="8649"/>
                    <a:pt x="4137" y="8289"/>
                    <a:pt x="4260" y="9009"/>
                  </a:cubicBezTo>
                  <a:cubicBezTo>
                    <a:pt x="4386" y="8289"/>
                    <a:pt x="4542" y="7569"/>
                    <a:pt x="4645" y="6849"/>
                  </a:cubicBezTo>
                  <a:cubicBezTo>
                    <a:pt x="4698" y="6129"/>
                    <a:pt x="5009" y="7929"/>
                    <a:pt x="5150" y="6489"/>
                  </a:cubicBezTo>
                  <a:cubicBezTo>
                    <a:pt x="5157" y="6849"/>
                    <a:pt x="5052" y="7209"/>
                    <a:pt x="5004" y="7569"/>
                  </a:cubicBezTo>
                  <a:cubicBezTo>
                    <a:pt x="5097" y="7569"/>
                    <a:pt x="5173" y="6849"/>
                    <a:pt x="5203" y="7569"/>
                  </a:cubicBezTo>
                  <a:cubicBezTo>
                    <a:pt x="4992" y="7209"/>
                    <a:pt x="5213" y="8289"/>
                    <a:pt x="5120" y="8649"/>
                  </a:cubicBezTo>
                  <a:cubicBezTo>
                    <a:pt x="5218" y="8649"/>
                    <a:pt x="5321" y="8289"/>
                    <a:pt x="5369" y="7929"/>
                  </a:cubicBezTo>
                  <a:cubicBezTo>
                    <a:pt x="5210" y="7929"/>
                    <a:pt x="5424" y="6849"/>
                    <a:pt x="5263" y="7209"/>
                  </a:cubicBezTo>
                  <a:cubicBezTo>
                    <a:pt x="5389" y="6489"/>
                    <a:pt x="5557" y="6129"/>
                    <a:pt x="5705" y="6489"/>
                  </a:cubicBezTo>
                  <a:cubicBezTo>
                    <a:pt x="5705" y="6849"/>
                    <a:pt x="5723" y="6849"/>
                    <a:pt x="5778" y="7209"/>
                  </a:cubicBezTo>
                  <a:lnTo>
                    <a:pt x="5824" y="6489"/>
                  </a:lnTo>
                  <a:cubicBezTo>
                    <a:pt x="5891" y="6489"/>
                    <a:pt x="5688" y="7209"/>
                    <a:pt x="5829" y="7209"/>
                  </a:cubicBezTo>
                  <a:cubicBezTo>
                    <a:pt x="5972" y="6489"/>
                    <a:pt x="6261" y="7929"/>
                    <a:pt x="6324" y="6129"/>
                  </a:cubicBezTo>
                  <a:cubicBezTo>
                    <a:pt x="6434" y="6849"/>
                    <a:pt x="6115" y="6849"/>
                    <a:pt x="6281" y="7569"/>
                  </a:cubicBezTo>
                  <a:cubicBezTo>
                    <a:pt x="6185" y="8289"/>
                    <a:pt x="6052" y="7569"/>
                    <a:pt x="6022" y="8289"/>
                  </a:cubicBezTo>
                  <a:cubicBezTo>
                    <a:pt x="6115" y="8289"/>
                    <a:pt x="6055" y="9009"/>
                    <a:pt x="6115" y="9009"/>
                  </a:cubicBezTo>
                  <a:lnTo>
                    <a:pt x="6221" y="8649"/>
                  </a:lnTo>
                  <a:lnTo>
                    <a:pt x="6198" y="8649"/>
                  </a:lnTo>
                  <a:cubicBezTo>
                    <a:pt x="6374" y="7569"/>
                    <a:pt x="6653" y="7929"/>
                    <a:pt x="6879" y="7929"/>
                  </a:cubicBezTo>
                  <a:cubicBezTo>
                    <a:pt x="7068" y="6849"/>
                    <a:pt x="7201" y="5769"/>
                    <a:pt x="7430" y="5769"/>
                  </a:cubicBezTo>
                  <a:cubicBezTo>
                    <a:pt x="7362" y="6129"/>
                    <a:pt x="7618" y="6129"/>
                    <a:pt x="7475" y="7209"/>
                  </a:cubicBezTo>
                  <a:cubicBezTo>
                    <a:pt x="7580" y="7569"/>
                    <a:pt x="7686" y="6849"/>
                    <a:pt x="7686" y="6489"/>
                  </a:cubicBezTo>
                  <a:cubicBezTo>
                    <a:pt x="7593" y="6489"/>
                    <a:pt x="7653" y="6489"/>
                    <a:pt x="7575" y="6489"/>
                  </a:cubicBezTo>
                  <a:cubicBezTo>
                    <a:pt x="7628" y="5769"/>
                    <a:pt x="7751" y="5769"/>
                    <a:pt x="7802" y="6129"/>
                  </a:cubicBezTo>
                  <a:cubicBezTo>
                    <a:pt x="7776" y="6129"/>
                    <a:pt x="7786" y="6129"/>
                    <a:pt x="7781" y="6489"/>
                  </a:cubicBezTo>
                  <a:cubicBezTo>
                    <a:pt x="7892" y="6489"/>
                    <a:pt x="7834" y="5769"/>
                    <a:pt x="7915" y="5769"/>
                  </a:cubicBezTo>
                  <a:cubicBezTo>
                    <a:pt x="7940" y="6129"/>
                    <a:pt x="8093" y="5769"/>
                    <a:pt x="8166" y="6129"/>
                  </a:cubicBezTo>
                  <a:lnTo>
                    <a:pt x="8272" y="5049"/>
                  </a:lnTo>
                  <a:cubicBezTo>
                    <a:pt x="8214" y="5769"/>
                    <a:pt x="8375" y="5409"/>
                    <a:pt x="8390" y="5769"/>
                  </a:cubicBezTo>
                  <a:cubicBezTo>
                    <a:pt x="8468" y="5409"/>
                    <a:pt x="8530" y="4689"/>
                    <a:pt x="8646" y="4689"/>
                  </a:cubicBezTo>
                  <a:cubicBezTo>
                    <a:pt x="8598" y="5049"/>
                    <a:pt x="8754" y="5049"/>
                    <a:pt x="8754" y="5769"/>
                  </a:cubicBezTo>
                  <a:cubicBezTo>
                    <a:pt x="8953" y="6489"/>
                    <a:pt x="9083" y="3969"/>
                    <a:pt x="9272" y="5049"/>
                  </a:cubicBezTo>
                  <a:cubicBezTo>
                    <a:pt x="9267" y="5049"/>
                    <a:pt x="9229" y="5409"/>
                    <a:pt x="9284" y="5769"/>
                  </a:cubicBezTo>
                  <a:cubicBezTo>
                    <a:pt x="9327" y="5409"/>
                    <a:pt x="9403" y="5409"/>
                    <a:pt x="9450" y="5409"/>
                  </a:cubicBezTo>
                  <a:lnTo>
                    <a:pt x="9448" y="5409"/>
                  </a:lnTo>
                  <a:lnTo>
                    <a:pt x="9450" y="5409"/>
                  </a:lnTo>
                  <a:cubicBezTo>
                    <a:pt x="9473" y="5409"/>
                    <a:pt x="9488" y="5409"/>
                    <a:pt x="9488" y="5049"/>
                  </a:cubicBezTo>
                  <a:cubicBezTo>
                    <a:pt x="9568" y="4329"/>
                    <a:pt x="9609" y="3969"/>
                    <a:pt x="9764" y="3249"/>
                  </a:cubicBezTo>
                  <a:cubicBezTo>
                    <a:pt x="9754" y="2529"/>
                    <a:pt x="9621" y="2889"/>
                    <a:pt x="9563" y="3249"/>
                  </a:cubicBezTo>
                  <a:lnTo>
                    <a:pt x="9516" y="3969"/>
                  </a:lnTo>
                  <a:cubicBezTo>
                    <a:pt x="9468" y="2889"/>
                    <a:pt x="9375" y="3969"/>
                    <a:pt x="9337" y="3609"/>
                  </a:cubicBezTo>
                  <a:cubicBezTo>
                    <a:pt x="9433" y="2529"/>
                    <a:pt x="9702" y="2889"/>
                    <a:pt x="9863" y="1809"/>
                  </a:cubicBezTo>
                  <a:cubicBezTo>
                    <a:pt x="9764" y="1089"/>
                    <a:pt x="9551" y="729"/>
                    <a:pt x="9362" y="1089"/>
                  </a:cubicBezTo>
                  <a:lnTo>
                    <a:pt x="9445" y="1449"/>
                  </a:lnTo>
                  <a:lnTo>
                    <a:pt x="9347" y="1449"/>
                  </a:lnTo>
                  <a:lnTo>
                    <a:pt x="9443" y="2169"/>
                  </a:lnTo>
                  <a:lnTo>
                    <a:pt x="9184" y="2169"/>
                  </a:lnTo>
                  <a:cubicBezTo>
                    <a:pt x="9282" y="2169"/>
                    <a:pt x="9322" y="3249"/>
                    <a:pt x="9267" y="2889"/>
                  </a:cubicBezTo>
                  <a:cubicBezTo>
                    <a:pt x="9156" y="2529"/>
                    <a:pt x="9151" y="3609"/>
                    <a:pt x="9068" y="3609"/>
                  </a:cubicBezTo>
                  <a:cubicBezTo>
                    <a:pt x="9114" y="3609"/>
                    <a:pt x="9174" y="3609"/>
                    <a:pt x="9136" y="3969"/>
                  </a:cubicBezTo>
                  <a:cubicBezTo>
                    <a:pt x="8970" y="3249"/>
                    <a:pt x="8925" y="3609"/>
                    <a:pt x="8777" y="2889"/>
                  </a:cubicBezTo>
                  <a:cubicBezTo>
                    <a:pt x="8794" y="3969"/>
                    <a:pt x="8588" y="2889"/>
                    <a:pt x="8566" y="3969"/>
                  </a:cubicBezTo>
                  <a:lnTo>
                    <a:pt x="8636" y="3969"/>
                  </a:lnTo>
                  <a:lnTo>
                    <a:pt x="8488" y="4689"/>
                  </a:lnTo>
                  <a:cubicBezTo>
                    <a:pt x="8352" y="3969"/>
                    <a:pt x="8608" y="3969"/>
                    <a:pt x="8402" y="3249"/>
                  </a:cubicBezTo>
                  <a:cubicBezTo>
                    <a:pt x="8209" y="3249"/>
                    <a:pt x="8214" y="4329"/>
                    <a:pt x="8063" y="4329"/>
                  </a:cubicBezTo>
                  <a:cubicBezTo>
                    <a:pt x="8113" y="3969"/>
                    <a:pt x="8234" y="3249"/>
                    <a:pt x="8354" y="3249"/>
                  </a:cubicBezTo>
                  <a:lnTo>
                    <a:pt x="8282" y="2889"/>
                  </a:lnTo>
                  <a:cubicBezTo>
                    <a:pt x="8319" y="2529"/>
                    <a:pt x="8488" y="2529"/>
                    <a:pt x="8571" y="2529"/>
                  </a:cubicBezTo>
                  <a:cubicBezTo>
                    <a:pt x="8432" y="3249"/>
                    <a:pt x="8636" y="2889"/>
                    <a:pt x="8699" y="3249"/>
                  </a:cubicBezTo>
                  <a:cubicBezTo>
                    <a:pt x="8711" y="2529"/>
                    <a:pt x="8623" y="2889"/>
                    <a:pt x="8726" y="2169"/>
                  </a:cubicBezTo>
                  <a:cubicBezTo>
                    <a:pt x="8628" y="2169"/>
                    <a:pt x="8613" y="2169"/>
                    <a:pt x="8490" y="2169"/>
                  </a:cubicBezTo>
                  <a:cubicBezTo>
                    <a:pt x="8759" y="2169"/>
                    <a:pt x="8731" y="9"/>
                    <a:pt x="8968" y="369"/>
                  </a:cubicBezTo>
                  <a:cubicBezTo>
                    <a:pt x="8860" y="369"/>
                    <a:pt x="9008" y="1089"/>
                    <a:pt x="9021" y="1449"/>
                  </a:cubicBezTo>
                  <a:lnTo>
                    <a:pt x="9217" y="1089"/>
                  </a:lnTo>
                  <a:lnTo>
                    <a:pt x="9179" y="369"/>
                  </a:lnTo>
                  <a:cubicBezTo>
                    <a:pt x="9317" y="9"/>
                    <a:pt x="9365" y="1809"/>
                    <a:pt x="9523" y="729"/>
                  </a:cubicBezTo>
                  <a:cubicBezTo>
                    <a:pt x="9543" y="369"/>
                    <a:pt x="9382" y="369"/>
                    <a:pt x="9413" y="369"/>
                  </a:cubicBezTo>
                  <a:cubicBezTo>
                    <a:pt x="9629" y="9"/>
                    <a:pt x="9707" y="1089"/>
                    <a:pt x="9900" y="1809"/>
                  </a:cubicBezTo>
                  <a:cubicBezTo>
                    <a:pt x="9913" y="1449"/>
                    <a:pt x="9910" y="1089"/>
                    <a:pt x="9978" y="369"/>
                  </a:cubicBezTo>
                  <a:cubicBezTo>
                    <a:pt x="9956" y="1089"/>
                    <a:pt x="10006" y="1449"/>
                    <a:pt x="9930" y="1809"/>
                  </a:cubicBezTo>
                  <a:cubicBezTo>
                    <a:pt x="9993" y="1809"/>
                    <a:pt x="10071" y="1449"/>
                    <a:pt x="10126" y="1449"/>
                  </a:cubicBezTo>
                  <a:cubicBezTo>
                    <a:pt x="9993" y="1089"/>
                    <a:pt x="10182" y="369"/>
                    <a:pt x="10207" y="369"/>
                  </a:cubicBezTo>
                  <a:cubicBezTo>
                    <a:pt x="10277" y="369"/>
                    <a:pt x="10187" y="729"/>
                    <a:pt x="10144" y="729"/>
                  </a:cubicBezTo>
                  <a:cubicBezTo>
                    <a:pt x="10199" y="1089"/>
                    <a:pt x="10265" y="1809"/>
                    <a:pt x="10297" y="1089"/>
                  </a:cubicBezTo>
                  <a:cubicBezTo>
                    <a:pt x="10300" y="1449"/>
                    <a:pt x="10141" y="2529"/>
                    <a:pt x="10038" y="2889"/>
                  </a:cubicBezTo>
                  <a:lnTo>
                    <a:pt x="10106" y="2889"/>
                  </a:lnTo>
                  <a:cubicBezTo>
                    <a:pt x="10059" y="3249"/>
                    <a:pt x="10051" y="3249"/>
                    <a:pt x="9981" y="2889"/>
                  </a:cubicBezTo>
                  <a:cubicBezTo>
                    <a:pt x="10048" y="3609"/>
                    <a:pt x="10041" y="3969"/>
                    <a:pt x="10026" y="4329"/>
                  </a:cubicBezTo>
                  <a:cubicBezTo>
                    <a:pt x="10018" y="4329"/>
                    <a:pt x="10031" y="4329"/>
                    <a:pt x="10023" y="4329"/>
                  </a:cubicBezTo>
                  <a:cubicBezTo>
                    <a:pt x="9968" y="3969"/>
                    <a:pt x="9925" y="4329"/>
                    <a:pt x="9938" y="4689"/>
                  </a:cubicBezTo>
                  <a:cubicBezTo>
                    <a:pt x="9888" y="5409"/>
                    <a:pt x="10016" y="5049"/>
                    <a:pt x="10054" y="5409"/>
                  </a:cubicBezTo>
                  <a:lnTo>
                    <a:pt x="10136" y="5409"/>
                  </a:lnTo>
                  <a:lnTo>
                    <a:pt x="10428" y="2529"/>
                  </a:lnTo>
                  <a:cubicBezTo>
                    <a:pt x="10551" y="2169"/>
                    <a:pt x="10606" y="2889"/>
                    <a:pt x="10699" y="3249"/>
                  </a:cubicBezTo>
                  <a:lnTo>
                    <a:pt x="10725" y="2529"/>
                  </a:lnTo>
                  <a:cubicBezTo>
                    <a:pt x="10833" y="2529"/>
                    <a:pt x="10936" y="2889"/>
                    <a:pt x="10865" y="3609"/>
                  </a:cubicBezTo>
                  <a:cubicBezTo>
                    <a:pt x="10863" y="3609"/>
                    <a:pt x="10848" y="3609"/>
                    <a:pt x="10825" y="3609"/>
                  </a:cubicBezTo>
                  <a:cubicBezTo>
                    <a:pt x="10820" y="3609"/>
                    <a:pt x="10815" y="3609"/>
                    <a:pt x="10810" y="3609"/>
                  </a:cubicBezTo>
                  <a:lnTo>
                    <a:pt x="10803" y="3969"/>
                  </a:lnTo>
                  <a:lnTo>
                    <a:pt x="10999" y="3249"/>
                  </a:lnTo>
                  <a:cubicBezTo>
                    <a:pt x="10803" y="4329"/>
                    <a:pt x="10989" y="4689"/>
                    <a:pt x="10956" y="5769"/>
                  </a:cubicBezTo>
                  <a:lnTo>
                    <a:pt x="11154" y="5409"/>
                  </a:lnTo>
                  <a:cubicBezTo>
                    <a:pt x="11034" y="5049"/>
                    <a:pt x="11152" y="4689"/>
                    <a:pt x="11195" y="4689"/>
                  </a:cubicBezTo>
                  <a:cubicBezTo>
                    <a:pt x="11205" y="5409"/>
                    <a:pt x="11353" y="4689"/>
                    <a:pt x="11423" y="4689"/>
                  </a:cubicBezTo>
                  <a:lnTo>
                    <a:pt x="11418" y="4689"/>
                  </a:lnTo>
                  <a:cubicBezTo>
                    <a:pt x="11481" y="5049"/>
                    <a:pt x="11594" y="5049"/>
                    <a:pt x="11675" y="4689"/>
                  </a:cubicBezTo>
                  <a:cubicBezTo>
                    <a:pt x="11670" y="4689"/>
                    <a:pt x="11773" y="3249"/>
                    <a:pt x="11823" y="2529"/>
                  </a:cubicBezTo>
                  <a:cubicBezTo>
                    <a:pt x="11685" y="2529"/>
                    <a:pt x="11768" y="2169"/>
                    <a:pt x="11755" y="1809"/>
                  </a:cubicBezTo>
                  <a:cubicBezTo>
                    <a:pt x="11770" y="1809"/>
                    <a:pt x="11795" y="1809"/>
                    <a:pt x="11798" y="1809"/>
                  </a:cubicBezTo>
                  <a:cubicBezTo>
                    <a:pt x="11818" y="1449"/>
                    <a:pt x="11773" y="1449"/>
                    <a:pt x="11768" y="1089"/>
                  </a:cubicBezTo>
                  <a:cubicBezTo>
                    <a:pt x="11622" y="1449"/>
                    <a:pt x="11471" y="1809"/>
                    <a:pt x="11413" y="2529"/>
                  </a:cubicBezTo>
                  <a:cubicBezTo>
                    <a:pt x="11456" y="3249"/>
                    <a:pt x="11489" y="2169"/>
                    <a:pt x="11539" y="2529"/>
                  </a:cubicBezTo>
                  <a:cubicBezTo>
                    <a:pt x="11466" y="3249"/>
                    <a:pt x="11373" y="2889"/>
                    <a:pt x="11252" y="2889"/>
                  </a:cubicBezTo>
                  <a:lnTo>
                    <a:pt x="11212" y="2529"/>
                  </a:lnTo>
                  <a:lnTo>
                    <a:pt x="11089" y="2889"/>
                  </a:lnTo>
                  <a:cubicBezTo>
                    <a:pt x="11139" y="2529"/>
                    <a:pt x="11109" y="1809"/>
                    <a:pt x="11237" y="1809"/>
                  </a:cubicBezTo>
                  <a:cubicBezTo>
                    <a:pt x="11222" y="1089"/>
                    <a:pt x="11112" y="1809"/>
                    <a:pt x="11031" y="1809"/>
                  </a:cubicBezTo>
                  <a:lnTo>
                    <a:pt x="10991" y="2529"/>
                  </a:lnTo>
                  <a:cubicBezTo>
                    <a:pt x="11009" y="2169"/>
                    <a:pt x="10840" y="2169"/>
                    <a:pt x="10958" y="1449"/>
                  </a:cubicBezTo>
                  <a:lnTo>
                    <a:pt x="11154" y="729"/>
                  </a:lnTo>
                  <a:lnTo>
                    <a:pt x="11099" y="369"/>
                  </a:lnTo>
                  <a:lnTo>
                    <a:pt x="11225" y="369"/>
                  </a:lnTo>
                  <a:cubicBezTo>
                    <a:pt x="11489" y="369"/>
                    <a:pt x="11303" y="1809"/>
                    <a:pt x="11569" y="1089"/>
                  </a:cubicBezTo>
                  <a:cubicBezTo>
                    <a:pt x="11652" y="369"/>
                    <a:pt x="11740" y="369"/>
                    <a:pt x="11903" y="369"/>
                  </a:cubicBezTo>
                  <a:cubicBezTo>
                    <a:pt x="11785" y="369"/>
                    <a:pt x="11891" y="729"/>
                    <a:pt x="11848" y="1449"/>
                  </a:cubicBezTo>
                  <a:cubicBezTo>
                    <a:pt x="11966" y="1809"/>
                    <a:pt x="12006" y="1089"/>
                    <a:pt x="12069" y="369"/>
                  </a:cubicBezTo>
                  <a:cubicBezTo>
                    <a:pt x="12099" y="1089"/>
                    <a:pt x="12122" y="1449"/>
                    <a:pt x="12014" y="1449"/>
                  </a:cubicBezTo>
                  <a:cubicBezTo>
                    <a:pt x="12001" y="2529"/>
                    <a:pt x="12157" y="1089"/>
                    <a:pt x="12165" y="2169"/>
                  </a:cubicBezTo>
                  <a:cubicBezTo>
                    <a:pt x="12522" y="2169"/>
                    <a:pt x="12451" y="-1071"/>
                    <a:pt x="12866" y="369"/>
                  </a:cubicBezTo>
                  <a:lnTo>
                    <a:pt x="12851" y="369"/>
                  </a:lnTo>
                  <a:cubicBezTo>
                    <a:pt x="13115" y="369"/>
                    <a:pt x="13268" y="369"/>
                    <a:pt x="13512" y="369"/>
                  </a:cubicBezTo>
                  <a:lnTo>
                    <a:pt x="13703" y="1089"/>
                  </a:lnTo>
                  <a:cubicBezTo>
                    <a:pt x="13660" y="1089"/>
                    <a:pt x="13545" y="2169"/>
                    <a:pt x="13600" y="2529"/>
                  </a:cubicBezTo>
                  <a:cubicBezTo>
                    <a:pt x="13504" y="1449"/>
                    <a:pt x="13406" y="1809"/>
                    <a:pt x="13306" y="1449"/>
                  </a:cubicBezTo>
                  <a:cubicBezTo>
                    <a:pt x="13296" y="1449"/>
                    <a:pt x="13336" y="1809"/>
                    <a:pt x="13354" y="2169"/>
                  </a:cubicBezTo>
                  <a:cubicBezTo>
                    <a:pt x="13293" y="2169"/>
                    <a:pt x="13263" y="1449"/>
                    <a:pt x="13183" y="1809"/>
                  </a:cubicBezTo>
                  <a:cubicBezTo>
                    <a:pt x="13185" y="1809"/>
                    <a:pt x="13273" y="2169"/>
                    <a:pt x="13208" y="2169"/>
                  </a:cubicBezTo>
                  <a:lnTo>
                    <a:pt x="13097" y="1809"/>
                  </a:lnTo>
                  <a:cubicBezTo>
                    <a:pt x="12951" y="2169"/>
                    <a:pt x="13027" y="3249"/>
                    <a:pt x="12853" y="2889"/>
                  </a:cubicBezTo>
                  <a:cubicBezTo>
                    <a:pt x="12886" y="2529"/>
                    <a:pt x="12951" y="1449"/>
                    <a:pt x="13019" y="1449"/>
                  </a:cubicBezTo>
                  <a:cubicBezTo>
                    <a:pt x="12939" y="1089"/>
                    <a:pt x="13122" y="1089"/>
                    <a:pt x="13052" y="729"/>
                  </a:cubicBezTo>
                  <a:cubicBezTo>
                    <a:pt x="12939" y="1449"/>
                    <a:pt x="12884" y="729"/>
                    <a:pt x="12733" y="1449"/>
                  </a:cubicBezTo>
                  <a:cubicBezTo>
                    <a:pt x="12750" y="1449"/>
                    <a:pt x="12755" y="1089"/>
                    <a:pt x="12793" y="1089"/>
                  </a:cubicBezTo>
                  <a:lnTo>
                    <a:pt x="12574" y="729"/>
                  </a:lnTo>
                  <a:cubicBezTo>
                    <a:pt x="12627" y="1089"/>
                    <a:pt x="12393" y="1449"/>
                    <a:pt x="12414" y="2169"/>
                  </a:cubicBezTo>
                  <a:cubicBezTo>
                    <a:pt x="12647" y="2529"/>
                    <a:pt x="12579" y="1809"/>
                    <a:pt x="12843" y="2169"/>
                  </a:cubicBezTo>
                  <a:cubicBezTo>
                    <a:pt x="12768" y="2529"/>
                    <a:pt x="12672" y="3249"/>
                    <a:pt x="12627" y="3969"/>
                  </a:cubicBezTo>
                  <a:cubicBezTo>
                    <a:pt x="12625" y="3969"/>
                    <a:pt x="12620" y="3969"/>
                    <a:pt x="12612" y="3969"/>
                  </a:cubicBezTo>
                  <a:cubicBezTo>
                    <a:pt x="12572" y="4689"/>
                    <a:pt x="12612" y="5049"/>
                    <a:pt x="12612" y="6489"/>
                  </a:cubicBezTo>
                  <a:cubicBezTo>
                    <a:pt x="12733" y="5409"/>
                    <a:pt x="12813" y="6129"/>
                    <a:pt x="12956" y="5769"/>
                  </a:cubicBezTo>
                  <a:cubicBezTo>
                    <a:pt x="12984" y="4689"/>
                    <a:pt x="12874" y="4689"/>
                    <a:pt x="12803" y="4689"/>
                  </a:cubicBezTo>
                  <a:lnTo>
                    <a:pt x="12929" y="4329"/>
                  </a:lnTo>
                  <a:lnTo>
                    <a:pt x="12904" y="4689"/>
                  </a:lnTo>
                  <a:lnTo>
                    <a:pt x="13223" y="5049"/>
                  </a:lnTo>
                  <a:cubicBezTo>
                    <a:pt x="13163" y="5049"/>
                    <a:pt x="13142" y="5409"/>
                    <a:pt x="13110" y="5769"/>
                  </a:cubicBezTo>
                  <a:cubicBezTo>
                    <a:pt x="13153" y="5769"/>
                    <a:pt x="13193" y="5769"/>
                    <a:pt x="13235" y="6129"/>
                  </a:cubicBezTo>
                  <a:cubicBezTo>
                    <a:pt x="13225" y="5409"/>
                    <a:pt x="13233" y="5049"/>
                    <a:pt x="13273" y="5049"/>
                  </a:cubicBezTo>
                  <a:cubicBezTo>
                    <a:pt x="13477" y="5049"/>
                    <a:pt x="13592" y="5769"/>
                    <a:pt x="13668" y="6489"/>
                  </a:cubicBezTo>
                  <a:lnTo>
                    <a:pt x="13690" y="6489"/>
                  </a:lnTo>
                  <a:cubicBezTo>
                    <a:pt x="13658" y="5769"/>
                    <a:pt x="13836" y="5049"/>
                    <a:pt x="13902" y="4329"/>
                  </a:cubicBezTo>
                  <a:cubicBezTo>
                    <a:pt x="13899" y="5049"/>
                    <a:pt x="14007" y="4689"/>
                    <a:pt x="14065" y="5049"/>
                  </a:cubicBezTo>
                  <a:cubicBezTo>
                    <a:pt x="14098" y="4329"/>
                    <a:pt x="14055" y="3249"/>
                    <a:pt x="13984" y="2529"/>
                  </a:cubicBezTo>
                  <a:cubicBezTo>
                    <a:pt x="13844" y="3249"/>
                    <a:pt x="13907" y="3249"/>
                    <a:pt x="13841" y="4329"/>
                  </a:cubicBezTo>
                  <a:lnTo>
                    <a:pt x="13618" y="5049"/>
                  </a:lnTo>
                  <a:lnTo>
                    <a:pt x="13668" y="4329"/>
                  </a:lnTo>
                  <a:cubicBezTo>
                    <a:pt x="13557" y="4329"/>
                    <a:pt x="13449" y="5049"/>
                    <a:pt x="13457" y="4329"/>
                  </a:cubicBezTo>
                  <a:cubicBezTo>
                    <a:pt x="13517" y="3609"/>
                    <a:pt x="13612" y="3969"/>
                    <a:pt x="13670" y="3249"/>
                  </a:cubicBezTo>
                  <a:lnTo>
                    <a:pt x="13597" y="2889"/>
                  </a:lnTo>
                  <a:cubicBezTo>
                    <a:pt x="13728" y="2169"/>
                    <a:pt x="13665" y="3969"/>
                    <a:pt x="13821" y="3249"/>
                  </a:cubicBezTo>
                  <a:cubicBezTo>
                    <a:pt x="13763" y="2529"/>
                    <a:pt x="13836" y="3249"/>
                    <a:pt x="13904" y="2529"/>
                  </a:cubicBezTo>
                  <a:cubicBezTo>
                    <a:pt x="13849" y="2169"/>
                    <a:pt x="13628" y="2889"/>
                    <a:pt x="13673" y="1449"/>
                  </a:cubicBezTo>
                  <a:cubicBezTo>
                    <a:pt x="13756" y="1089"/>
                    <a:pt x="13949" y="3249"/>
                    <a:pt x="14057" y="1809"/>
                  </a:cubicBezTo>
                  <a:lnTo>
                    <a:pt x="14050" y="1809"/>
                  </a:lnTo>
                  <a:cubicBezTo>
                    <a:pt x="14211" y="2169"/>
                    <a:pt x="14266" y="1449"/>
                    <a:pt x="14326" y="729"/>
                  </a:cubicBezTo>
                  <a:cubicBezTo>
                    <a:pt x="14394" y="1449"/>
                    <a:pt x="14487" y="729"/>
                    <a:pt x="14560" y="729"/>
                  </a:cubicBezTo>
                  <a:lnTo>
                    <a:pt x="14560" y="1089"/>
                  </a:lnTo>
                  <a:lnTo>
                    <a:pt x="14663" y="729"/>
                  </a:lnTo>
                  <a:cubicBezTo>
                    <a:pt x="14613" y="1449"/>
                    <a:pt x="14542" y="729"/>
                    <a:pt x="14452" y="1089"/>
                  </a:cubicBezTo>
                  <a:lnTo>
                    <a:pt x="14465" y="1809"/>
                  </a:lnTo>
                  <a:cubicBezTo>
                    <a:pt x="14361" y="729"/>
                    <a:pt x="14291" y="2169"/>
                    <a:pt x="14213" y="2529"/>
                  </a:cubicBezTo>
                  <a:cubicBezTo>
                    <a:pt x="14329" y="2169"/>
                    <a:pt x="14540" y="2889"/>
                    <a:pt x="14568" y="1449"/>
                  </a:cubicBezTo>
                  <a:lnTo>
                    <a:pt x="14638" y="2169"/>
                  </a:lnTo>
                  <a:lnTo>
                    <a:pt x="14673" y="1809"/>
                  </a:lnTo>
                  <a:cubicBezTo>
                    <a:pt x="14726" y="2529"/>
                    <a:pt x="14673" y="3249"/>
                    <a:pt x="14568" y="3609"/>
                  </a:cubicBezTo>
                  <a:cubicBezTo>
                    <a:pt x="14550" y="3249"/>
                    <a:pt x="14542" y="3249"/>
                    <a:pt x="14547" y="2889"/>
                  </a:cubicBezTo>
                  <a:cubicBezTo>
                    <a:pt x="14500" y="3249"/>
                    <a:pt x="14454" y="3969"/>
                    <a:pt x="14339" y="3609"/>
                  </a:cubicBezTo>
                  <a:lnTo>
                    <a:pt x="14402" y="3249"/>
                  </a:lnTo>
                  <a:cubicBezTo>
                    <a:pt x="14256" y="3249"/>
                    <a:pt x="14123" y="3609"/>
                    <a:pt x="14075" y="4329"/>
                  </a:cubicBezTo>
                  <a:cubicBezTo>
                    <a:pt x="14284" y="4689"/>
                    <a:pt x="14490" y="4689"/>
                    <a:pt x="14686" y="4689"/>
                  </a:cubicBezTo>
                  <a:cubicBezTo>
                    <a:pt x="14743" y="2889"/>
                    <a:pt x="14811" y="2169"/>
                    <a:pt x="14842" y="729"/>
                  </a:cubicBezTo>
                  <a:cubicBezTo>
                    <a:pt x="14972" y="369"/>
                    <a:pt x="15153" y="369"/>
                    <a:pt x="15266" y="729"/>
                  </a:cubicBezTo>
                  <a:lnTo>
                    <a:pt x="15256" y="1089"/>
                  </a:lnTo>
                  <a:cubicBezTo>
                    <a:pt x="15312" y="1089"/>
                    <a:pt x="15364" y="1089"/>
                    <a:pt x="15407" y="1089"/>
                  </a:cubicBezTo>
                  <a:cubicBezTo>
                    <a:pt x="15465" y="1449"/>
                    <a:pt x="15367" y="1809"/>
                    <a:pt x="15407" y="1809"/>
                  </a:cubicBezTo>
                  <a:lnTo>
                    <a:pt x="15596" y="1449"/>
                  </a:lnTo>
                  <a:cubicBezTo>
                    <a:pt x="15585" y="2169"/>
                    <a:pt x="15425" y="2169"/>
                    <a:pt x="15349" y="2169"/>
                  </a:cubicBezTo>
                  <a:cubicBezTo>
                    <a:pt x="15364" y="2169"/>
                    <a:pt x="15392" y="1809"/>
                    <a:pt x="15384" y="1809"/>
                  </a:cubicBezTo>
                  <a:cubicBezTo>
                    <a:pt x="15296" y="1449"/>
                    <a:pt x="15133" y="2889"/>
                    <a:pt x="15095" y="1809"/>
                  </a:cubicBezTo>
                  <a:cubicBezTo>
                    <a:pt x="15053" y="1809"/>
                    <a:pt x="15181" y="1089"/>
                    <a:pt x="15038" y="1089"/>
                  </a:cubicBezTo>
                  <a:cubicBezTo>
                    <a:pt x="14940" y="729"/>
                    <a:pt x="14907" y="1449"/>
                    <a:pt x="14897" y="1809"/>
                  </a:cubicBezTo>
                  <a:cubicBezTo>
                    <a:pt x="14897" y="2169"/>
                    <a:pt x="15050" y="2169"/>
                    <a:pt x="14997" y="2889"/>
                  </a:cubicBezTo>
                  <a:cubicBezTo>
                    <a:pt x="15073" y="2889"/>
                    <a:pt x="15103" y="2169"/>
                    <a:pt x="15198" y="2529"/>
                  </a:cubicBezTo>
                  <a:cubicBezTo>
                    <a:pt x="15123" y="2529"/>
                    <a:pt x="15022" y="3249"/>
                    <a:pt x="14982" y="2889"/>
                  </a:cubicBezTo>
                  <a:cubicBezTo>
                    <a:pt x="14834" y="3609"/>
                    <a:pt x="14857" y="5409"/>
                    <a:pt x="14924" y="5409"/>
                  </a:cubicBezTo>
                  <a:cubicBezTo>
                    <a:pt x="14909" y="4689"/>
                    <a:pt x="15196" y="4689"/>
                    <a:pt x="15002" y="3969"/>
                  </a:cubicBezTo>
                  <a:cubicBezTo>
                    <a:pt x="15088" y="3249"/>
                    <a:pt x="15249" y="3249"/>
                    <a:pt x="15362" y="2889"/>
                  </a:cubicBezTo>
                  <a:lnTo>
                    <a:pt x="15357" y="2889"/>
                  </a:lnTo>
                  <a:lnTo>
                    <a:pt x="15498" y="2889"/>
                  </a:lnTo>
                  <a:cubicBezTo>
                    <a:pt x="15477" y="2889"/>
                    <a:pt x="15435" y="3249"/>
                    <a:pt x="15435" y="3609"/>
                  </a:cubicBezTo>
                  <a:lnTo>
                    <a:pt x="15628" y="2529"/>
                  </a:lnTo>
                  <a:cubicBezTo>
                    <a:pt x="15520" y="3249"/>
                    <a:pt x="15699" y="2889"/>
                    <a:pt x="15749" y="3249"/>
                  </a:cubicBezTo>
                  <a:cubicBezTo>
                    <a:pt x="15769" y="2889"/>
                    <a:pt x="15844" y="2529"/>
                    <a:pt x="15771" y="2169"/>
                  </a:cubicBezTo>
                  <a:cubicBezTo>
                    <a:pt x="15689" y="1449"/>
                    <a:pt x="15724" y="2169"/>
                    <a:pt x="15648" y="2529"/>
                  </a:cubicBezTo>
                  <a:lnTo>
                    <a:pt x="15756" y="1449"/>
                  </a:lnTo>
                  <a:lnTo>
                    <a:pt x="15764" y="1449"/>
                  </a:lnTo>
                  <a:lnTo>
                    <a:pt x="15829" y="729"/>
                  </a:lnTo>
                  <a:cubicBezTo>
                    <a:pt x="15973" y="729"/>
                    <a:pt x="15764" y="2529"/>
                    <a:pt x="15950" y="1809"/>
                  </a:cubicBezTo>
                  <a:lnTo>
                    <a:pt x="15927" y="729"/>
                  </a:lnTo>
                  <a:cubicBezTo>
                    <a:pt x="16141" y="1089"/>
                    <a:pt x="16417" y="2169"/>
                    <a:pt x="16568" y="1809"/>
                  </a:cubicBezTo>
                  <a:cubicBezTo>
                    <a:pt x="16525" y="2169"/>
                    <a:pt x="16508" y="3249"/>
                    <a:pt x="16566" y="3969"/>
                  </a:cubicBezTo>
                  <a:cubicBezTo>
                    <a:pt x="16500" y="3609"/>
                    <a:pt x="16370" y="3609"/>
                    <a:pt x="16274" y="3609"/>
                  </a:cubicBezTo>
                  <a:cubicBezTo>
                    <a:pt x="16257" y="3609"/>
                    <a:pt x="16392" y="2529"/>
                    <a:pt x="16495" y="2889"/>
                  </a:cubicBezTo>
                  <a:cubicBezTo>
                    <a:pt x="16445" y="1089"/>
                    <a:pt x="16239" y="3609"/>
                    <a:pt x="16226" y="2169"/>
                  </a:cubicBezTo>
                  <a:cubicBezTo>
                    <a:pt x="15965" y="1449"/>
                    <a:pt x="16033" y="3609"/>
                    <a:pt x="15812" y="2529"/>
                  </a:cubicBezTo>
                  <a:cubicBezTo>
                    <a:pt x="15809" y="3249"/>
                    <a:pt x="15749" y="2889"/>
                    <a:pt x="15736" y="3609"/>
                  </a:cubicBezTo>
                  <a:cubicBezTo>
                    <a:pt x="15802" y="5049"/>
                    <a:pt x="16033" y="3609"/>
                    <a:pt x="16176" y="3969"/>
                  </a:cubicBezTo>
                  <a:cubicBezTo>
                    <a:pt x="16161" y="4329"/>
                    <a:pt x="16133" y="4329"/>
                    <a:pt x="16128" y="4329"/>
                  </a:cubicBezTo>
                  <a:cubicBezTo>
                    <a:pt x="16229" y="4689"/>
                    <a:pt x="16272" y="4329"/>
                    <a:pt x="16345" y="4329"/>
                  </a:cubicBezTo>
                  <a:lnTo>
                    <a:pt x="16334" y="3969"/>
                  </a:lnTo>
                  <a:cubicBezTo>
                    <a:pt x="16460" y="3249"/>
                    <a:pt x="16412" y="4689"/>
                    <a:pt x="16485" y="5049"/>
                  </a:cubicBezTo>
                  <a:cubicBezTo>
                    <a:pt x="16513" y="5049"/>
                    <a:pt x="16616" y="5049"/>
                    <a:pt x="16598" y="4689"/>
                  </a:cubicBezTo>
                  <a:lnTo>
                    <a:pt x="16732" y="5409"/>
                  </a:lnTo>
                  <a:lnTo>
                    <a:pt x="16727" y="4689"/>
                  </a:lnTo>
                  <a:cubicBezTo>
                    <a:pt x="16802" y="4329"/>
                    <a:pt x="16817" y="5049"/>
                    <a:pt x="16885" y="4689"/>
                  </a:cubicBezTo>
                  <a:lnTo>
                    <a:pt x="16887" y="3969"/>
                  </a:lnTo>
                  <a:lnTo>
                    <a:pt x="16701" y="3609"/>
                  </a:lnTo>
                  <a:cubicBezTo>
                    <a:pt x="16797" y="3249"/>
                    <a:pt x="16729" y="2889"/>
                    <a:pt x="16832" y="2529"/>
                  </a:cubicBezTo>
                  <a:cubicBezTo>
                    <a:pt x="16717" y="3609"/>
                    <a:pt x="16915" y="3249"/>
                    <a:pt x="16925" y="3609"/>
                  </a:cubicBezTo>
                  <a:lnTo>
                    <a:pt x="17003" y="3249"/>
                  </a:lnTo>
                  <a:lnTo>
                    <a:pt x="16983" y="3609"/>
                  </a:lnTo>
                  <a:cubicBezTo>
                    <a:pt x="17043" y="3969"/>
                    <a:pt x="17053" y="3249"/>
                    <a:pt x="17124" y="3249"/>
                  </a:cubicBezTo>
                  <a:cubicBezTo>
                    <a:pt x="17041" y="2889"/>
                    <a:pt x="16988" y="2529"/>
                    <a:pt x="16882" y="2889"/>
                  </a:cubicBezTo>
                  <a:cubicBezTo>
                    <a:pt x="16958" y="2529"/>
                    <a:pt x="17111" y="2169"/>
                    <a:pt x="17146" y="2169"/>
                  </a:cubicBezTo>
                  <a:cubicBezTo>
                    <a:pt x="17227" y="1809"/>
                    <a:pt x="17285" y="2529"/>
                    <a:pt x="17360" y="2529"/>
                  </a:cubicBezTo>
                  <a:cubicBezTo>
                    <a:pt x="17214" y="2889"/>
                    <a:pt x="17410" y="4689"/>
                    <a:pt x="17121" y="4329"/>
                  </a:cubicBezTo>
                  <a:cubicBezTo>
                    <a:pt x="17126" y="3969"/>
                    <a:pt x="17149" y="3969"/>
                    <a:pt x="17159" y="4329"/>
                  </a:cubicBezTo>
                  <a:cubicBezTo>
                    <a:pt x="17119" y="3249"/>
                    <a:pt x="16985" y="4329"/>
                    <a:pt x="16923" y="4689"/>
                  </a:cubicBezTo>
                  <a:cubicBezTo>
                    <a:pt x="16938" y="5049"/>
                    <a:pt x="16872" y="5409"/>
                    <a:pt x="16983" y="5409"/>
                  </a:cubicBezTo>
                  <a:cubicBezTo>
                    <a:pt x="16948" y="5049"/>
                    <a:pt x="17078" y="4329"/>
                    <a:pt x="17184" y="4689"/>
                  </a:cubicBezTo>
                  <a:lnTo>
                    <a:pt x="17164" y="6129"/>
                  </a:lnTo>
                  <a:lnTo>
                    <a:pt x="17305" y="6129"/>
                  </a:lnTo>
                  <a:cubicBezTo>
                    <a:pt x="17362" y="7209"/>
                    <a:pt x="17468" y="6129"/>
                    <a:pt x="17574" y="6489"/>
                  </a:cubicBezTo>
                  <a:cubicBezTo>
                    <a:pt x="17651" y="6129"/>
                    <a:pt x="17946" y="6849"/>
                    <a:pt x="17817" y="5409"/>
                  </a:cubicBezTo>
                  <a:cubicBezTo>
                    <a:pt x="17913" y="6129"/>
                    <a:pt x="17996" y="5409"/>
                    <a:pt x="18101" y="5049"/>
                  </a:cubicBezTo>
                  <a:lnTo>
                    <a:pt x="17971" y="4689"/>
                  </a:lnTo>
                  <a:cubicBezTo>
                    <a:pt x="18124" y="3969"/>
                    <a:pt x="18081" y="4329"/>
                    <a:pt x="18202" y="2889"/>
                  </a:cubicBezTo>
                  <a:cubicBezTo>
                    <a:pt x="18214" y="3249"/>
                    <a:pt x="18242" y="3609"/>
                    <a:pt x="18217" y="3969"/>
                  </a:cubicBezTo>
                  <a:cubicBezTo>
                    <a:pt x="18423" y="3969"/>
                    <a:pt x="18717" y="4689"/>
                    <a:pt x="18838" y="3609"/>
                  </a:cubicBezTo>
                  <a:cubicBezTo>
                    <a:pt x="18981" y="3969"/>
                    <a:pt x="19004" y="5409"/>
                    <a:pt x="19207" y="4689"/>
                  </a:cubicBezTo>
                  <a:cubicBezTo>
                    <a:pt x="19250" y="4689"/>
                    <a:pt x="19175" y="3609"/>
                    <a:pt x="19308" y="3969"/>
                  </a:cubicBezTo>
                  <a:cubicBezTo>
                    <a:pt x="19318" y="4329"/>
                    <a:pt x="19180" y="5049"/>
                    <a:pt x="19328" y="5049"/>
                  </a:cubicBezTo>
                  <a:cubicBezTo>
                    <a:pt x="19436" y="3969"/>
                    <a:pt x="19579" y="5769"/>
                    <a:pt x="19717" y="5049"/>
                  </a:cubicBezTo>
                  <a:cubicBezTo>
                    <a:pt x="19793" y="5409"/>
                    <a:pt x="19919" y="5409"/>
                    <a:pt x="19893" y="6129"/>
                  </a:cubicBezTo>
                  <a:cubicBezTo>
                    <a:pt x="19775" y="5769"/>
                    <a:pt x="19612" y="5769"/>
                    <a:pt x="19587" y="6129"/>
                  </a:cubicBezTo>
                  <a:cubicBezTo>
                    <a:pt x="19602" y="5769"/>
                    <a:pt x="19504" y="5769"/>
                    <a:pt x="19589" y="5409"/>
                  </a:cubicBezTo>
                  <a:cubicBezTo>
                    <a:pt x="19413" y="4689"/>
                    <a:pt x="19476" y="5769"/>
                    <a:pt x="19318" y="5049"/>
                  </a:cubicBezTo>
                  <a:cubicBezTo>
                    <a:pt x="19308" y="5409"/>
                    <a:pt x="19401" y="6129"/>
                    <a:pt x="19433" y="5769"/>
                  </a:cubicBezTo>
                  <a:cubicBezTo>
                    <a:pt x="19433" y="6849"/>
                    <a:pt x="19122" y="6129"/>
                    <a:pt x="19263" y="7569"/>
                  </a:cubicBezTo>
                  <a:cubicBezTo>
                    <a:pt x="19431" y="7569"/>
                    <a:pt x="19481" y="5409"/>
                    <a:pt x="19627" y="6849"/>
                  </a:cubicBezTo>
                  <a:cubicBezTo>
                    <a:pt x="19569" y="7209"/>
                    <a:pt x="19476" y="6849"/>
                    <a:pt x="19403" y="7569"/>
                  </a:cubicBezTo>
                  <a:lnTo>
                    <a:pt x="19521" y="8289"/>
                  </a:lnTo>
                  <a:lnTo>
                    <a:pt x="19609" y="7569"/>
                  </a:lnTo>
                  <a:lnTo>
                    <a:pt x="19604" y="7569"/>
                  </a:lnTo>
                  <a:cubicBezTo>
                    <a:pt x="19815" y="8649"/>
                    <a:pt x="19800" y="6849"/>
                    <a:pt x="19989" y="6489"/>
                  </a:cubicBezTo>
                  <a:cubicBezTo>
                    <a:pt x="19881" y="5769"/>
                    <a:pt x="20014" y="4689"/>
                    <a:pt x="19931" y="4329"/>
                  </a:cubicBezTo>
                  <a:cubicBezTo>
                    <a:pt x="20059" y="4329"/>
                    <a:pt x="20152" y="4329"/>
                    <a:pt x="20152" y="5409"/>
                  </a:cubicBezTo>
                  <a:cubicBezTo>
                    <a:pt x="19916" y="6129"/>
                    <a:pt x="20140" y="6489"/>
                    <a:pt x="19921" y="7209"/>
                  </a:cubicBezTo>
                  <a:cubicBezTo>
                    <a:pt x="19956" y="7569"/>
                    <a:pt x="19868" y="8649"/>
                    <a:pt x="19999" y="9009"/>
                  </a:cubicBezTo>
                  <a:cubicBezTo>
                    <a:pt x="20145" y="8289"/>
                    <a:pt x="19954" y="7929"/>
                    <a:pt x="20102" y="7929"/>
                  </a:cubicBezTo>
                  <a:cubicBezTo>
                    <a:pt x="20110" y="7929"/>
                    <a:pt x="20120" y="7929"/>
                    <a:pt x="20115" y="8289"/>
                  </a:cubicBezTo>
                  <a:cubicBezTo>
                    <a:pt x="20180" y="7569"/>
                    <a:pt x="20193" y="8289"/>
                    <a:pt x="20273" y="7929"/>
                  </a:cubicBezTo>
                  <a:lnTo>
                    <a:pt x="20255" y="7929"/>
                  </a:lnTo>
                  <a:cubicBezTo>
                    <a:pt x="20356" y="8649"/>
                    <a:pt x="20366" y="7569"/>
                    <a:pt x="20451" y="8289"/>
                  </a:cubicBezTo>
                  <a:cubicBezTo>
                    <a:pt x="20416" y="7569"/>
                    <a:pt x="20509" y="7569"/>
                    <a:pt x="20564" y="7209"/>
                  </a:cubicBezTo>
                  <a:cubicBezTo>
                    <a:pt x="20477" y="6849"/>
                    <a:pt x="20429" y="5769"/>
                    <a:pt x="20255" y="5769"/>
                  </a:cubicBezTo>
                  <a:cubicBezTo>
                    <a:pt x="20233" y="6129"/>
                    <a:pt x="20245" y="6489"/>
                    <a:pt x="20175" y="6849"/>
                  </a:cubicBezTo>
                  <a:lnTo>
                    <a:pt x="20288" y="6849"/>
                  </a:lnTo>
                  <a:lnTo>
                    <a:pt x="20223" y="7209"/>
                  </a:lnTo>
                  <a:lnTo>
                    <a:pt x="20115" y="6849"/>
                  </a:lnTo>
                  <a:cubicBezTo>
                    <a:pt x="20253" y="6489"/>
                    <a:pt x="20190" y="5769"/>
                    <a:pt x="20248" y="5049"/>
                  </a:cubicBezTo>
                  <a:cubicBezTo>
                    <a:pt x="20373" y="5409"/>
                    <a:pt x="20351" y="5049"/>
                    <a:pt x="20429" y="5409"/>
                  </a:cubicBezTo>
                  <a:cubicBezTo>
                    <a:pt x="20421" y="6129"/>
                    <a:pt x="20673" y="7209"/>
                    <a:pt x="20816" y="7569"/>
                  </a:cubicBezTo>
                  <a:lnTo>
                    <a:pt x="20748" y="7569"/>
                  </a:lnTo>
                  <a:cubicBezTo>
                    <a:pt x="20645" y="7929"/>
                    <a:pt x="20821" y="8289"/>
                    <a:pt x="20826" y="8649"/>
                  </a:cubicBezTo>
                  <a:lnTo>
                    <a:pt x="20901" y="8289"/>
                  </a:lnTo>
                  <a:cubicBezTo>
                    <a:pt x="20886" y="8289"/>
                    <a:pt x="20866" y="8649"/>
                    <a:pt x="20899" y="8649"/>
                  </a:cubicBezTo>
                  <a:cubicBezTo>
                    <a:pt x="21004" y="8649"/>
                    <a:pt x="20997" y="7929"/>
                    <a:pt x="21100" y="7569"/>
                  </a:cubicBezTo>
                  <a:cubicBezTo>
                    <a:pt x="21107" y="8289"/>
                    <a:pt x="21022" y="8649"/>
                    <a:pt x="21085" y="9009"/>
                  </a:cubicBezTo>
                  <a:cubicBezTo>
                    <a:pt x="21107" y="9729"/>
                    <a:pt x="21178" y="10809"/>
                    <a:pt x="21316" y="10449"/>
                  </a:cubicBezTo>
                  <a:cubicBezTo>
                    <a:pt x="21326" y="10089"/>
                    <a:pt x="21361" y="10089"/>
                    <a:pt x="21401" y="10089"/>
                  </a:cubicBezTo>
                  <a:lnTo>
                    <a:pt x="21386" y="10089"/>
                  </a:lnTo>
                  <a:lnTo>
                    <a:pt x="21477" y="10809"/>
                  </a:lnTo>
                  <a:cubicBezTo>
                    <a:pt x="21399" y="11529"/>
                    <a:pt x="21321" y="10449"/>
                    <a:pt x="21243" y="11169"/>
                  </a:cubicBezTo>
                  <a:lnTo>
                    <a:pt x="21236" y="11889"/>
                  </a:lnTo>
                  <a:cubicBezTo>
                    <a:pt x="21175" y="11889"/>
                    <a:pt x="21092" y="11889"/>
                    <a:pt x="21055" y="12249"/>
                  </a:cubicBezTo>
                  <a:cubicBezTo>
                    <a:pt x="21148" y="12609"/>
                    <a:pt x="21168" y="12249"/>
                    <a:pt x="21271" y="12249"/>
                  </a:cubicBezTo>
                  <a:cubicBezTo>
                    <a:pt x="21286" y="12969"/>
                    <a:pt x="21213" y="12969"/>
                    <a:pt x="21200" y="12969"/>
                  </a:cubicBezTo>
                  <a:lnTo>
                    <a:pt x="21215" y="12609"/>
                  </a:lnTo>
                  <a:cubicBezTo>
                    <a:pt x="21092" y="11889"/>
                    <a:pt x="21032" y="13329"/>
                    <a:pt x="20879" y="12969"/>
                  </a:cubicBezTo>
                  <a:cubicBezTo>
                    <a:pt x="20854" y="12969"/>
                    <a:pt x="20869" y="12969"/>
                    <a:pt x="20874" y="12609"/>
                  </a:cubicBezTo>
                  <a:cubicBezTo>
                    <a:pt x="20750" y="13329"/>
                    <a:pt x="20627" y="12249"/>
                    <a:pt x="20507" y="12969"/>
                  </a:cubicBezTo>
                  <a:lnTo>
                    <a:pt x="20547" y="12609"/>
                  </a:lnTo>
                  <a:lnTo>
                    <a:pt x="20140" y="14049"/>
                  </a:lnTo>
                  <a:lnTo>
                    <a:pt x="20140" y="14409"/>
                  </a:lnTo>
                  <a:cubicBezTo>
                    <a:pt x="20157" y="14769"/>
                    <a:pt x="20097" y="14769"/>
                    <a:pt x="20064" y="14409"/>
                  </a:cubicBezTo>
                  <a:lnTo>
                    <a:pt x="19843" y="15129"/>
                  </a:lnTo>
                  <a:cubicBezTo>
                    <a:pt x="19863" y="15489"/>
                    <a:pt x="19888" y="15489"/>
                    <a:pt x="19919" y="15849"/>
                  </a:cubicBezTo>
                  <a:cubicBezTo>
                    <a:pt x="19944" y="15489"/>
                    <a:pt x="20092" y="15849"/>
                    <a:pt x="20072" y="15129"/>
                  </a:cubicBezTo>
                  <a:cubicBezTo>
                    <a:pt x="20140" y="15489"/>
                    <a:pt x="20250" y="14769"/>
                    <a:pt x="20301" y="15129"/>
                  </a:cubicBezTo>
                  <a:cubicBezTo>
                    <a:pt x="20210" y="14769"/>
                    <a:pt x="20363" y="14409"/>
                    <a:pt x="20381" y="14049"/>
                  </a:cubicBezTo>
                  <a:cubicBezTo>
                    <a:pt x="20411" y="14769"/>
                    <a:pt x="20517" y="14049"/>
                    <a:pt x="20504" y="14769"/>
                  </a:cubicBezTo>
                  <a:cubicBezTo>
                    <a:pt x="20522" y="15129"/>
                    <a:pt x="20459" y="14409"/>
                    <a:pt x="20421" y="14769"/>
                  </a:cubicBezTo>
                  <a:cubicBezTo>
                    <a:pt x="20323" y="15489"/>
                    <a:pt x="20595" y="15489"/>
                    <a:pt x="20477" y="15849"/>
                  </a:cubicBezTo>
                  <a:cubicBezTo>
                    <a:pt x="20627" y="15489"/>
                    <a:pt x="20828" y="15849"/>
                    <a:pt x="20984" y="15489"/>
                  </a:cubicBezTo>
                  <a:lnTo>
                    <a:pt x="20896" y="15129"/>
                  </a:lnTo>
                  <a:cubicBezTo>
                    <a:pt x="20967" y="15489"/>
                    <a:pt x="21133" y="15489"/>
                    <a:pt x="21145" y="15849"/>
                  </a:cubicBezTo>
                  <a:lnTo>
                    <a:pt x="20967" y="15849"/>
                  </a:lnTo>
                  <a:cubicBezTo>
                    <a:pt x="20962" y="16569"/>
                    <a:pt x="21125" y="15849"/>
                    <a:pt x="21133" y="16209"/>
                  </a:cubicBezTo>
                  <a:lnTo>
                    <a:pt x="21324" y="15129"/>
                  </a:lnTo>
                  <a:lnTo>
                    <a:pt x="21241" y="15129"/>
                  </a:lnTo>
                  <a:cubicBezTo>
                    <a:pt x="21293" y="14769"/>
                    <a:pt x="21469" y="15489"/>
                    <a:pt x="21600" y="15849"/>
                  </a:cubicBezTo>
                  <a:cubicBezTo>
                    <a:pt x="21525" y="16569"/>
                    <a:pt x="21404" y="15489"/>
                    <a:pt x="21266" y="15849"/>
                  </a:cubicBezTo>
                  <a:cubicBezTo>
                    <a:pt x="21165" y="16209"/>
                    <a:pt x="21326" y="16929"/>
                    <a:pt x="21233" y="16929"/>
                  </a:cubicBezTo>
                  <a:cubicBezTo>
                    <a:pt x="21258" y="17289"/>
                    <a:pt x="21319" y="17289"/>
                    <a:pt x="21349" y="16929"/>
                  </a:cubicBezTo>
                  <a:lnTo>
                    <a:pt x="21386" y="17289"/>
                  </a:lnTo>
                  <a:cubicBezTo>
                    <a:pt x="21301" y="18009"/>
                    <a:pt x="21112" y="17649"/>
                    <a:pt x="20987" y="18369"/>
                  </a:cubicBezTo>
                  <a:cubicBezTo>
                    <a:pt x="20999" y="18369"/>
                    <a:pt x="21009" y="18369"/>
                    <a:pt x="21012" y="18369"/>
                  </a:cubicBezTo>
                  <a:cubicBezTo>
                    <a:pt x="20914" y="17649"/>
                    <a:pt x="20816" y="17649"/>
                    <a:pt x="20723" y="17649"/>
                  </a:cubicBezTo>
                  <a:cubicBezTo>
                    <a:pt x="20773" y="18009"/>
                    <a:pt x="20793" y="18009"/>
                    <a:pt x="20821" y="18009"/>
                  </a:cubicBezTo>
                  <a:cubicBezTo>
                    <a:pt x="20823" y="18009"/>
                    <a:pt x="20735" y="18009"/>
                    <a:pt x="20700" y="18369"/>
                  </a:cubicBezTo>
                  <a:cubicBezTo>
                    <a:pt x="20788" y="18729"/>
                    <a:pt x="20718" y="19089"/>
                    <a:pt x="20773" y="19089"/>
                  </a:cubicBezTo>
                  <a:cubicBezTo>
                    <a:pt x="20715" y="19449"/>
                    <a:pt x="20670" y="19089"/>
                    <a:pt x="20600" y="19089"/>
                  </a:cubicBezTo>
                  <a:cubicBezTo>
                    <a:pt x="20564" y="18729"/>
                    <a:pt x="20630" y="18729"/>
                    <a:pt x="20622" y="18009"/>
                  </a:cubicBezTo>
                  <a:cubicBezTo>
                    <a:pt x="20552" y="18369"/>
                    <a:pt x="20519" y="17289"/>
                    <a:pt x="20414" y="17649"/>
                  </a:cubicBezTo>
                  <a:cubicBezTo>
                    <a:pt x="20552" y="18009"/>
                    <a:pt x="20376" y="18729"/>
                    <a:pt x="20328" y="19089"/>
                  </a:cubicBezTo>
                  <a:lnTo>
                    <a:pt x="20351" y="19089"/>
                  </a:lnTo>
                  <a:cubicBezTo>
                    <a:pt x="20308" y="19449"/>
                    <a:pt x="20270" y="19449"/>
                    <a:pt x="20240" y="19089"/>
                  </a:cubicBezTo>
                  <a:cubicBezTo>
                    <a:pt x="20296" y="18729"/>
                    <a:pt x="20351" y="19089"/>
                    <a:pt x="20336" y="18369"/>
                  </a:cubicBezTo>
                  <a:cubicBezTo>
                    <a:pt x="20298" y="18369"/>
                    <a:pt x="20260" y="18369"/>
                    <a:pt x="20218" y="18369"/>
                  </a:cubicBezTo>
                  <a:lnTo>
                    <a:pt x="20255" y="18009"/>
                  </a:lnTo>
                  <a:lnTo>
                    <a:pt x="20069" y="18009"/>
                  </a:lnTo>
                  <a:cubicBezTo>
                    <a:pt x="20039" y="18729"/>
                    <a:pt x="19989" y="19089"/>
                    <a:pt x="19964" y="19809"/>
                  </a:cubicBezTo>
                  <a:cubicBezTo>
                    <a:pt x="19919" y="19449"/>
                    <a:pt x="19856" y="19809"/>
                    <a:pt x="19813" y="19809"/>
                  </a:cubicBezTo>
                  <a:lnTo>
                    <a:pt x="19833" y="19809"/>
                  </a:lnTo>
                  <a:cubicBezTo>
                    <a:pt x="19750" y="19089"/>
                    <a:pt x="19567" y="19449"/>
                    <a:pt x="19552" y="19809"/>
                  </a:cubicBezTo>
                  <a:cubicBezTo>
                    <a:pt x="19491" y="19449"/>
                    <a:pt x="19969" y="17289"/>
                    <a:pt x="19552" y="17649"/>
                  </a:cubicBezTo>
                  <a:cubicBezTo>
                    <a:pt x="19391" y="17289"/>
                    <a:pt x="19451" y="18729"/>
                    <a:pt x="19361" y="19449"/>
                  </a:cubicBezTo>
                  <a:cubicBezTo>
                    <a:pt x="19361" y="19449"/>
                    <a:pt x="19366" y="19089"/>
                    <a:pt x="19358" y="19089"/>
                  </a:cubicBezTo>
                  <a:cubicBezTo>
                    <a:pt x="19288" y="18729"/>
                    <a:pt x="19280" y="19449"/>
                    <a:pt x="19222" y="19449"/>
                  </a:cubicBezTo>
                  <a:cubicBezTo>
                    <a:pt x="19265" y="19809"/>
                    <a:pt x="19325" y="19809"/>
                    <a:pt x="19345" y="19809"/>
                  </a:cubicBezTo>
                  <a:cubicBezTo>
                    <a:pt x="19323" y="20169"/>
                    <a:pt x="19200" y="19449"/>
                    <a:pt x="19147" y="20169"/>
                  </a:cubicBezTo>
                  <a:cubicBezTo>
                    <a:pt x="19217" y="19089"/>
                    <a:pt x="19014" y="19449"/>
                    <a:pt x="19067" y="19089"/>
                  </a:cubicBezTo>
                  <a:cubicBezTo>
                    <a:pt x="18928" y="18369"/>
                    <a:pt x="18780" y="19089"/>
                    <a:pt x="18707" y="19809"/>
                  </a:cubicBezTo>
                  <a:cubicBezTo>
                    <a:pt x="18614" y="18729"/>
                    <a:pt x="18544" y="19809"/>
                    <a:pt x="18390" y="19089"/>
                  </a:cubicBezTo>
                  <a:cubicBezTo>
                    <a:pt x="18416" y="19089"/>
                    <a:pt x="18456" y="19089"/>
                    <a:pt x="18488" y="19089"/>
                  </a:cubicBezTo>
                  <a:cubicBezTo>
                    <a:pt x="18576" y="18729"/>
                    <a:pt x="18333" y="18729"/>
                    <a:pt x="18466" y="18369"/>
                  </a:cubicBezTo>
                  <a:cubicBezTo>
                    <a:pt x="18436" y="18369"/>
                    <a:pt x="18463" y="18729"/>
                    <a:pt x="18493" y="18369"/>
                  </a:cubicBezTo>
                  <a:cubicBezTo>
                    <a:pt x="18544" y="18369"/>
                    <a:pt x="18591" y="18009"/>
                    <a:pt x="18579" y="17649"/>
                  </a:cubicBezTo>
                  <a:lnTo>
                    <a:pt x="18456" y="17289"/>
                  </a:lnTo>
                  <a:lnTo>
                    <a:pt x="18498" y="16929"/>
                  </a:lnTo>
                  <a:lnTo>
                    <a:pt x="18310" y="15849"/>
                  </a:lnTo>
                  <a:cubicBezTo>
                    <a:pt x="18305" y="16209"/>
                    <a:pt x="18323" y="16209"/>
                    <a:pt x="18333" y="16569"/>
                  </a:cubicBezTo>
                  <a:cubicBezTo>
                    <a:pt x="18114" y="15849"/>
                    <a:pt x="17863" y="16209"/>
                    <a:pt x="17672" y="16209"/>
                  </a:cubicBezTo>
                  <a:cubicBezTo>
                    <a:pt x="17636" y="18009"/>
                    <a:pt x="17202" y="16929"/>
                    <a:pt x="17046" y="18009"/>
                  </a:cubicBezTo>
                  <a:cubicBezTo>
                    <a:pt x="17088" y="17649"/>
                    <a:pt x="17111" y="16569"/>
                    <a:pt x="17086" y="16209"/>
                  </a:cubicBezTo>
                  <a:cubicBezTo>
                    <a:pt x="17119" y="15849"/>
                    <a:pt x="17192" y="15129"/>
                    <a:pt x="17269" y="15489"/>
                  </a:cubicBezTo>
                  <a:cubicBezTo>
                    <a:pt x="17282" y="15849"/>
                    <a:pt x="17378" y="16209"/>
                    <a:pt x="17315" y="16569"/>
                  </a:cubicBezTo>
                  <a:cubicBezTo>
                    <a:pt x="17531" y="16209"/>
                    <a:pt x="17287" y="15489"/>
                    <a:pt x="17350" y="14769"/>
                  </a:cubicBezTo>
                  <a:cubicBezTo>
                    <a:pt x="17111" y="14769"/>
                    <a:pt x="16970" y="16209"/>
                    <a:pt x="16820" y="16569"/>
                  </a:cubicBezTo>
                  <a:lnTo>
                    <a:pt x="16815" y="16209"/>
                  </a:lnTo>
                  <a:lnTo>
                    <a:pt x="16701" y="16569"/>
                  </a:lnTo>
                  <a:cubicBezTo>
                    <a:pt x="16794" y="16929"/>
                    <a:pt x="16789" y="18009"/>
                    <a:pt x="16669" y="17649"/>
                  </a:cubicBezTo>
                  <a:lnTo>
                    <a:pt x="16684" y="17649"/>
                  </a:lnTo>
                  <a:cubicBezTo>
                    <a:pt x="16616" y="16929"/>
                    <a:pt x="16473" y="17649"/>
                    <a:pt x="16365" y="17289"/>
                  </a:cubicBezTo>
                  <a:lnTo>
                    <a:pt x="16294" y="18009"/>
                  </a:lnTo>
                  <a:cubicBezTo>
                    <a:pt x="16186" y="18009"/>
                    <a:pt x="16181" y="16929"/>
                    <a:pt x="16146" y="16209"/>
                  </a:cubicBezTo>
                  <a:cubicBezTo>
                    <a:pt x="15978" y="15849"/>
                    <a:pt x="15882" y="16929"/>
                    <a:pt x="15761" y="17649"/>
                  </a:cubicBezTo>
                  <a:cubicBezTo>
                    <a:pt x="15709" y="16929"/>
                    <a:pt x="15457" y="16929"/>
                    <a:pt x="15591" y="16209"/>
                  </a:cubicBezTo>
                  <a:cubicBezTo>
                    <a:pt x="15437" y="16569"/>
                    <a:pt x="15467" y="19449"/>
                    <a:pt x="15208" y="18009"/>
                  </a:cubicBezTo>
                  <a:lnTo>
                    <a:pt x="15276" y="17289"/>
                  </a:lnTo>
                  <a:cubicBezTo>
                    <a:pt x="15028" y="17649"/>
                    <a:pt x="14673" y="18369"/>
                    <a:pt x="14558" y="18009"/>
                  </a:cubicBezTo>
                  <a:cubicBezTo>
                    <a:pt x="14651" y="16209"/>
                    <a:pt x="14248" y="16209"/>
                    <a:pt x="14203" y="14409"/>
                  </a:cubicBezTo>
                  <a:cubicBezTo>
                    <a:pt x="14216" y="14769"/>
                    <a:pt x="14123" y="14769"/>
                    <a:pt x="14108" y="15129"/>
                  </a:cubicBezTo>
                  <a:cubicBezTo>
                    <a:pt x="14088" y="14769"/>
                    <a:pt x="14055" y="14769"/>
                    <a:pt x="14017" y="15129"/>
                  </a:cubicBezTo>
                  <a:cubicBezTo>
                    <a:pt x="14115" y="15489"/>
                    <a:pt x="13949" y="16929"/>
                    <a:pt x="14135" y="16209"/>
                  </a:cubicBezTo>
                  <a:cubicBezTo>
                    <a:pt x="14042" y="17289"/>
                    <a:pt x="13922" y="18369"/>
                    <a:pt x="13716" y="18369"/>
                  </a:cubicBezTo>
                  <a:lnTo>
                    <a:pt x="13718" y="17649"/>
                  </a:lnTo>
                  <a:lnTo>
                    <a:pt x="13881" y="17649"/>
                  </a:lnTo>
                  <a:cubicBezTo>
                    <a:pt x="13864" y="17289"/>
                    <a:pt x="13947" y="17289"/>
                    <a:pt x="13982" y="16929"/>
                  </a:cubicBezTo>
                  <a:cubicBezTo>
                    <a:pt x="13680" y="16569"/>
                    <a:pt x="14022" y="15129"/>
                    <a:pt x="13713" y="15489"/>
                  </a:cubicBezTo>
                  <a:cubicBezTo>
                    <a:pt x="13683" y="15849"/>
                    <a:pt x="13703" y="15489"/>
                    <a:pt x="13623" y="15849"/>
                  </a:cubicBezTo>
                  <a:cubicBezTo>
                    <a:pt x="13660" y="15849"/>
                    <a:pt x="13665" y="15489"/>
                    <a:pt x="13605" y="15129"/>
                  </a:cubicBezTo>
                  <a:lnTo>
                    <a:pt x="13547" y="15849"/>
                  </a:lnTo>
                  <a:cubicBezTo>
                    <a:pt x="13439" y="14769"/>
                    <a:pt x="13726" y="15129"/>
                    <a:pt x="13633" y="14049"/>
                  </a:cubicBezTo>
                  <a:cubicBezTo>
                    <a:pt x="13753" y="13689"/>
                    <a:pt x="13959" y="13329"/>
                    <a:pt x="13922" y="12249"/>
                  </a:cubicBezTo>
                  <a:cubicBezTo>
                    <a:pt x="13726" y="11889"/>
                    <a:pt x="13746" y="14049"/>
                    <a:pt x="13542" y="13689"/>
                  </a:cubicBezTo>
                  <a:lnTo>
                    <a:pt x="13519" y="13329"/>
                  </a:lnTo>
                  <a:cubicBezTo>
                    <a:pt x="13449" y="13689"/>
                    <a:pt x="13437" y="14409"/>
                    <a:pt x="13396" y="14769"/>
                  </a:cubicBezTo>
                  <a:cubicBezTo>
                    <a:pt x="13394" y="14409"/>
                    <a:pt x="13376" y="14409"/>
                    <a:pt x="13328" y="14049"/>
                  </a:cubicBezTo>
                  <a:cubicBezTo>
                    <a:pt x="13208" y="15129"/>
                    <a:pt x="13127" y="15489"/>
                    <a:pt x="13017" y="16569"/>
                  </a:cubicBezTo>
                  <a:cubicBezTo>
                    <a:pt x="13313" y="15489"/>
                    <a:pt x="13271" y="17289"/>
                    <a:pt x="13577" y="16569"/>
                  </a:cubicBezTo>
                  <a:cubicBezTo>
                    <a:pt x="13530" y="16569"/>
                    <a:pt x="13313" y="16929"/>
                    <a:pt x="13301" y="18009"/>
                  </a:cubicBezTo>
                  <a:lnTo>
                    <a:pt x="13303" y="17289"/>
                  </a:lnTo>
                  <a:cubicBezTo>
                    <a:pt x="13203" y="17649"/>
                    <a:pt x="13105" y="18009"/>
                    <a:pt x="12979" y="18009"/>
                  </a:cubicBezTo>
                  <a:lnTo>
                    <a:pt x="13055" y="17289"/>
                  </a:lnTo>
                  <a:cubicBezTo>
                    <a:pt x="12889" y="18009"/>
                    <a:pt x="12778" y="16209"/>
                    <a:pt x="12647" y="17649"/>
                  </a:cubicBezTo>
                  <a:cubicBezTo>
                    <a:pt x="12695" y="17649"/>
                    <a:pt x="12730" y="17649"/>
                    <a:pt x="12760" y="17649"/>
                  </a:cubicBezTo>
                  <a:cubicBezTo>
                    <a:pt x="12675" y="18009"/>
                    <a:pt x="12567" y="17649"/>
                    <a:pt x="12474" y="17649"/>
                  </a:cubicBezTo>
                  <a:lnTo>
                    <a:pt x="12283" y="19089"/>
                  </a:lnTo>
                  <a:cubicBezTo>
                    <a:pt x="12283" y="18729"/>
                    <a:pt x="12162" y="18729"/>
                    <a:pt x="12220" y="18009"/>
                  </a:cubicBezTo>
                  <a:cubicBezTo>
                    <a:pt x="12082" y="17289"/>
                    <a:pt x="12016" y="18729"/>
                    <a:pt x="11936" y="18729"/>
                  </a:cubicBezTo>
                  <a:cubicBezTo>
                    <a:pt x="11795" y="18009"/>
                    <a:pt x="12059" y="18369"/>
                    <a:pt x="12074" y="17289"/>
                  </a:cubicBezTo>
                  <a:cubicBezTo>
                    <a:pt x="11878" y="16929"/>
                    <a:pt x="11672" y="17289"/>
                    <a:pt x="11562" y="18009"/>
                  </a:cubicBezTo>
                  <a:cubicBezTo>
                    <a:pt x="11602" y="18369"/>
                    <a:pt x="11619" y="18369"/>
                    <a:pt x="11619" y="18729"/>
                  </a:cubicBezTo>
                  <a:cubicBezTo>
                    <a:pt x="11612" y="18369"/>
                    <a:pt x="11534" y="18369"/>
                    <a:pt x="11491" y="18369"/>
                  </a:cubicBezTo>
                  <a:lnTo>
                    <a:pt x="11461" y="18729"/>
                  </a:lnTo>
                  <a:cubicBezTo>
                    <a:pt x="11386" y="18729"/>
                    <a:pt x="11398" y="18369"/>
                    <a:pt x="11459" y="18009"/>
                  </a:cubicBezTo>
                  <a:cubicBezTo>
                    <a:pt x="11391" y="17649"/>
                    <a:pt x="11305" y="18729"/>
                    <a:pt x="11235" y="18009"/>
                  </a:cubicBezTo>
                  <a:cubicBezTo>
                    <a:pt x="11353" y="17649"/>
                    <a:pt x="11506" y="18009"/>
                    <a:pt x="11567" y="17649"/>
                  </a:cubicBezTo>
                  <a:cubicBezTo>
                    <a:pt x="11318" y="18009"/>
                    <a:pt x="11318" y="16209"/>
                    <a:pt x="11001" y="16929"/>
                  </a:cubicBezTo>
                  <a:cubicBezTo>
                    <a:pt x="10996" y="16569"/>
                    <a:pt x="11051" y="16209"/>
                    <a:pt x="10989" y="16209"/>
                  </a:cubicBezTo>
                  <a:cubicBezTo>
                    <a:pt x="10848" y="16209"/>
                    <a:pt x="10953" y="17289"/>
                    <a:pt x="10908" y="17649"/>
                  </a:cubicBezTo>
                  <a:cubicBezTo>
                    <a:pt x="11016" y="17289"/>
                    <a:pt x="11069" y="17649"/>
                    <a:pt x="11132" y="18369"/>
                  </a:cubicBezTo>
                  <a:lnTo>
                    <a:pt x="11102" y="18729"/>
                  </a:lnTo>
                  <a:cubicBezTo>
                    <a:pt x="11097" y="18369"/>
                    <a:pt x="11029" y="18369"/>
                    <a:pt x="11009" y="18369"/>
                  </a:cubicBezTo>
                  <a:lnTo>
                    <a:pt x="10991" y="19089"/>
                  </a:lnTo>
                  <a:cubicBezTo>
                    <a:pt x="10999" y="18369"/>
                    <a:pt x="10890" y="17649"/>
                    <a:pt x="10805" y="18009"/>
                  </a:cubicBezTo>
                  <a:cubicBezTo>
                    <a:pt x="10890" y="18369"/>
                    <a:pt x="10868" y="18369"/>
                    <a:pt x="10893" y="19449"/>
                  </a:cubicBezTo>
                  <a:cubicBezTo>
                    <a:pt x="10772" y="20529"/>
                    <a:pt x="10755" y="18729"/>
                    <a:pt x="10622" y="19809"/>
                  </a:cubicBezTo>
                  <a:cubicBezTo>
                    <a:pt x="10632" y="19449"/>
                    <a:pt x="10750" y="19089"/>
                    <a:pt x="10647" y="19089"/>
                  </a:cubicBezTo>
                  <a:cubicBezTo>
                    <a:pt x="10564" y="19089"/>
                    <a:pt x="10574" y="19449"/>
                    <a:pt x="10516" y="19809"/>
                  </a:cubicBezTo>
                  <a:cubicBezTo>
                    <a:pt x="10581" y="19089"/>
                    <a:pt x="10564" y="18369"/>
                    <a:pt x="10634" y="17649"/>
                  </a:cubicBezTo>
                  <a:cubicBezTo>
                    <a:pt x="10782" y="17649"/>
                    <a:pt x="10694" y="17649"/>
                    <a:pt x="10840" y="17289"/>
                  </a:cubicBezTo>
                  <a:lnTo>
                    <a:pt x="10717" y="16569"/>
                  </a:lnTo>
                  <a:cubicBezTo>
                    <a:pt x="10843" y="16569"/>
                    <a:pt x="10810" y="15849"/>
                    <a:pt x="10820" y="15489"/>
                  </a:cubicBezTo>
                  <a:cubicBezTo>
                    <a:pt x="10601" y="14769"/>
                    <a:pt x="10657" y="16569"/>
                    <a:pt x="10516" y="16569"/>
                  </a:cubicBezTo>
                  <a:cubicBezTo>
                    <a:pt x="10448" y="16929"/>
                    <a:pt x="10647" y="16569"/>
                    <a:pt x="10541" y="17289"/>
                  </a:cubicBezTo>
                  <a:cubicBezTo>
                    <a:pt x="10410" y="16929"/>
                    <a:pt x="10511" y="17649"/>
                    <a:pt x="10365" y="18009"/>
                  </a:cubicBezTo>
                  <a:lnTo>
                    <a:pt x="10390" y="17649"/>
                  </a:lnTo>
                  <a:cubicBezTo>
                    <a:pt x="10345" y="17289"/>
                    <a:pt x="10302" y="17649"/>
                    <a:pt x="10250" y="18009"/>
                  </a:cubicBezTo>
                  <a:cubicBezTo>
                    <a:pt x="10192" y="18009"/>
                    <a:pt x="10315" y="20529"/>
                    <a:pt x="10079" y="20529"/>
                  </a:cubicBezTo>
                  <a:cubicBezTo>
                    <a:pt x="10091" y="20529"/>
                    <a:pt x="10096" y="20169"/>
                    <a:pt x="10096" y="20169"/>
                  </a:cubicBezTo>
                  <a:lnTo>
                    <a:pt x="10325" y="13689"/>
                  </a:lnTo>
                  <a:cubicBezTo>
                    <a:pt x="10086" y="13689"/>
                    <a:pt x="9812" y="13689"/>
                    <a:pt x="9538" y="13329"/>
                  </a:cubicBezTo>
                  <a:cubicBezTo>
                    <a:pt x="9473" y="12249"/>
                    <a:pt x="9734" y="12249"/>
                    <a:pt x="9717" y="11889"/>
                  </a:cubicBezTo>
                  <a:lnTo>
                    <a:pt x="9842" y="11889"/>
                  </a:lnTo>
                  <a:cubicBezTo>
                    <a:pt x="9835" y="12609"/>
                    <a:pt x="9581" y="12249"/>
                    <a:pt x="9694" y="12969"/>
                  </a:cubicBezTo>
                  <a:cubicBezTo>
                    <a:pt x="9915" y="12609"/>
                    <a:pt x="10016" y="13329"/>
                    <a:pt x="10224" y="12249"/>
                  </a:cubicBezTo>
                  <a:cubicBezTo>
                    <a:pt x="10159" y="10809"/>
                    <a:pt x="9948" y="12249"/>
                    <a:pt x="9812" y="11529"/>
                  </a:cubicBezTo>
                  <a:cubicBezTo>
                    <a:pt x="9870" y="11529"/>
                    <a:pt x="9918" y="11529"/>
                    <a:pt x="9966" y="11169"/>
                  </a:cubicBezTo>
                  <a:lnTo>
                    <a:pt x="9553" y="10809"/>
                  </a:lnTo>
                  <a:lnTo>
                    <a:pt x="9521" y="11169"/>
                  </a:lnTo>
                  <a:lnTo>
                    <a:pt x="9697" y="11169"/>
                  </a:lnTo>
                  <a:cubicBezTo>
                    <a:pt x="9566" y="11169"/>
                    <a:pt x="9455" y="11889"/>
                    <a:pt x="9445" y="12969"/>
                  </a:cubicBezTo>
                  <a:lnTo>
                    <a:pt x="9470" y="12969"/>
                  </a:lnTo>
                  <a:lnTo>
                    <a:pt x="9423" y="13329"/>
                  </a:lnTo>
                  <a:lnTo>
                    <a:pt x="9332" y="1296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61" name="任意多边形 64"/>
            <p:cNvSpPr/>
            <p:nvPr/>
          </p:nvSpPr>
          <p:spPr>
            <a:xfrm>
              <a:off x="8067493" y="27708"/>
              <a:ext cx="43392" cy="12701"/>
            </a:xfrm>
            <a:custGeom>
              <a:avLst/>
              <a:gdLst/>
              <a:ahLst/>
              <a:cxnLst>
                <a:cxn ang="0">
                  <a:pos x="wd2" y="hd2"/>
                </a:cxn>
                <a:cxn ang="5400000">
                  <a:pos x="wd2" y="hd2"/>
                </a:cxn>
                <a:cxn ang="10800000">
                  <a:pos x="wd2" y="hd2"/>
                </a:cxn>
                <a:cxn ang="16200000">
                  <a:pos x="wd2" y="hd2"/>
                </a:cxn>
              </a:cxnLst>
              <a:rect l="0" t="0" r="r" b="b"/>
              <a:pathLst>
                <a:path w="14871" h="21600" extrusionOk="0">
                  <a:moveTo>
                    <a:pt x="1217" y="21600"/>
                  </a:moveTo>
                  <a:cubicBezTo>
                    <a:pt x="5799" y="21600"/>
                    <a:pt x="16599" y="21600"/>
                    <a:pt x="14635" y="0"/>
                  </a:cubicBezTo>
                  <a:cubicBezTo>
                    <a:pt x="14635" y="21600"/>
                    <a:pt x="-5001" y="0"/>
                    <a:pt x="121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62" name="任意多边形 65"/>
            <p:cNvSpPr/>
            <p:nvPr/>
          </p:nvSpPr>
          <p:spPr>
            <a:xfrm>
              <a:off x="8085200" y="30243"/>
              <a:ext cx="39391" cy="12701"/>
            </a:xfrm>
            <a:custGeom>
              <a:avLst/>
              <a:gdLst/>
              <a:ahLst/>
              <a:cxnLst>
                <a:cxn ang="0">
                  <a:pos x="wd2" y="hd2"/>
                </a:cxn>
                <a:cxn ang="5400000">
                  <a:pos x="wd2" y="hd2"/>
                </a:cxn>
                <a:cxn ang="10800000">
                  <a:pos x="wd2" y="hd2"/>
                </a:cxn>
                <a:cxn ang="16200000">
                  <a:pos x="wd2" y="hd2"/>
                </a:cxn>
              </a:cxnLst>
              <a:rect l="0" t="0" r="r" b="b"/>
              <a:pathLst>
                <a:path w="21600" h="21600" extrusionOk="0">
                  <a:moveTo>
                    <a:pt x="13171" y="21600"/>
                  </a:moveTo>
                  <a:cubicBezTo>
                    <a:pt x="14224" y="21600"/>
                    <a:pt x="13698" y="0"/>
                    <a:pt x="21600" y="0"/>
                  </a:cubicBezTo>
                  <a:lnTo>
                    <a:pt x="0" y="0"/>
                  </a:lnTo>
                  <a:lnTo>
                    <a:pt x="13171"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63" name="任意多边形 66"/>
            <p:cNvSpPr/>
            <p:nvPr/>
          </p:nvSpPr>
          <p:spPr>
            <a:xfrm>
              <a:off x="8147437" y="42273"/>
              <a:ext cx="123686" cy="12701"/>
            </a:xfrm>
            <a:custGeom>
              <a:avLst/>
              <a:gdLst/>
              <a:ahLst/>
              <a:cxnLst>
                <a:cxn ang="0">
                  <a:pos x="wd2" y="hd2"/>
                </a:cxn>
                <a:cxn ang="5400000">
                  <a:pos x="wd2" y="hd2"/>
                </a:cxn>
                <a:cxn ang="10800000">
                  <a:pos x="wd2" y="hd2"/>
                </a:cxn>
                <a:cxn ang="16200000">
                  <a:pos x="wd2" y="hd2"/>
                </a:cxn>
              </a:cxnLst>
              <a:rect l="0" t="0" r="r" b="b"/>
              <a:pathLst>
                <a:path w="21600" h="14607" extrusionOk="0">
                  <a:moveTo>
                    <a:pt x="332" y="4720"/>
                  </a:moveTo>
                  <a:cubicBezTo>
                    <a:pt x="3822" y="1634"/>
                    <a:pt x="6148" y="-1451"/>
                    <a:pt x="11631" y="1634"/>
                  </a:cubicBezTo>
                  <a:cubicBezTo>
                    <a:pt x="13625" y="13977"/>
                    <a:pt x="2492" y="1634"/>
                    <a:pt x="0" y="13977"/>
                  </a:cubicBezTo>
                  <a:cubicBezTo>
                    <a:pt x="10135" y="17063"/>
                    <a:pt x="13292" y="7806"/>
                    <a:pt x="21600" y="7806"/>
                  </a:cubicBezTo>
                  <a:cubicBezTo>
                    <a:pt x="17612" y="1634"/>
                    <a:pt x="665" y="-4537"/>
                    <a:pt x="332" y="472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64" name="任意多边形 67"/>
            <p:cNvSpPr/>
            <p:nvPr/>
          </p:nvSpPr>
          <p:spPr>
            <a:xfrm>
              <a:off x="8119863" y="45453"/>
              <a:ext cx="36240" cy="12701"/>
            </a:xfrm>
            <a:custGeom>
              <a:avLst/>
              <a:gdLst/>
              <a:ahLst/>
              <a:cxnLst>
                <a:cxn ang="0">
                  <a:pos x="wd2" y="hd2"/>
                </a:cxn>
                <a:cxn ang="5400000">
                  <a:pos x="wd2" y="hd2"/>
                </a:cxn>
                <a:cxn ang="10800000">
                  <a:pos x="wd2" y="hd2"/>
                </a:cxn>
                <a:cxn ang="16200000">
                  <a:pos x="wd2" y="hd2"/>
                </a:cxn>
              </a:cxnLst>
              <a:rect l="0" t="0" r="r" b="b"/>
              <a:pathLst>
                <a:path w="21600" h="21600" extrusionOk="0">
                  <a:moveTo>
                    <a:pt x="2274" y="21600"/>
                  </a:moveTo>
                  <a:lnTo>
                    <a:pt x="21600" y="0"/>
                  </a:lnTo>
                  <a:lnTo>
                    <a:pt x="19326" y="0"/>
                  </a:lnTo>
                  <a:lnTo>
                    <a:pt x="0" y="21600"/>
                  </a:lnTo>
                  <a:lnTo>
                    <a:pt x="2274"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65" name="任意多边形 68"/>
            <p:cNvSpPr/>
            <p:nvPr/>
          </p:nvSpPr>
          <p:spPr>
            <a:xfrm>
              <a:off x="7388784" y="9731"/>
              <a:ext cx="33089" cy="12701"/>
            </a:xfrm>
            <a:custGeom>
              <a:avLst/>
              <a:gdLst/>
              <a:ahLst/>
              <a:cxnLst>
                <a:cxn ang="0">
                  <a:pos x="wd2" y="hd2"/>
                </a:cxn>
                <a:cxn ang="5400000">
                  <a:pos x="wd2" y="hd2"/>
                </a:cxn>
                <a:cxn ang="10800000">
                  <a:pos x="wd2" y="hd2"/>
                </a:cxn>
                <a:cxn ang="16200000">
                  <a:pos x="wd2" y="hd2"/>
                </a:cxn>
              </a:cxnLst>
              <a:rect l="0" t="0" r="r" b="b"/>
              <a:pathLst>
                <a:path w="21600" h="12471" extrusionOk="0">
                  <a:moveTo>
                    <a:pt x="21600" y="12471"/>
                  </a:moveTo>
                  <a:cubicBezTo>
                    <a:pt x="19749" y="-9129"/>
                    <a:pt x="6789" y="1671"/>
                    <a:pt x="0" y="12471"/>
                  </a:cubicBezTo>
                  <a:cubicBezTo>
                    <a:pt x="5554" y="12471"/>
                    <a:pt x="13577" y="12471"/>
                    <a:pt x="21600" y="1247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368" name="任意多边形 69"/>
            <p:cNvGrpSpPr/>
            <p:nvPr/>
          </p:nvGrpSpPr>
          <p:grpSpPr>
            <a:xfrm>
              <a:off x="813010" y="16630"/>
              <a:ext cx="246583" cy="635"/>
              <a:chOff x="0" y="0"/>
              <a:chExt cx="246581" cy="633"/>
            </a:xfrm>
          </p:grpSpPr>
          <p:sp>
            <p:nvSpPr>
              <p:cNvPr id="366" name="Line"/>
              <p:cNvSpPr/>
              <p:nvPr/>
            </p:nvSpPr>
            <p:spPr>
              <a:xfrm flipH="1">
                <a:off x="0" y="0"/>
                <a:ext cx="246582" cy="63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67" name="Line"/>
              <p:cNvSpPr/>
              <p:nvPr/>
            </p:nvSpPr>
            <p:spPr>
              <a:xfrm flipV="1">
                <a:off x="0" y="0"/>
                <a:ext cx="246582" cy="63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369" name="任意多边形 70"/>
            <p:cNvSpPr/>
            <p:nvPr/>
          </p:nvSpPr>
          <p:spPr>
            <a:xfrm>
              <a:off x="6573411" y="12879"/>
              <a:ext cx="192224" cy="12701"/>
            </a:xfrm>
            <a:custGeom>
              <a:avLst/>
              <a:gdLst/>
              <a:ahLst/>
              <a:cxnLst>
                <a:cxn ang="0">
                  <a:pos x="wd2" y="hd2"/>
                </a:cxn>
                <a:cxn ang="5400000">
                  <a:pos x="wd2" y="hd2"/>
                </a:cxn>
                <a:cxn ang="10800000">
                  <a:pos x="wd2" y="hd2"/>
                </a:cxn>
                <a:cxn ang="16200000">
                  <a:pos x="wd2" y="hd2"/>
                </a:cxn>
              </a:cxnLst>
              <a:rect l="0" t="0" r="r" b="b"/>
              <a:pathLst>
                <a:path w="21600" h="13918" extrusionOk="0">
                  <a:moveTo>
                    <a:pt x="3208" y="13918"/>
                  </a:moveTo>
                  <a:cubicBezTo>
                    <a:pt x="10693" y="10318"/>
                    <a:pt x="14008" y="3118"/>
                    <a:pt x="21600" y="3118"/>
                  </a:cubicBezTo>
                  <a:cubicBezTo>
                    <a:pt x="11655" y="-7682"/>
                    <a:pt x="8448" y="13918"/>
                    <a:pt x="0" y="3118"/>
                  </a:cubicBezTo>
                  <a:lnTo>
                    <a:pt x="3208" y="13918"/>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70" name="任意多边形 71"/>
            <p:cNvSpPr/>
            <p:nvPr/>
          </p:nvSpPr>
          <p:spPr>
            <a:xfrm>
              <a:off x="6583447" y="7112"/>
              <a:ext cx="62442" cy="12701"/>
            </a:xfrm>
            <a:custGeom>
              <a:avLst/>
              <a:gdLst/>
              <a:ahLst/>
              <a:cxnLst>
                <a:cxn ang="0">
                  <a:pos x="wd2" y="hd2"/>
                </a:cxn>
                <a:cxn ang="5400000">
                  <a:pos x="wd2" y="hd2"/>
                </a:cxn>
                <a:cxn ang="10800000">
                  <a:pos x="wd2" y="hd2"/>
                </a:cxn>
                <a:cxn ang="16200000">
                  <a:pos x="wd2" y="hd2"/>
                </a:cxn>
              </a:cxnLst>
              <a:rect l="0" t="0" r="r" b="b"/>
              <a:pathLst>
                <a:path w="19022" h="21600" extrusionOk="0">
                  <a:moveTo>
                    <a:pt x="12974" y="0"/>
                  </a:moveTo>
                  <a:cubicBezTo>
                    <a:pt x="16142" y="10800"/>
                    <a:pt x="-2578" y="16200"/>
                    <a:pt x="302" y="21600"/>
                  </a:cubicBezTo>
                  <a:cubicBezTo>
                    <a:pt x="13838" y="21600"/>
                    <a:pt x="6638" y="10800"/>
                    <a:pt x="19022" y="10800"/>
                  </a:cubicBezTo>
                  <a:lnTo>
                    <a:pt x="12974"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71" name="任意多边形 72"/>
            <p:cNvSpPr/>
            <p:nvPr/>
          </p:nvSpPr>
          <p:spPr>
            <a:xfrm>
              <a:off x="6905863" y="42601"/>
              <a:ext cx="19696"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7486" y="21600"/>
                  </a:ln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72" name="任意多边形 73"/>
            <p:cNvSpPr/>
            <p:nvPr/>
          </p:nvSpPr>
          <p:spPr>
            <a:xfrm>
              <a:off x="6297680" y="5844"/>
              <a:ext cx="33089" cy="12701"/>
            </a:xfrm>
            <a:custGeom>
              <a:avLst/>
              <a:gdLst/>
              <a:ahLst/>
              <a:cxnLst>
                <a:cxn ang="0">
                  <a:pos x="wd2" y="hd2"/>
                </a:cxn>
                <a:cxn ang="5400000">
                  <a:pos x="wd2" y="hd2"/>
                </a:cxn>
                <a:cxn ang="10800000">
                  <a:pos x="wd2" y="hd2"/>
                </a:cxn>
                <a:cxn ang="16200000">
                  <a:pos x="wd2" y="hd2"/>
                </a:cxn>
              </a:cxnLst>
              <a:rect l="0" t="0" r="r" b="b"/>
              <a:pathLst>
                <a:path w="21600" h="21600" extrusionOk="0">
                  <a:moveTo>
                    <a:pt x="16663" y="21600"/>
                  </a:moveTo>
                  <a:lnTo>
                    <a:pt x="21600" y="21600"/>
                  </a:lnTo>
                  <a:lnTo>
                    <a:pt x="0" y="0"/>
                  </a:lnTo>
                  <a:lnTo>
                    <a:pt x="16663"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375" name="任意多边形 74"/>
            <p:cNvGrpSpPr/>
            <p:nvPr/>
          </p:nvGrpSpPr>
          <p:grpSpPr>
            <a:xfrm>
              <a:off x="6328357" y="11172"/>
              <a:ext cx="12701" cy="2045"/>
              <a:chOff x="0" y="0"/>
              <a:chExt cx="12700" cy="2043"/>
            </a:xfrm>
          </p:grpSpPr>
          <p:sp>
            <p:nvSpPr>
              <p:cNvPr id="373" name="Line"/>
              <p:cNvSpPr/>
              <p:nvPr/>
            </p:nvSpPr>
            <p:spPr>
              <a:xfrm flipH="1">
                <a:off x="0" y="0"/>
                <a:ext cx="12701" cy="204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74" name="Line"/>
              <p:cNvSpPr/>
              <p:nvPr/>
            </p:nvSpPr>
            <p:spPr>
              <a:xfrm flipV="1">
                <a:off x="0" y="0"/>
                <a:ext cx="12701" cy="204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376" name="任意多边形 75"/>
            <p:cNvSpPr/>
            <p:nvPr/>
          </p:nvSpPr>
          <p:spPr>
            <a:xfrm>
              <a:off x="6900348" y="47354"/>
              <a:ext cx="44906"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706" y="21600"/>
                  </a:lnTo>
                  <a:lnTo>
                    <a:pt x="21600" y="0"/>
                  </a:ln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77" name="任意多边形 76"/>
            <p:cNvSpPr/>
            <p:nvPr/>
          </p:nvSpPr>
          <p:spPr>
            <a:xfrm>
              <a:off x="6633016" y="34081"/>
              <a:ext cx="30205" cy="12701"/>
            </a:xfrm>
            <a:custGeom>
              <a:avLst/>
              <a:gdLst/>
              <a:ahLst/>
              <a:cxnLst>
                <a:cxn ang="0">
                  <a:pos x="wd2" y="hd2"/>
                </a:cxn>
                <a:cxn ang="5400000">
                  <a:pos x="wd2" y="hd2"/>
                </a:cxn>
                <a:cxn ang="10800000">
                  <a:pos x="wd2" y="hd2"/>
                </a:cxn>
                <a:cxn ang="16200000">
                  <a:pos x="wd2" y="hd2"/>
                </a:cxn>
              </a:cxnLst>
              <a:rect l="0" t="0" r="r" b="b"/>
              <a:pathLst>
                <a:path w="15625" h="9600" extrusionOk="0">
                  <a:moveTo>
                    <a:pt x="1880" y="9600"/>
                  </a:moveTo>
                  <a:lnTo>
                    <a:pt x="15625" y="9600"/>
                  </a:lnTo>
                  <a:cubicBezTo>
                    <a:pt x="13170" y="9600"/>
                    <a:pt x="-5975" y="-12000"/>
                    <a:pt x="188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78" name="任意多边形 77"/>
            <p:cNvSpPr/>
            <p:nvPr/>
          </p:nvSpPr>
          <p:spPr>
            <a:xfrm>
              <a:off x="6088125" y="5844"/>
              <a:ext cx="35452" cy="12701"/>
            </a:xfrm>
            <a:custGeom>
              <a:avLst/>
              <a:gdLst/>
              <a:ahLst/>
              <a:cxnLst>
                <a:cxn ang="0">
                  <a:pos x="wd2" y="hd2"/>
                </a:cxn>
                <a:cxn ang="5400000">
                  <a:pos x="wd2" y="hd2"/>
                </a:cxn>
                <a:cxn ang="10800000">
                  <a:pos x="wd2" y="hd2"/>
                </a:cxn>
                <a:cxn ang="16200000">
                  <a:pos x="wd2" y="hd2"/>
                </a:cxn>
              </a:cxnLst>
              <a:rect l="0" t="0" r="r" b="b"/>
              <a:pathLst>
                <a:path w="21600" h="21600" extrusionOk="0">
                  <a:moveTo>
                    <a:pt x="19849" y="0"/>
                  </a:moveTo>
                  <a:lnTo>
                    <a:pt x="0" y="21600"/>
                  </a:lnTo>
                  <a:lnTo>
                    <a:pt x="1751" y="21600"/>
                  </a:lnTo>
                  <a:lnTo>
                    <a:pt x="21600" y="0"/>
                  </a:lnTo>
                  <a:lnTo>
                    <a:pt x="19849"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79" name="任意多边形 78"/>
            <p:cNvSpPr/>
            <p:nvPr/>
          </p:nvSpPr>
          <p:spPr>
            <a:xfrm>
              <a:off x="6400678" y="41334"/>
              <a:ext cx="33203" cy="12701"/>
            </a:xfrm>
            <a:custGeom>
              <a:avLst/>
              <a:gdLst/>
              <a:ahLst/>
              <a:cxnLst>
                <a:cxn ang="0">
                  <a:pos x="wd2" y="hd2"/>
                </a:cxn>
                <a:cxn ang="5400000">
                  <a:pos x="wd2" y="hd2"/>
                </a:cxn>
                <a:cxn ang="10800000">
                  <a:pos x="wd2" y="hd2"/>
                </a:cxn>
                <a:cxn ang="16200000">
                  <a:pos x="wd2" y="hd2"/>
                </a:cxn>
              </a:cxnLst>
              <a:rect l="0" t="0" r="r" b="b"/>
              <a:pathLst>
                <a:path w="10004" h="21600" extrusionOk="0">
                  <a:moveTo>
                    <a:pt x="7907" y="0"/>
                  </a:moveTo>
                  <a:cubicBezTo>
                    <a:pt x="13591" y="21600"/>
                    <a:pt x="-8009" y="0"/>
                    <a:pt x="3359" y="21600"/>
                  </a:cubicBezTo>
                  <a:cubicBezTo>
                    <a:pt x="13591" y="21600"/>
                    <a:pt x="9328" y="10800"/>
                    <a:pt x="7907"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80" name="任意多边形 79"/>
            <p:cNvSpPr/>
            <p:nvPr/>
          </p:nvSpPr>
          <p:spPr>
            <a:xfrm>
              <a:off x="6021162" y="28342"/>
              <a:ext cx="13394"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3886" y="0"/>
                    <a:pt x="7714" y="0"/>
                    <a:pt x="0" y="21600"/>
                  </a:cubicBez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81" name="任意多边形 80"/>
            <p:cNvSpPr/>
            <p:nvPr/>
          </p:nvSpPr>
          <p:spPr>
            <a:xfrm>
              <a:off x="6034555" y="28342"/>
              <a:ext cx="38603"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00" y="0"/>
                    <a:pt x="16200" y="21600"/>
                    <a:pt x="21600" y="21600"/>
                  </a:cubicBezTo>
                  <a:cubicBezTo>
                    <a:pt x="11340" y="0"/>
                    <a:pt x="8100" y="0"/>
                    <a:pt x="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82" name="任意多边形 81"/>
            <p:cNvSpPr/>
            <p:nvPr/>
          </p:nvSpPr>
          <p:spPr>
            <a:xfrm>
              <a:off x="5872086" y="28210"/>
              <a:ext cx="41148" cy="12701"/>
            </a:xfrm>
            <a:custGeom>
              <a:avLst/>
              <a:gdLst/>
              <a:ahLst/>
              <a:cxnLst>
                <a:cxn ang="0">
                  <a:pos x="wd2" y="hd2"/>
                </a:cxn>
                <a:cxn ang="5400000">
                  <a:pos x="wd2" y="hd2"/>
                </a:cxn>
                <a:cxn ang="10800000">
                  <a:pos x="wd2" y="hd2"/>
                </a:cxn>
                <a:cxn ang="16200000">
                  <a:pos x="wd2" y="hd2"/>
                </a:cxn>
              </a:cxnLst>
              <a:rect l="0" t="0" r="r" b="b"/>
              <a:pathLst>
                <a:path w="19793" h="19800" extrusionOk="0">
                  <a:moveTo>
                    <a:pt x="491" y="14400"/>
                  </a:moveTo>
                  <a:lnTo>
                    <a:pt x="6465" y="14400"/>
                  </a:lnTo>
                  <a:cubicBezTo>
                    <a:pt x="31" y="21600"/>
                    <a:pt x="3248" y="21600"/>
                    <a:pt x="8763" y="14400"/>
                  </a:cubicBezTo>
                  <a:cubicBezTo>
                    <a:pt x="15197" y="14400"/>
                    <a:pt x="15197" y="7200"/>
                    <a:pt x="15657" y="7200"/>
                  </a:cubicBezTo>
                  <a:lnTo>
                    <a:pt x="19793" y="0"/>
                  </a:lnTo>
                  <a:lnTo>
                    <a:pt x="14278" y="7200"/>
                  </a:lnTo>
                  <a:cubicBezTo>
                    <a:pt x="4167" y="7200"/>
                    <a:pt x="-1807" y="7200"/>
                    <a:pt x="491" y="144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83" name="任意多边形 82"/>
            <p:cNvSpPr/>
            <p:nvPr/>
          </p:nvSpPr>
          <p:spPr>
            <a:xfrm>
              <a:off x="5269600" y="1072"/>
              <a:ext cx="122898" cy="12701"/>
            </a:xfrm>
            <a:custGeom>
              <a:avLst/>
              <a:gdLst/>
              <a:ahLst/>
              <a:cxnLst>
                <a:cxn ang="0">
                  <a:pos x="wd2" y="hd2"/>
                </a:cxn>
                <a:cxn ang="5400000">
                  <a:pos x="wd2" y="hd2"/>
                </a:cxn>
                <a:cxn ang="10800000">
                  <a:pos x="wd2" y="hd2"/>
                </a:cxn>
                <a:cxn ang="16200000">
                  <a:pos x="wd2" y="hd2"/>
                </a:cxn>
              </a:cxnLst>
              <a:rect l="0" t="0" r="r" b="b"/>
              <a:pathLst>
                <a:path w="21600" h="15869" extrusionOk="0">
                  <a:moveTo>
                    <a:pt x="0" y="0"/>
                  </a:moveTo>
                  <a:cubicBezTo>
                    <a:pt x="8372" y="7200"/>
                    <a:pt x="10549" y="7200"/>
                    <a:pt x="10047" y="14400"/>
                  </a:cubicBezTo>
                  <a:cubicBezTo>
                    <a:pt x="18084" y="21600"/>
                    <a:pt x="16744" y="0"/>
                    <a:pt x="21600"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386" name="任意多边形 83"/>
            <p:cNvGrpSpPr/>
            <p:nvPr/>
          </p:nvGrpSpPr>
          <p:grpSpPr>
            <a:xfrm>
              <a:off x="5392497" y="6490"/>
              <a:ext cx="16545" cy="1"/>
              <a:chOff x="0" y="0"/>
              <a:chExt cx="16544" cy="0"/>
            </a:xfrm>
          </p:grpSpPr>
          <p:sp>
            <p:nvSpPr>
              <p:cNvPr id="384" name="Line"/>
              <p:cNvSpPr/>
              <p:nvPr/>
            </p:nvSpPr>
            <p:spPr>
              <a:xfrm>
                <a:off x="0" y="0"/>
                <a:ext cx="16545"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85" name="Line"/>
              <p:cNvSpPr/>
              <p:nvPr/>
            </p:nvSpPr>
            <p:spPr>
              <a:xfrm flipH="1" flipV="1">
                <a:off x="0" y="0"/>
                <a:ext cx="16545"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387" name="任意多边形 84"/>
            <p:cNvSpPr/>
            <p:nvPr/>
          </p:nvSpPr>
          <p:spPr>
            <a:xfrm>
              <a:off x="6032979" y="44186"/>
              <a:ext cx="29150"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7665" y="21600"/>
                  </a:ln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88" name="任意多边形 85"/>
            <p:cNvSpPr/>
            <p:nvPr/>
          </p:nvSpPr>
          <p:spPr>
            <a:xfrm>
              <a:off x="5197425" y="0"/>
              <a:ext cx="31733" cy="12700"/>
            </a:xfrm>
            <a:custGeom>
              <a:avLst/>
              <a:gdLst/>
              <a:ahLst/>
              <a:cxnLst>
                <a:cxn ang="0">
                  <a:pos x="wd2" y="hd2"/>
                </a:cxn>
                <a:cxn ang="5400000">
                  <a:pos x="wd2" y="hd2"/>
                </a:cxn>
                <a:cxn ang="10800000">
                  <a:pos x="wd2" y="hd2"/>
                </a:cxn>
                <a:cxn ang="16200000">
                  <a:pos x="wd2" y="hd2"/>
                </a:cxn>
              </a:cxnLst>
              <a:rect l="0" t="0" r="r" b="b"/>
              <a:pathLst>
                <a:path w="16731" h="9600" extrusionOk="0">
                  <a:moveTo>
                    <a:pt x="623" y="9600"/>
                  </a:moveTo>
                  <a:cubicBezTo>
                    <a:pt x="5144" y="9600"/>
                    <a:pt x="12679" y="9600"/>
                    <a:pt x="16697" y="9600"/>
                  </a:cubicBezTo>
                  <a:cubicBezTo>
                    <a:pt x="17702" y="-12000"/>
                    <a:pt x="-3898" y="9600"/>
                    <a:pt x="623"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89" name="任意多边形 86"/>
            <p:cNvSpPr/>
            <p:nvPr/>
          </p:nvSpPr>
          <p:spPr>
            <a:xfrm>
              <a:off x="5381468" y="25340"/>
              <a:ext cx="48057" cy="12701"/>
            </a:xfrm>
            <a:custGeom>
              <a:avLst/>
              <a:gdLst/>
              <a:ahLst/>
              <a:cxnLst>
                <a:cxn ang="0">
                  <a:pos x="wd2" y="hd2"/>
                </a:cxn>
                <a:cxn ang="5400000">
                  <a:pos x="wd2" y="hd2"/>
                </a:cxn>
                <a:cxn ang="10800000">
                  <a:pos x="wd2" y="hd2"/>
                </a:cxn>
                <a:cxn ang="16200000">
                  <a:pos x="wd2" y="hd2"/>
                </a:cxn>
              </a:cxnLst>
              <a:rect l="0" t="0" r="r" b="b"/>
              <a:pathLst>
                <a:path w="21600" h="13361" extrusionOk="0">
                  <a:moveTo>
                    <a:pt x="0" y="6161"/>
                  </a:moveTo>
                  <a:cubicBezTo>
                    <a:pt x="2592" y="13361"/>
                    <a:pt x="15984" y="6161"/>
                    <a:pt x="21600" y="13361"/>
                  </a:cubicBezTo>
                  <a:cubicBezTo>
                    <a:pt x="13824" y="6161"/>
                    <a:pt x="7344" y="-8239"/>
                    <a:pt x="0" y="616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90" name="任意多边形 87"/>
            <p:cNvSpPr/>
            <p:nvPr/>
          </p:nvSpPr>
          <p:spPr>
            <a:xfrm>
              <a:off x="5062408" y="5843"/>
              <a:ext cx="31111" cy="12701"/>
            </a:xfrm>
            <a:custGeom>
              <a:avLst/>
              <a:gdLst/>
              <a:ahLst/>
              <a:cxnLst>
                <a:cxn ang="0">
                  <a:pos x="wd2" y="hd2"/>
                </a:cxn>
                <a:cxn ang="5400000">
                  <a:pos x="wd2" y="hd2"/>
                </a:cxn>
                <a:cxn ang="10800000">
                  <a:pos x="wd2" y="hd2"/>
                </a:cxn>
                <a:cxn ang="16200000">
                  <a:pos x="wd2" y="hd2"/>
                </a:cxn>
              </a:cxnLst>
              <a:rect l="0" t="0" r="r" b="b"/>
              <a:pathLst>
                <a:path w="14216" h="17287" extrusionOk="0">
                  <a:moveTo>
                    <a:pt x="0" y="1087"/>
                  </a:moveTo>
                  <a:cubicBezTo>
                    <a:pt x="4408" y="6487"/>
                    <a:pt x="10580" y="6487"/>
                    <a:pt x="7935" y="17287"/>
                  </a:cubicBezTo>
                  <a:cubicBezTo>
                    <a:pt x="13665" y="11887"/>
                    <a:pt x="21600" y="-4313"/>
                    <a:pt x="0" y="1087"/>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91" name="任意多边形 88"/>
            <p:cNvSpPr/>
            <p:nvPr/>
          </p:nvSpPr>
          <p:spPr>
            <a:xfrm>
              <a:off x="5294809" y="24856"/>
              <a:ext cx="40180"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114" y="21600"/>
                  </a:lnTo>
                  <a:lnTo>
                    <a:pt x="216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92" name="任意多边形 89"/>
            <p:cNvSpPr/>
            <p:nvPr/>
          </p:nvSpPr>
          <p:spPr>
            <a:xfrm>
              <a:off x="5362674" y="41080"/>
              <a:ext cx="57270" cy="12701"/>
            </a:xfrm>
            <a:custGeom>
              <a:avLst/>
              <a:gdLst/>
              <a:ahLst/>
              <a:cxnLst>
                <a:cxn ang="0">
                  <a:pos x="wd2" y="hd2"/>
                </a:cxn>
                <a:cxn ang="5400000">
                  <a:pos x="wd2" y="hd2"/>
                </a:cxn>
                <a:cxn ang="10800000">
                  <a:pos x="wd2" y="hd2"/>
                </a:cxn>
                <a:cxn ang="16200000">
                  <a:pos x="wd2" y="hd2"/>
                </a:cxn>
              </a:cxnLst>
              <a:rect l="0" t="0" r="r" b="b"/>
              <a:pathLst>
                <a:path w="10980" h="19010" extrusionOk="0">
                  <a:moveTo>
                    <a:pt x="9336" y="19010"/>
                  </a:moveTo>
                  <a:cubicBezTo>
                    <a:pt x="16292" y="12839"/>
                    <a:pt x="-1830" y="6667"/>
                    <a:pt x="10251" y="496"/>
                  </a:cubicBezTo>
                  <a:cubicBezTo>
                    <a:pt x="-5308" y="-2590"/>
                    <a:pt x="11533" y="9753"/>
                    <a:pt x="0" y="9753"/>
                  </a:cubicBezTo>
                  <a:cubicBezTo>
                    <a:pt x="6773" y="9753"/>
                    <a:pt x="10068" y="15924"/>
                    <a:pt x="9336" y="1901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395" name="任意多边形 90"/>
            <p:cNvGrpSpPr/>
            <p:nvPr/>
          </p:nvGrpSpPr>
          <p:grpSpPr>
            <a:xfrm>
              <a:off x="5345229" y="47050"/>
              <a:ext cx="17332" cy="635"/>
              <a:chOff x="0" y="0"/>
              <a:chExt cx="17331" cy="633"/>
            </a:xfrm>
          </p:grpSpPr>
          <p:sp>
            <p:nvSpPr>
              <p:cNvPr id="393" name="Line"/>
              <p:cNvSpPr/>
              <p:nvPr/>
            </p:nvSpPr>
            <p:spPr>
              <a:xfrm flipH="1" flipV="1">
                <a:off x="0" y="0"/>
                <a:ext cx="17332" cy="63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94" name="Line"/>
              <p:cNvSpPr/>
              <p:nvPr/>
            </p:nvSpPr>
            <p:spPr>
              <a:xfrm>
                <a:off x="0" y="0"/>
                <a:ext cx="17332" cy="634"/>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nvGrpSpPr>
            <p:cNvPr id="398" name="任意多边形 91"/>
            <p:cNvGrpSpPr/>
            <p:nvPr/>
          </p:nvGrpSpPr>
          <p:grpSpPr>
            <a:xfrm>
              <a:off x="4848473" y="36887"/>
              <a:ext cx="12701" cy="681"/>
              <a:chOff x="0" y="0"/>
              <a:chExt cx="12700" cy="680"/>
            </a:xfrm>
          </p:grpSpPr>
          <p:sp>
            <p:nvSpPr>
              <p:cNvPr id="396" name="Line"/>
              <p:cNvSpPr/>
              <p:nvPr/>
            </p:nvSpPr>
            <p:spPr>
              <a:xfrm flipV="1">
                <a:off x="0" y="0"/>
                <a:ext cx="12700" cy="68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397" name="Line"/>
              <p:cNvSpPr/>
              <p:nvPr/>
            </p:nvSpPr>
            <p:spPr>
              <a:xfrm flipH="1">
                <a:off x="0" y="0"/>
                <a:ext cx="12700" cy="68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399" name="任意多边形 92"/>
            <p:cNvSpPr/>
            <p:nvPr/>
          </p:nvSpPr>
          <p:spPr>
            <a:xfrm>
              <a:off x="5103311" y="42284"/>
              <a:ext cx="122961" cy="12701"/>
            </a:xfrm>
            <a:custGeom>
              <a:avLst/>
              <a:gdLst/>
              <a:ahLst/>
              <a:cxnLst>
                <a:cxn ang="0">
                  <a:pos x="wd2" y="hd2"/>
                </a:cxn>
                <a:cxn ang="5400000">
                  <a:pos x="wd2" y="hd2"/>
                </a:cxn>
                <a:cxn ang="10800000">
                  <a:pos x="wd2" y="hd2"/>
                </a:cxn>
                <a:cxn ang="16200000">
                  <a:pos x="wd2" y="hd2"/>
                </a:cxn>
              </a:cxnLst>
              <a:rect l="0" t="0" r="r" b="b"/>
              <a:pathLst>
                <a:path w="20683" h="21600" extrusionOk="0">
                  <a:moveTo>
                    <a:pt x="11403" y="10800"/>
                  </a:moveTo>
                  <a:lnTo>
                    <a:pt x="20683" y="0"/>
                  </a:lnTo>
                  <a:cubicBezTo>
                    <a:pt x="14443" y="5400"/>
                    <a:pt x="-917" y="5400"/>
                    <a:pt x="43" y="21600"/>
                  </a:cubicBezTo>
                  <a:cubicBezTo>
                    <a:pt x="5003" y="21600"/>
                    <a:pt x="11083" y="21600"/>
                    <a:pt x="13483" y="16200"/>
                  </a:cubicBezTo>
                  <a:lnTo>
                    <a:pt x="11403"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00" name="任意多边形 93"/>
            <p:cNvSpPr/>
            <p:nvPr/>
          </p:nvSpPr>
          <p:spPr>
            <a:xfrm>
              <a:off x="4537318" y="749"/>
              <a:ext cx="29564" cy="12701"/>
            </a:xfrm>
            <a:custGeom>
              <a:avLst/>
              <a:gdLst/>
              <a:ahLst/>
              <a:cxnLst>
                <a:cxn ang="0">
                  <a:pos x="wd2" y="hd2"/>
                </a:cxn>
                <a:cxn ang="5400000">
                  <a:pos x="wd2" y="hd2"/>
                </a:cxn>
                <a:cxn ang="10800000">
                  <a:pos x="wd2" y="hd2"/>
                </a:cxn>
                <a:cxn ang="16200000">
                  <a:pos x="wd2" y="hd2"/>
                </a:cxn>
              </a:cxnLst>
              <a:rect l="0" t="0" r="r" b="b"/>
              <a:pathLst>
                <a:path w="17621" h="13824" extrusionOk="0">
                  <a:moveTo>
                    <a:pt x="3410" y="10800"/>
                  </a:moveTo>
                  <a:lnTo>
                    <a:pt x="17621" y="0"/>
                  </a:lnTo>
                  <a:lnTo>
                    <a:pt x="0" y="0"/>
                  </a:lnTo>
                  <a:cubicBezTo>
                    <a:pt x="5116" y="0"/>
                    <a:pt x="-3979" y="21600"/>
                    <a:pt x="3410" y="10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403" name="任意多边形 94"/>
            <p:cNvGrpSpPr/>
            <p:nvPr/>
          </p:nvGrpSpPr>
          <p:grpSpPr>
            <a:xfrm>
              <a:off x="4527838" y="6490"/>
              <a:ext cx="12701" cy="1"/>
              <a:chOff x="0" y="0"/>
              <a:chExt cx="12700" cy="0"/>
            </a:xfrm>
          </p:grpSpPr>
          <p:sp>
            <p:nvSpPr>
              <p:cNvPr id="401" name="Line"/>
              <p:cNvSpPr/>
              <p:nvPr/>
            </p:nvSpPr>
            <p:spPr>
              <a:xfrm>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02" name="Line"/>
              <p:cNvSpPr/>
              <p:nvPr/>
            </p:nvSpPr>
            <p:spPr>
              <a:xfrm flipH="1" flipV="1">
                <a:off x="0" y="0"/>
                <a:ext cx="12701"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404" name="任意多边形 95"/>
            <p:cNvSpPr/>
            <p:nvPr/>
          </p:nvSpPr>
          <p:spPr>
            <a:xfrm>
              <a:off x="4952473" y="29966"/>
              <a:ext cx="47700" cy="12701"/>
            </a:xfrm>
            <a:custGeom>
              <a:avLst/>
              <a:gdLst/>
              <a:ahLst/>
              <a:cxnLst>
                <a:cxn ang="0">
                  <a:pos x="wd2" y="hd2"/>
                </a:cxn>
                <a:cxn ang="5400000">
                  <a:pos x="wd2" y="hd2"/>
                </a:cxn>
                <a:cxn ang="10800000">
                  <a:pos x="wd2" y="hd2"/>
                </a:cxn>
                <a:cxn ang="16200000">
                  <a:pos x="wd2" y="hd2"/>
                </a:cxn>
              </a:cxnLst>
              <a:rect l="0" t="0" r="r" b="b"/>
              <a:pathLst>
                <a:path w="20435" h="13500" extrusionOk="0">
                  <a:moveTo>
                    <a:pt x="58" y="13500"/>
                  </a:moveTo>
                  <a:cubicBezTo>
                    <a:pt x="7393" y="13500"/>
                    <a:pt x="13507" y="13500"/>
                    <a:pt x="20435" y="2700"/>
                  </a:cubicBezTo>
                  <a:cubicBezTo>
                    <a:pt x="17582" y="2700"/>
                    <a:pt x="-1165" y="-8100"/>
                    <a:pt x="58" y="135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05" name="任意多边形 96"/>
            <p:cNvSpPr/>
            <p:nvPr/>
          </p:nvSpPr>
          <p:spPr>
            <a:xfrm>
              <a:off x="4373870" y="4260"/>
              <a:ext cx="41755" cy="12701"/>
            </a:xfrm>
            <a:custGeom>
              <a:avLst/>
              <a:gdLst/>
              <a:ahLst/>
              <a:cxnLst>
                <a:cxn ang="0">
                  <a:pos x="wd2" y="hd2"/>
                </a:cxn>
                <a:cxn ang="5400000">
                  <a:pos x="wd2" y="hd2"/>
                </a:cxn>
                <a:cxn ang="10800000">
                  <a:pos x="wd2" y="hd2"/>
                </a:cxn>
                <a:cxn ang="16200000">
                  <a:pos x="wd2" y="hd2"/>
                </a:cxn>
              </a:cxnLst>
              <a:rect l="0" t="0" r="r" b="b"/>
              <a:pathLst>
                <a:path w="21600" h="21600" extrusionOk="0">
                  <a:moveTo>
                    <a:pt x="1473" y="21600"/>
                  </a:moveTo>
                  <a:lnTo>
                    <a:pt x="21600" y="0"/>
                  </a:lnTo>
                  <a:lnTo>
                    <a:pt x="0" y="0"/>
                  </a:lnTo>
                  <a:lnTo>
                    <a:pt x="1473"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06" name="任意多边形 97"/>
            <p:cNvSpPr/>
            <p:nvPr/>
          </p:nvSpPr>
          <p:spPr>
            <a:xfrm>
              <a:off x="4155649" y="1091"/>
              <a:ext cx="38604"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912" y="0"/>
                  </a:lnTo>
                  <a:lnTo>
                    <a:pt x="0" y="10800"/>
                  </a:lnTo>
                  <a:lnTo>
                    <a:pt x="3688" y="21600"/>
                  </a:lnTo>
                  <a:lnTo>
                    <a:pt x="21600"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07" name="任意多边形 98"/>
            <p:cNvSpPr/>
            <p:nvPr/>
          </p:nvSpPr>
          <p:spPr>
            <a:xfrm>
              <a:off x="4421926" y="45033"/>
              <a:ext cx="52861" cy="12701"/>
            </a:xfrm>
            <a:custGeom>
              <a:avLst/>
              <a:gdLst/>
              <a:ahLst/>
              <a:cxnLst>
                <a:cxn ang="0">
                  <a:pos x="wd2" y="hd2"/>
                </a:cxn>
                <a:cxn ang="5400000">
                  <a:pos x="wd2" y="hd2"/>
                </a:cxn>
                <a:cxn ang="10800000">
                  <a:pos x="wd2" y="hd2"/>
                </a:cxn>
                <a:cxn ang="16200000">
                  <a:pos x="wd2" y="hd2"/>
                </a:cxn>
              </a:cxnLst>
              <a:rect l="0" t="0" r="r" b="b"/>
              <a:pathLst>
                <a:path w="19585" h="15869" extrusionOk="0">
                  <a:moveTo>
                    <a:pt x="3895" y="14400"/>
                  </a:moveTo>
                  <a:cubicBezTo>
                    <a:pt x="13810" y="21600"/>
                    <a:pt x="21600" y="0"/>
                    <a:pt x="19121" y="0"/>
                  </a:cubicBezTo>
                  <a:lnTo>
                    <a:pt x="0" y="0"/>
                  </a:lnTo>
                  <a:cubicBezTo>
                    <a:pt x="4603" y="14400"/>
                    <a:pt x="5311" y="0"/>
                    <a:pt x="16289" y="0"/>
                  </a:cubicBezTo>
                  <a:lnTo>
                    <a:pt x="3895" y="144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08" name="任意多边形 99"/>
            <p:cNvSpPr/>
            <p:nvPr/>
          </p:nvSpPr>
          <p:spPr>
            <a:xfrm>
              <a:off x="2132577" y="6257"/>
              <a:ext cx="950844" cy="12701"/>
            </a:xfrm>
            <a:custGeom>
              <a:avLst/>
              <a:gdLst/>
              <a:ahLst/>
              <a:cxnLst>
                <a:cxn ang="0">
                  <a:pos x="wd2" y="hd2"/>
                </a:cxn>
                <a:cxn ang="5400000">
                  <a:pos x="wd2" y="hd2"/>
                </a:cxn>
                <a:cxn ang="10800000">
                  <a:pos x="wd2" y="hd2"/>
                </a:cxn>
                <a:cxn ang="16200000">
                  <a:pos x="wd2" y="hd2"/>
                </a:cxn>
              </a:cxnLst>
              <a:rect l="0" t="0" r="r" b="b"/>
              <a:pathLst>
                <a:path w="21600" h="18688" extrusionOk="0">
                  <a:moveTo>
                    <a:pt x="16130" y="9257"/>
                  </a:moveTo>
                  <a:cubicBezTo>
                    <a:pt x="16389" y="7714"/>
                    <a:pt x="17665" y="7714"/>
                    <a:pt x="17730" y="10800"/>
                  </a:cubicBezTo>
                  <a:cubicBezTo>
                    <a:pt x="17557" y="10800"/>
                    <a:pt x="16865" y="12343"/>
                    <a:pt x="17297" y="12343"/>
                  </a:cubicBezTo>
                  <a:lnTo>
                    <a:pt x="18314" y="7714"/>
                  </a:lnTo>
                  <a:cubicBezTo>
                    <a:pt x="19654" y="10800"/>
                    <a:pt x="17297" y="15429"/>
                    <a:pt x="16627" y="16971"/>
                  </a:cubicBezTo>
                  <a:cubicBezTo>
                    <a:pt x="17989" y="16971"/>
                    <a:pt x="18400" y="13886"/>
                    <a:pt x="19849" y="13886"/>
                  </a:cubicBezTo>
                  <a:cubicBezTo>
                    <a:pt x="19438" y="13886"/>
                    <a:pt x="19157" y="12343"/>
                    <a:pt x="18941" y="10800"/>
                  </a:cubicBezTo>
                  <a:cubicBezTo>
                    <a:pt x="18876" y="7714"/>
                    <a:pt x="20238" y="9257"/>
                    <a:pt x="21211" y="7714"/>
                  </a:cubicBezTo>
                  <a:cubicBezTo>
                    <a:pt x="20584" y="6171"/>
                    <a:pt x="20951" y="4629"/>
                    <a:pt x="21384" y="3086"/>
                  </a:cubicBezTo>
                  <a:cubicBezTo>
                    <a:pt x="21470" y="3086"/>
                    <a:pt x="21535" y="3086"/>
                    <a:pt x="21557" y="3086"/>
                  </a:cubicBezTo>
                  <a:lnTo>
                    <a:pt x="21600" y="3086"/>
                  </a:lnTo>
                  <a:cubicBezTo>
                    <a:pt x="21600" y="1543"/>
                    <a:pt x="21578" y="1543"/>
                    <a:pt x="21492" y="1543"/>
                  </a:cubicBezTo>
                  <a:cubicBezTo>
                    <a:pt x="20692" y="1543"/>
                    <a:pt x="20065" y="0"/>
                    <a:pt x="19546" y="0"/>
                  </a:cubicBezTo>
                  <a:cubicBezTo>
                    <a:pt x="20065" y="4629"/>
                    <a:pt x="17773" y="1543"/>
                    <a:pt x="17103" y="3086"/>
                  </a:cubicBezTo>
                  <a:lnTo>
                    <a:pt x="16065" y="3086"/>
                  </a:lnTo>
                  <a:cubicBezTo>
                    <a:pt x="16000" y="3086"/>
                    <a:pt x="16086" y="1543"/>
                    <a:pt x="16519" y="1543"/>
                  </a:cubicBezTo>
                  <a:cubicBezTo>
                    <a:pt x="16151" y="1543"/>
                    <a:pt x="14962" y="1543"/>
                    <a:pt x="15070" y="3086"/>
                  </a:cubicBezTo>
                  <a:lnTo>
                    <a:pt x="12324" y="4629"/>
                  </a:lnTo>
                  <a:cubicBezTo>
                    <a:pt x="12238" y="4629"/>
                    <a:pt x="12151" y="3086"/>
                    <a:pt x="12086" y="3086"/>
                  </a:cubicBezTo>
                  <a:cubicBezTo>
                    <a:pt x="11978" y="3086"/>
                    <a:pt x="11978" y="4629"/>
                    <a:pt x="11978" y="4629"/>
                  </a:cubicBezTo>
                  <a:lnTo>
                    <a:pt x="0" y="6171"/>
                  </a:lnTo>
                  <a:lnTo>
                    <a:pt x="1708" y="7714"/>
                  </a:lnTo>
                  <a:cubicBezTo>
                    <a:pt x="800" y="12343"/>
                    <a:pt x="2703" y="9257"/>
                    <a:pt x="2443" y="12343"/>
                  </a:cubicBezTo>
                  <a:cubicBezTo>
                    <a:pt x="2032" y="13886"/>
                    <a:pt x="1427" y="13886"/>
                    <a:pt x="1059" y="12343"/>
                  </a:cubicBezTo>
                  <a:cubicBezTo>
                    <a:pt x="930" y="13886"/>
                    <a:pt x="1449" y="15429"/>
                    <a:pt x="1384" y="18514"/>
                  </a:cubicBezTo>
                  <a:cubicBezTo>
                    <a:pt x="2897" y="20057"/>
                    <a:pt x="3135" y="10800"/>
                    <a:pt x="4605" y="12343"/>
                  </a:cubicBezTo>
                  <a:cubicBezTo>
                    <a:pt x="4541" y="15429"/>
                    <a:pt x="4086" y="16971"/>
                    <a:pt x="5059" y="16971"/>
                  </a:cubicBezTo>
                  <a:lnTo>
                    <a:pt x="4822" y="16971"/>
                  </a:lnTo>
                  <a:cubicBezTo>
                    <a:pt x="6357" y="13886"/>
                    <a:pt x="6011" y="21600"/>
                    <a:pt x="7005" y="15429"/>
                  </a:cubicBezTo>
                  <a:lnTo>
                    <a:pt x="6962" y="18514"/>
                  </a:lnTo>
                  <a:cubicBezTo>
                    <a:pt x="7676" y="16971"/>
                    <a:pt x="9038" y="16971"/>
                    <a:pt x="9816" y="15429"/>
                  </a:cubicBezTo>
                  <a:lnTo>
                    <a:pt x="9773" y="16971"/>
                  </a:lnTo>
                  <a:cubicBezTo>
                    <a:pt x="11914" y="12343"/>
                    <a:pt x="10984" y="15429"/>
                    <a:pt x="13405" y="13886"/>
                  </a:cubicBezTo>
                  <a:lnTo>
                    <a:pt x="12281" y="16971"/>
                  </a:lnTo>
                  <a:cubicBezTo>
                    <a:pt x="13124" y="18514"/>
                    <a:pt x="13319" y="15429"/>
                    <a:pt x="13903" y="15429"/>
                  </a:cubicBezTo>
                  <a:cubicBezTo>
                    <a:pt x="13859" y="15429"/>
                    <a:pt x="14011" y="18514"/>
                    <a:pt x="13449" y="18514"/>
                  </a:cubicBezTo>
                  <a:lnTo>
                    <a:pt x="16389" y="12343"/>
                  </a:lnTo>
                  <a:cubicBezTo>
                    <a:pt x="17081" y="10800"/>
                    <a:pt x="16238" y="10800"/>
                    <a:pt x="16130" y="9257"/>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411" name="任意多边形 100"/>
            <p:cNvGrpSpPr/>
            <p:nvPr/>
          </p:nvGrpSpPr>
          <p:grpSpPr>
            <a:xfrm>
              <a:off x="3006248" y="15363"/>
              <a:ext cx="23635" cy="1"/>
              <a:chOff x="0" y="0"/>
              <a:chExt cx="23634" cy="0"/>
            </a:xfrm>
          </p:grpSpPr>
          <p:sp>
            <p:nvSpPr>
              <p:cNvPr id="409" name="Line"/>
              <p:cNvSpPr/>
              <p:nvPr/>
            </p:nvSpPr>
            <p:spPr>
              <a:xfrm>
                <a:off x="0" y="0"/>
                <a:ext cx="23635"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10" name="Line"/>
              <p:cNvSpPr/>
              <p:nvPr/>
            </p:nvSpPr>
            <p:spPr>
              <a:xfrm flipH="1" flipV="1">
                <a:off x="0" y="0"/>
                <a:ext cx="23635"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412" name="任意多边形 101"/>
            <p:cNvSpPr/>
            <p:nvPr/>
          </p:nvSpPr>
          <p:spPr>
            <a:xfrm>
              <a:off x="2095550" y="10926"/>
              <a:ext cx="3702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cubicBezTo>
                    <a:pt x="14954" y="0"/>
                    <a:pt x="7754" y="0"/>
                    <a:pt x="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13" name="任意多边形 102"/>
            <p:cNvSpPr/>
            <p:nvPr/>
          </p:nvSpPr>
          <p:spPr>
            <a:xfrm>
              <a:off x="3126802" y="3309"/>
              <a:ext cx="85851" cy="12701"/>
            </a:xfrm>
            <a:custGeom>
              <a:avLst/>
              <a:gdLst/>
              <a:ahLst/>
              <a:cxnLst>
                <a:cxn ang="0">
                  <a:pos x="wd2" y="hd2"/>
                </a:cxn>
                <a:cxn ang="5400000">
                  <a:pos x="wd2" y="hd2"/>
                </a:cxn>
                <a:cxn ang="10800000">
                  <a:pos x="wd2" y="hd2"/>
                </a:cxn>
                <a:cxn ang="16200000">
                  <a:pos x="wd2" y="hd2"/>
                </a:cxn>
              </a:cxnLst>
              <a:rect l="0" t="0" r="r" b="b"/>
              <a:pathLst>
                <a:path w="21206" h="21600" extrusionOk="0">
                  <a:moveTo>
                    <a:pt x="16276" y="21600"/>
                  </a:moveTo>
                  <a:cubicBezTo>
                    <a:pt x="10641" y="14400"/>
                    <a:pt x="20267" y="7200"/>
                    <a:pt x="21206" y="0"/>
                  </a:cubicBezTo>
                  <a:lnTo>
                    <a:pt x="1484" y="7200"/>
                  </a:lnTo>
                  <a:cubicBezTo>
                    <a:pt x="1484" y="7200"/>
                    <a:pt x="-394" y="14400"/>
                    <a:pt x="76" y="21600"/>
                  </a:cubicBezTo>
                  <a:lnTo>
                    <a:pt x="16276"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14" name="任意多边形 103"/>
            <p:cNvSpPr/>
            <p:nvPr/>
          </p:nvSpPr>
          <p:spPr>
            <a:xfrm>
              <a:off x="3088179" y="1724"/>
              <a:ext cx="44906" cy="12701"/>
            </a:xfrm>
            <a:custGeom>
              <a:avLst/>
              <a:gdLst/>
              <a:ahLst/>
              <a:cxnLst>
                <a:cxn ang="0">
                  <a:pos x="wd2" y="hd2"/>
                </a:cxn>
                <a:cxn ang="5400000">
                  <a:pos x="wd2" y="hd2"/>
                </a:cxn>
                <a:cxn ang="10800000">
                  <a:pos x="wd2" y="hd2"/>
                </a:cxn>
                <a:cxn ang="16200000">
                  <a:pos x="wd2" y="hd2"/>
                </a:cxn>
              </a:cxnLst>
              <a:rect l="0" t="0" r="r" b="b"/>
              <a:pathLst>
                <a:path w="21600" h="21600" extrusionOk="0">
                  <a:moveTo>
                    <a:pt x="10111" y="0"/>
                  </a:moveTo>
                  <a:cubicBezTo>
                    <a:pt x="8732" y="10800"/>
                    <a:pt x="5055" y="10800"/>
                    <a:pt x="0" y="21600"/>
                  </a:cubicBezTo>
                  <a:lnTo>
                    <a:pt x="21600" y="21600"/>
                  </a:lnTo>
                  <a:cubicBezTo>
                    <a:pt x="21600" y="10800"/>
                    <a:pt x="18843" y="0"/>
                    <a:pt x="1011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15" name="任意多边形 104"/>
            <p:cNvSpPr/>
            <p:nvPr/>
          </p:nvSpPr>
          <p:spPr>
            <a:xfrm>
              <a:off x="3082664" y="40066"/>
              <a:ext cx="3545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843" y="21600"/>
                  </a:lnTo>
                  <a:lnTo>
                    <a:pt x="0" y="21600"/>
                  </a:ln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16" name="任意多边形 105"/>
            <p:cNvSpPr/>
            <p:nvPr/>
          </p:nvSpPr>
          <p:spPr>
            <a:xfrm>
              <a:off x="2895168" y="37446"/>
              <a:ext cx="59874" cy="12701"/>
            </a:xfrm>
            <a:custGeom>
              <a:avLst/>
              <a:gdLst/>
              <a:ahLst/>
              <a:cxnLst>
                <a:cxn ang="0">
                  <a:pos x="wd2" y="hd2"/>
                </a:cxn>
                <a:cxn ang="5400000">
                  <a:pos x="wd2" y="hd2"/>
                </a:cxn>
                <a:cxn ang="10800000">
                  <a:pos x="wd2" y="hd2"/>
                </a:cxn>
                <a:cxn ang="16200000">
                  <a:pos x="wd2" y="hd2"/>
                </a:cxn>
              </a:cxnLst>
              <a:rect l="0" t="0" r="r" b="b"/>
              <a:pathLst>
                <a:path w="21600" h="12471" extrusionOk="0">
                  <a:moveTo>
                    <a:pt x="0" y="0"/>
                  </a:moveTo>
                  <a:cubicBezTo>
                    <a:pt x="6171" y="21600"/>
                    <a:pt x="17829" y="10800"/>
                    <a:pt x="21600" y="0"/>
                  </a:cubicBezTo>
                  <a:cubicBezTo>
                    <a:pt x="8229" y="0"/>
                    <a:pt x="14057" y="0"/>
                    <a:pt x="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17" name="任意多边形 106"/>
            <p:cNvSpPr/>
            <p:nvPr/>
          </p:nvSpPr>
          <p:spPr>
            <a:xfrm>
              <a:off x="2905409" y="48939"/>
              <a:ext cx="36240"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705" y="21600"/>
                  </a:ln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420" name="任意多边形 107"/>
            <p:cNvGrpSpPr/>
            <p:nvPr/>
          </p:nvGrpSpPr>
          <p:grpSpPr>
            <a:xfrm>
              <a:off x="1804063" y="17898"/>
              <a:ext cx="17333" cy="1"/>
              <a:chOff x="0" y="0"/>
              <a:chExt cx="17331" cy="0"/>
            </a:xfrm>
          </p:grpSpPr>
          <p:sp>
            <p:nvSpPr>
              <p:cNvPr id="418" name="Line"/>
              <p:cNvSpPr/>
              <p:nvPr/>
            </p:nvSpPr>
            <p:spPr>
              <a:xfrm flipH="1" flipV="1">
                <a:off x="0" y="0"/>
                <a:ext cx="17332"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19" name="Line"/>
              <p:cNvSpPr/>
              <p:nvPr/>
            </p:nvSpPr>
            <p:spPr>
              <a:xfrm>
                <a:off x="0" y="0"/>
                <a:ext cx="17332"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421" name="任意多边形 108"/>
            <p:cNvSpPr/>
            <p:nvPr/>
          </p:nvSpPr>
          <p:spPr>
            <a:xfrm>
              <a:off x="1603376" y="8537"/>
              <a:ext cx="557979" cy="12701"/>
            </a:xfrm>
            <a:custGeom>
              <a:avLst/>
              <a:gdLst/>
              <a:ahLst/>
              <a:cxnLst>
                <a:cxn ang="0">
                  <a:pos x="wd2" y="hd2"/>
                </a:cxn>
                <a:cxn ang="5400000">
                  <a:pos x="wd2" y="hd2"/>
                </a:cxn>
                <a:cxn ang="10800000">
                  <a:pos x="wd2" y="hd2"/>
                </a:cxn>
                <a:cxn ang="16200000">
                  <a:pos x="wd2" y="hd2"/>
                </a:cxn>
              </a:cxnLst>
              <a:rect l="0" t="0" r="r" b="b"/>
              <a:pathLst>
                <a:path w="19589" h="18900" extrusionOk="0">
                  <a:moveTo>
                    <a:pt x="18434" y="13500"/>
                  </a:moveTo>
                  <a:cubicBezTo>
                    <a:pt x="15463" y="8100"/>
                    <a:pt x="20404" y="8100"/>
                    <a:pt x="19469" y="0"/>
                  </a:cubicBezTo>
                  <a:lnTo>
                    <a:pt x="17833" y="2700"/>
                  </a:lnTo>
                  <a:lnTo>
                    <a:pt x="17967" y="0"/>
                  </a:lnTo>
                  <a:lnTo>
                    <a:pt x="15997" y="2700"/>
                  </a:lnTo>
                  <a:cubicBezTo>
                    <a:pt x="16398" y="5400"/>
                    <a:pt x="16698" y="5400"/>
                    <a:pt x="16598" y="8100"/>
                  </a:cubicBezTo>
                  <a:cubicBezTo>
                    <a:pt x="13961" y="8100"/>
                    <a:pt x="15764" y="5400"/>
                    <a:pt x="13827" y="0"/>
                  </a:cubicBezTo>
                  <a:lnTo>
                    <a:pt x="11090" y="0"/>
                  </a:lnTo>
                  <a:cubicBezTo>
                    <a:pt x="10856" y="0"/>
                    <a:pt x="10722" y="0"/>
                    <a:pt x="10656" y="0"/>
                  </a:cubicBezTo>
                  <a:lnTo>
                    <a:pt x="640" y="2700"/>
                  </a:lnTo>
                  <a:cubicBezTo>
                    <a:pt x="-1196" y="8100"/>
                    <a:pt x="1642" y="10800"/>
                    <a:pt x="306" y="16200"/>
                  </a:cubicBezTo>
                  <a:cubicBezTo>
                    <a:pt x="2410" y="16200"/>
                    <a:pt x="5548" y="21600"/>
                    <a:pt x="5715" y="13500"/>
                  </a:cubicBezTo>
                  <a:cubicBezTo>
                    <a:pt x="5648" y="13500"/>
                    <a:pt x="5514" y="16200"/>
                    <a:pt x="5948" y="16200"/>
                  </a:cubicBezTo>
                  <a:lnTo>
                    <a:pt x="7150" y="10800"/>
                  </a:lnTo>
                  <a:lnTo>
                    <a:pt x="6015" y="8100"/>
                  </a:lnTo>
                  <a:cubicBezTo>
                    <a:pt x="7217" y="2700"/>
                    <a:pt x="11190" y="2700"/>
                    <a:pt x="11924" y="8100"/>
                  </a:cubicBezTo>
                  <a:cubicBezTo>
                    <a:pt x="9654" y="10800"/>
                    <a:pt x="10789" y="16200"/>
                    <a:pt x="7651" y="13500"/>
                  </a:cubicBezTo>
                  <a:cubicBezTo>
                    <a:pt x="7785" y="16200"/>
                    <a:pt x="8352" y="18900"/>
                    <a:pt x="7651" y="18900"/>
                  </a:cubicBezTo>
                  <a:cubicBezTo>
                    <a:pt x="11323" y="16200"/>
                    <a:pt x="14628" y="21600"/>
                    <a:pt x="18434" y="135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22" name="任意多边形 109"/>
            <p:cNvSpPr/>
            <p:nvPr/>
          </p:nvSpPr>
          <p:spPr>
            <a:xfrm>
              <a:off x="1069594" y="17898"/>
              <a:ext cx="12701" cy="1"/>
            </a:xfrm>
            <a:custGeom>
              <a:avLst/>
              <a:gdLst/>
              <a:ahLst/>
              <a:cxnLst>
                <a:cxn ang="0">
                  <a:pos x="wd2" y="hd2"/>
                </a:cxn>
                <a:cxn ang="5400000">
                  <a:pos x="wd2" y="hd2"/>
                </a:cxn>
                <a:cxn ang="10800000">
                  <a:pos x="wd2" y="hd2"/>
                </a:cxn>
                <a:cxn ang="16200000">
                  <a:pos x="wd2" y="hd2"/>
                </a:cxn>
              </a:cxnLst>
              <a:rect l="0" t="0" r="r" b="b"/>
              <a:pathLst>
                <a:path w="17894" extrusionOk="0">
                  <a:moveTo>
                    <a:pt x="7094" y="0"/>
                  </a:moveTo>
                  <a:lnTo>
                    <a:pt x="17894" y="0"/>
                  </a:lnTo>
                  <a:cubicBezTo>
                    <a:pt x="-3706" y="0"/>
                    <a:pt x="-3706" y="0"/>
                    <a:pt x="7094"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23" name="任意多边形 110"/>
            <p:cNvSpPr/>
            <p:nvPr/>
          </p:nvSpPr>
          <p:spPr>
            <a:xfrm>
              <a:off x="1076923" y="10280"/>
              <a:ext cx="85872" cy="12701"/>
            </a:xfrm>
            <a:custGeom>
              <a:avLst/>
              <a:gdLst/>
              <a:ahLst/>
              <a:cxnLst>
                <a:cxn ang="0">
                  <a:pos x="wd2" y="hd2"/>
                </a:cxn>
                <a:cxn ang="5400000">
                  <a:pos x="wd2" y="hd2"/>
                </a:cxn>
                <a:cxn ang="10800000">
                  <a:pos x="wd2" y="hd2"/>
                </a:cxn>
                <a:cxn ang="16200000">
                  <a:pos x="wd2" y="hd2"/>
                </a:cxn>
              </a:cxnLst>
              <a:rect l="0" t="0" r="r" b="b"/>
              <a:pathLst>
                <a:path w="21600" h="21600" extrusionOk="0">
                  <a:moveTo>
                    <a:pt x="8640" y="21600"/>
                  </a:moveTo>
                  <a:lnTo>
                    <a:pt x="21600" y="0"/>
                  </a:lnTo>
                  <a:lnTo>
                    <a:pt x="1440" y="7200"/>
                  </a:lnTo>
                  <a:lnTo>
                    <a:pt x="0" y="21600"/>
                  </a:lnTo>
                  <a:cubicBezTo>
                    <a:pt x="1920" y="14400"/>
                    <a:pt x="8880" y="7200"/>
                    <a:pt x="11520" y="14400"/>
                  </a:cubicBezTo>
                  <a:lnTo>
                    <a:pt x="864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24" name="任意多边形 111"/>
            <p:cNvSpPr/>
            <p:nvPr/>
          </p:nvSpPr>
          <p:spPr>
            <a:xfrm>
              <a:off x="1159642" y="10557"/>
              <a:ext cx="61450" cy="12701"/>
            </a:xfrm>
            <a:custGeom>
              <a:avLst/>
              <a:gdLst/>
              <a:ahLst/>
              <a:cxnLst>
                <a:cxn ang="0">
                  <a:pos x="wd2" y="hd2"/>
                </a:cxn>
                <a:cxn ang="5400000">
                  <a:pos x="wd2" y="hd2"/>
                </a:cxn>
                <a:cxn ang="10800000">
                  <a:pos x="wd2" y="hd2"/>
                </a:cxn>
                <a:cxn ang="16200000">
                  <a:pos x="wd2" y="hd2"/>
                </a:cxn>
              </a:cxnLst>
              <a:rect l="0" t="0" r="r" b="b"/>
              <a:pathLst>
                <a:path w="21600" h="18557" extrusionOk="0">
                  <a:moveTo>
                    <a:pt x="21600" y="0"/>
                  </a:moveTo>
                  <a:cubicBezTo>
                    <a:pt x="7311" y="3600"/>
                    <a:pt x="8308" y="10800"/>
                    <a:pt x="15951" y="14400"/>
                  </a:cubicBezTo>
                  <a:cubicBezTo>
                    <a:pt x="2658" y="18000"/>
                    <a:pt x="8972" y="3600"/>
                    <a:pt x="0" y="14400"/>
                  </a:cubicBezTo>
                  <a:cubicBezTo>
                    <a:pt x="332" y="21600"/>
                    <a:pt x="16615" y="18000"/>
                    <a:pt x="20271" y="14400"/>
                  </a:cubicBez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25" name="任意多边形 112"/>
            <p:cNvSpPr/>
            <p:nvPr/>
          </p:nvSpPr>
          <p:spPr>
            <a:xfrm>
              <a:off x="1514941" y="9647"/>
              <a:ext cx="28362" cy="12701"/>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21600"/>
                  </a:lnTo>
                  <a:lnTo>
                    <a:pt x="21600" y="21600"/>
                  </a:lnTo>
                  <a:lnTo>
                    <a:pt x="864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26" name="任意多边形 113"/>
            <p:cNvSpPr/>
            <p:nvPr/>
          </p:nvSpPr>
          <p:spPr>
            <a:xfrm>
              <a:off x="1485792" y="10914"/>
              <a:ext cx="29150"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cubicBezTo>
                    <a:pt x="1440" y="0"/>
                    <a:pt x="2880" y="10800"/>
                    <a:pt x="6480" y="21600"/>
                  </a:cubicBezTo>
                  <a:lnTo>
                    <a:pt x="2160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nvGrpSpPr>
            <p:cNvPr id="429" name="任意多边形 114"/>
            <p:cNvGrpSpPr/>
            <p:nvPr/>
          </p:nvGrpSpPr>
          <p:grpSpPr>
            <a:xfrm>
              <a:off x="1369985" y="15363"/>
              <a:ext cx="41755" cy="1"/>
              <a:chOff x="0" y="0"/>
              <a:chExt cx="41753" cy="0"/>
            </a:xfrm>
          </p:grpSpPr>
          <p:sp>
            <p:nvSpPr>
              <p:cNvPr id="427" name="Line"/>
              <p:cNvSpPr/>
              <p:nvPr/>
            </p:nvSpPr>
            <p:spPr>
              <a:xfrm flipH="1" flipV="1">
                <a:off x="0" y="0"/>
                <a:ext cx="41754"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28" name="Line"/>
              <p:cNvSpPr/>
              <p:nvPr/>
            </p:nvSpPr>
            <p:spPr>
              <a:xfrm>
                <a:off x="0" y="0"/>
                <a:ext cx="41754" cy="1"/>
              </a:xfrm>
              <a:prstGeom prst="line">
                <a:avLst/>
              </a:pr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430" name="任意多边形 115"/>
            <p:cNvSpPr/>
            <p:nvPr/>
          </p:nvSpPr>
          <p:spPr>
            <a:xfrm>
              <a:off x="1411739" y="9647"/>
              <a:ext cx="323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965" y="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31" name="任意多边形 116"/>
            <p:cNvSpPr/>
            <p:nvPr/>
          </p:nvSpPr>
          <p:spPr>
            <a:xfrm>
              <a:off x="1434585" y="8728"/>
              <a:ext cx="51208" cy="12701"/>
            </a:xfrm>
            <a:custGeom>
              <a:avLst/>
              <a:gdLst/>
              <a:ahLst/>
              <a:cxnLst>
                <a:cxn ang="0">
                  <a:pos x="wd2" y="hd2"/>
                </a:cxn>
                <a:cxn ang="5400000">
                  <a:pos x="wd2" y="hd2"/>
                </a:cxn>
                <a:cxn ang="10800000">
                  <a:pos x="wd2" y="hd2"/>
                </a:cxn>
                <a:cxn ang="16200000">
                  <a:pos x="wd2" y="hd2"/>
                </a:cxn>
              </a:cxnLst>
              <a:rect l="0" t="0" r="r" b="b"/>
              <a:pathLst>
                <a:path w="21600" h="17636" extrusionOk="0">
                  <a:moveTo>
                    <a:pt x="21600" y="17636"/>
                  </a:moveTo>
                  <a:cubicBezTo>
                    <a:pt x="19600" y="6836"/>
                    <a:pt x="17200" y="-3964"/>
                    <a:pt x="0" y="1436"/>
                  </a:cubicBezTo>
                  <a:lnTo>
                    <a:pt x="3600" y="12236"/>
                  </a:lnTo>
                  <a:lnTo>
                    <a:pt x="21600" y="17636"/>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32" name="任意多边形 117"/>
            <p:cNvSpPr/>
            <p:nvPr/>
          </p:nvSpPr>
          <p:spPr>
            <a:xfrm>
              <a:off x="2647798" y="47671"/>
              <a:ext cx="36240" cy="12701"/>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0" y="10800"/>
                  </a:lnTo>
                  <a:lnTo>
                    <a:pt x="2274" y="21600"/>
                  </a:lnTo>
                  <a:lnTo>
                    <a:pt x="21600" y="10800"/>
                  </a:lnTo>
                  <a:lnTo>
                    <a:pt x="19326"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33" name="任意多边形 118"/>
            <p:cNvSpPr/>
            <p:nvPr/>
          </p:nvSpPr>
          <p:spPr>
            <a:xfrm>
              <a:off x="2473694" y="46404"/>
              <a:ext cx="19696"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9257" y="21600"/>
                    <a:pt x="16457"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34" name="任意多边形 119"/>
            <p:cNvSpPr/>
            <p:nvPr/>
          </p:nvSpPr>
          <p:spPr>
            <a:xfrm>
              <a:off x="2259904" y="52405"/>
              <a:ext cx="213791" cy="12701"/>
            </a:xfrm>
            <a:custGeom>
              <a:avLst/>
              <a:gdLst/>
              <a:ahLst/>
              <a:cxnLst>
                <a:cxn ang="0">
                  <a:pos x="wd2" y="hd2"/>
                </a:cxn>
                <a:cxn ang="5400000">
                  <a:pos x="wd2" y="hd2"/>
                </a:cxn>
                <a:cxn ang="10800000">
                  <a:pos x="wd2" y="hd2"/>
                </a:cxn>
                <a:cxn ang="16200000">
                  <a:pos x="wd2" y="hd2"/>
                </a:cxn>
              </a:cxnLst>
              <a:rect l="0" t="0" r="r" b="b"/>
              <a:pathLst>
                <a:path w="20353" h="19528" extrusionOk="0">
                  <a:moveTo>
                    <a:pt x="9008" y="16971"/>
                  </a:moveTo>
                  <a:cubicBezTo>
                    <a:pt x="5378" y="13886"/>
                    <a:pt x="14000" y="12343"/>
                    <a:pt x="7284" y="12343"/>
                  </a:cubicBezTo>
                  <a:cubicBezTo>
                    <a:pt x="6740" y="9257"/>
                    <a:pt x="9825" y="6171"/>
                    <a:pt x="13002" y="7714"/>
                  </a:cubicBezTo>
                  <a:cubicBezTo>
                    <a:pt x="12820" y="9257"/>
                    <a:pt x="9916" y="9257"/>
                    <a:pt x="11913" y="10800"/>
                  </a:cubicBezTo>
                  <a:cubicBezTo>
                    <a:pt x="14000" y="9257"/>
                    <a:pt x="14817" y="10800"/>
                    <a:pt x="14091" y="7714"/>
                  </a:cubicBezTo>
                  <a:cubicBezTo>
                    <a:pt x="17630" y="4628"/>
                    <a:pt x="17993" y="3086"/>
                    <a:pt x="20353" y="0"/>
                  </a:cubicBezTo>
                  <a:cubicBezTo>
                    <a:pt x="16087" y="1543"/>
                    <a:pt x="7103" y="-1543"/>
                    <a:pt x="1657" y="3086"/>
                  </a:cubicBezTo>
                  <a:cubicBezTo>
                    <a:pt x="-1247" y="7714"/>
                    <a:pt x="568" y="12343"/>
                    <a:pt x="477" y="18514"/>
                  </a:cubicBezTo>
                  <a:cubicBezTo>
                    <a:pt x="931" y="20057"/>
                    <a:pt x="8736" y="20057"/>
                    <a:pt x="9008" y="1697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35" name="任意多边形 120"/>
            <p:cNvSpPr/>
            <p:nvPr/>
          </p:nvSpPr>
          <p:spPr>
            <a:xfrm>
              <a:off x="2414609" y="59395"/>
              <a:ext cx="33877" cy="12701"/>
            </a:xfrm>
            <a:custGeom>
              <a:avLst/>
              <a:gdLst/>
              <a:ahLst/>
              <a:cxnLst>
                <a:cxn ang="0">
                  <a:pos x="wd2" y="hd2"/>
                </a:cxn>
                <a:cxn ang="5400000">
                  <a:pos x="wd2" y="hd2"/>
                </a:cxn>
                <a:cxn ang="10800000">
                  <a:pos x="wd2" y="hd2"/>
                </a:cxn>
                <a:cxn ang="16200000">
                  <a:pos x="wd2" y="hd2"/>
                </a:cxn>
              </a:cxnLst>
              <a:rect l="0" t="0" r="r" b="b"/>
              <a:pathLst>
                <a:path w="21600" h="9600" extrusionOk="0">
                  <a:moveTo>
                    <a:pt x="0" y="4800"/>
                  </a:moveTo>
                  <a:cubicBezTo>
                    <a:pt x="11400" y="15600"/>
                    <a:pt x="14400" y="4800"/>
                    <a:pt x="21600" y="4800"/>
                  </a:cubicBezTo>
                  <a:cubicBezTo>
                    <a:pt x="19800" y="-6000"/>
                    <a:pt x="9000" y="4800"/>
                    <a:pt x="0" y="4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36" name="任意多边形 121"/>
            <p:cNvSpPr/>
            <p:nvPr/>
          </p:nvSpPr>
          <p:spPr>
            <a:xfrm>
              <a:off x="1979196" y="35313"/>
              <a:ext cx="49392" cy="12701"/>
            </a:xfrm>
            <a:custGeom>
              <a:avLst/>
              <a:gdLst/>
              <a:ahLst/>
              <a:cxnLst>
                <a:cxn ang="0">
                  <a:pos x="wd2" y="hd2"/>
                </a:cxn>
                <a:cxn ang="5400000">
                  <a:pos x="wd2" y="hd2"/>
                </a:cxn>
                <a:cxn ang="10800000">
                  <a:pos x="wd2" y="hd2"/>
                </a:cxn>
                <a:cxn ang="16200000">
                  <a:pos x="wd2" y="hd2"/>
                </a:cxn>
              </a:cxnLst>
              <a:rect l="0" t="0" r="r" b="b"/>
              <a:pathLst>
                <a:path w="19346" h="21600" extrusionOk="0">
                  <a:moveTo>
                    <a:pt x="11525" y="0"/>
                  </a:moveTo>
                  <a:cubicBezTo>
                    <a:pt x="10408" y="10800"/>
                    <a:pt x="-2254" y="10800"/>
                    <a:pt x="353" y="21600"/>
                  </a:cubicBezTo>
                  <a:lnTo>
                    <a:pt x="19346" y="21600"/>
                  </a:lnTo>
                  <a:cubicBezTo>
                    <a:pt x="14877" y="21600"/>
                    <a:pt x="13387" y="10800"/>
                    <a:pt x="11525"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37" name="任意多边形 122"/>
            <p:cNvSpPr/>
            <p:nvPr/>
          </p:nvSpPr>
          <p:spPr>
            <a:xfrm>
              <a:off x="2028587" y="35630"/>
              <a:ext cx="2205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5635" y="21600"/>
                    <a:pt x="12209"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38" name="任意多边形 123"/>
            <p:cNvSpPr/>
            <p:nvPr/>
          </p:nvSpPr>
          <p:spPr>
            <a:xfrm>
              <a:off x="2001543" y="40713"/>
              <a:ext cx="12701" cy="1"/>
            </a:xfrm>
            <a:custGeom>
              <a:avLst/>
              <a:gdLst/>
              <a:ahLst/>
              <a:cxnLst>
                <a:cxn ang="0">
                  <a:pos x="wd2" y="hd2"/>
                </a:cxn>
                <a:cxn ang="5400000">
                  <a:pos x="wd2" y="hd2"/>
                </a:cxn>
                <a:cxn ang="10800000">
                  <a:pos x="wd2" y="hd2"/>
                </a:cxn>
                <a:cxn ang="16200000">
                  <a:pos x="wd2" y="hd2"/>
                </a:cxn>
              </a:cxnLst>
              <a:rect l="0" t="0" r="r" b="b"/>
              <a:pathLst>
                <a:path w="18706" extrusionOk="0">
                  <a:moveTo>
                    <a:pt x="0" y="0"/>
                  </a:moveTo>
                  <a:lnTo>
                    <a:pt x="14400" y="0"/>
                  </a:lnTo>
                  <a:cubicBezTo>
                    <a:pt x="21600" y="0"/>
                    <a:pt x="21600" y="0"/>
                    <a:pt x="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39" name="任意多边形 124"/>
            <p:cNvSpPr/>
            <p:nvPr/>
          </p:nvSpPr>
          <p:spPr>
            <a:xfrm>
              <a:off x="1262056" y="8097"/>
              <a:ext cx="31383" cy="12701"/>
            </a:xfrm>
            <a:custGeom>
              <a:avLst/>
              <a:gdLst/>
              <a:ahLst/>
              <a:cxnLst>
                <a:cxn ang="0">
                  <a:pos x="wd2" y="hd2"/>
                </a:cxn>
                <a:cxn ang="5400000">
                  <a:pos x="wd2" y="hd2"/>
                </a:cxn>
                <a:cxn ang="10800000">
                  <a:pos x="wd2" y="hd2"/>
                </a:cxn>
                <a:cxn ang="16200000">
                  <a:pos x="wd2" y="hd2"/>
                </a:cxn>
              </a:cxnLst>
              <a:rect l="0" t="0" r="r" b="b"/>
              <a:pathLst>
                <a:path w="20986" h="9600" extrusionOk="0">
                  <a:moveTo>
                    <a:pt x="20965" y="9600"/>
                  </a:moveTo>
                  <a:cubicBezTo>
                    <a:pt x="21600" y="-12000"/>
                    <a:pt x="7624" y="9600"/>
                    <a:pt x="0" y="9600"/>
                  </a:cubicBezTo>
                  <a:cubicBezTo>
                    <a:pt x="5718" y="9600"/>
                    <a:pt x="13976" y="9600"/>
                    <a:pt x="20965"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40" name="任意多边形 125"/>
            <p:cNvSpPr/>
            <p:nvPr/>
          </p:nvSpPr>
          <p:spPr>
            <a:xfrm>
              <a:off x="464014" y="17264"/>
              <a:ext cx="18909"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7560" y="0"/>
                    <a:pt x="1188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41" name="任意多边形 126"/>
            <p:cNvSpPr/>
            <p:nvPr/>
          </p:nvSpPr>
          <p:spPr>
            <a:xfrm>
              <a:off x="181146" y="3658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200" y="0"/>
                    <a:pt x="10800" y="21600"/>
                    <a:pt x="0" y="21600"/>
                  </a:cubicBezTo>
                  <a:cubicBezTo>
                    <a:pt x="10800" y="21600"/>
                    <a:pt x="162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42" name="任意多边形 127"/>
            <p:cNvSpPr/>
            <p:nvPr/>
          </p:nvSpPr>
          <p:spPr>
            <a:xfrm>
              <a:off x="92172" y="37123"/>
              <a:ext cx="93750" cy="12701"/>
            </a:xfrm>
            <a:custGeom>
              <a:avLst/>
              <a:gdLst/>
              <a:ahLst/>
              <a:cxnLst>
                <a:cxn ang="0">
                  <a:pos x="wd2" y="hd2"/>
                </a:cxn>
                <a:cxn ang="5400000">
                  <a:pos x="wd2" y="hd2"/>
                </a:cxn>
                <a:cxn ang="10800000">
                  <a:pos x="wd2" y="hd2"/>
                </a:cxn>
                <a:cxn ang="16200000">
                  <a:pos x="wd2" y="hd2"/>
                </a:cxn>
              </a:cxnLst>
              <a:rect l="0" t="0" r="r" b="b"/>
              <a:pathLst>
                <a:path w="21600" h="13918" extrusionOk="0">
                  <a:moveTo>
                    <a:pt x="21600" y="3118"/>
                  </a:moveTo>
                  <a:cubicBezTo>
                    <a:pt x="18514" y="13918"/>
                    <a:pt x="9257" y="-7682"/>
                    <a:pt x="5731" y="3118"/>
                  </a:cubicBezTo>
                  <a:lnTo>
                    <a:pt x="6171" y="3118"/>
                  </a:lnTo>
                  <a:lnTo>
                    <a:pt x="0" y="13918"/>
                  </a:lnTo>
                  <a:cubicBezTo>
                    <a:pt x="5951" y="13918"/>
                    <a:pt x="18073" y="13918"/>
                    <a:pt x="21600" y="3118"/>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444" name="Title Text"/>
          <p:cNvSpPr txBox="1">
            <a:spLocks noGrp="1"/>
          </p:cNvSpPr>
          <p:nvPr>
            <p:ph type="title"/>
          </p:nvPr>
        </p:nvSpPr>
        <p:spPr>
          <a:xfrm>
            <a:off x="1522412" y="1905000"/>
            <a:ext cx="9144001" cy="2667000"/>
          </a:xfrm>
          <a:prstGeom prst="rect">
            <a:avLst/>
          </a:prstGeom>
        </p:spPr>
        <p:txBody>
          <a:bodyPr/>
          <a:lstStyle>
            <a:lvl1pPr>
              <a:defRPr sz="4400"/>
            </a:lvl1pPr>
          </a:lstStyle>
          <a:p>
            <a:r>
              <a:t>Title Text</a:t>
            </a:r>
          </a:p>
        </p:txBody>
      </p:sp>
      <p:sp>
        <p:nvSpPr>
          <p:cNvPr id="445" name="Body Level One…"/>
          <p:cNvSpPr txBox="1">
            <a:spLocks noGrp="1"/>
          </p:cNvSpPr>
          <p:nvPr>
            <p:ph type="body" sz="quarter" idx="1"/>
          </p:nvPr>
        </p:nvSpPr>
        <p:spPr>
          <a:xfrm>
            <a:off x="1522412" y="5102524"/>
            <a:ext cx="9144001" cy="1069676"/>
          </a:xfrm>
          <a:prstGeom prst="rect">
            <a:avLst/>
          </a:prstGeom>
        </p:spPr>
        <p:txBody>
          <a:bodyPr/>
          <a:lstStyle>
            <a:lvl1pPr marL="0" indent="0">
              <a:spcBef>
                <a:spcPts val="0"/>
              </a:spcBef>
              <a:buSzTx/>
              <a:buNone/>
            </a:lvl1pPr>
            <a:lvl2pPr marL="0" indent="457200">
              <a:spcBef>
                <a:spcPts val="0"/>
              </a:spcBef>
              <a:buSzTx/>
              <a:buNone/>
            </a:lvl2pPr>
            <a:lvl3pPr marL="0" indent="914400">
              <a:spcBef>
                <a:spcPts val="0"/>
              </a:spcBef>
              <a:buSzTx/>
              <a:buNone/>
            </a:lvl3pPr>
            <a:lvl4pPr marL="0" indent="1371600">
              <a:spcBef>
                <a:spcPts val="0"/>
              </a:spcBef>
              <a:buSzTx/>
              <a:buNone/>
            </a:lvl4pPr>
            <a:lvl5pPr marL="0" indent="182880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4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grpSp>
        <p:nvGrpSpPr>
          <p:cNvPr id="527" name="线"/>
          <p:cNvGrpSpPr/>
          <p:nvPr/>
        </p:nvGrpSpPr>
        <p:grpSpPr>
          <a:xfrm>
            <a:off x="1522412" y="1512433"/>
            <a:ext cx="10569576" cy="69395"/>
            <a:chOff x="0" y="0"/>
            <a:chExt cx="10569575" cy="69394"/>
          </a:xfrm>
        </p:grpSpPr>
        <p:sp>
          <p:nvSpPr>
            <p:cNvPr id="453" name="任意多边形 10"/>
            <p:cNvSpPr/>
            <p:nvPr/>
          </p:nvSpPr>
          <p:spPr>
            <a:xfrm>
              <a:off x="10517091" y="9232"/>
              <a:ext cx="52485" cy="12701"/>
            </a:xfrm>
            <a:custGeom>
              <a:avLst/>
              <a:gdLst/>
              <a:ahLst/>
              <a:cxnLst>
                <a:cxn ang="0">
                  <a:pos x="wd2" y="hd2"/>
                </a:cxn>
                <a:cxn ang="5400000">
                  <a:pos x="wd2" y="hd2"/>
                </a:cxn>
                <a:cxn ang="10800000">
                  <a:pos x="wd2" y="hd2"/>
                </a:cxn>
                <a:cxn ang="16200000">
                  <a:pos x="wd2" y="hd2"/>
                </a:cxn>
              </a:cxnLst>
              <a:rect l="0" t="0" r="r" b="b"/>
              <a:pathLst>
                <a:path w="17853" h="21600" extrusionOk="0">
                  <a:moveTo>
                    <a:pt x="5925" y="21600"/>
                  </a:moveTo>
                  <a:lnTo>
                    <a:pt x="17853" y="10800"/>
                  </a:lnTo>
                  <a:cubicBezTo>
                    <a:pt x="15596" y="7200"/>
                    <a:pt x="4635" y="3600"/>
                    <a:pt x="8826" y="0"/>
                  </a:cubicBezTo>
                  <a:cubicBezTo>
                    <a:pt x="-3747" y="3600"/>
                    <a:pt x="-1168" y="10800"/>
                    <a:pt x="592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54" name="任意多边形 11"/>
            <p:cNvSpPr/>
            <p:nvPr/>
          </p:nvSpPr>
          <p:spPr>
            <a:xfrm>
              <a:off x="10499725" y="14876"/>
              <a:ext cx="19051" cy="12701"/>
            </a:xfrm>
            <a:custGeom>
              <a:avLst/>
              <a:gdLst/>
              <a:ahLst/>
              <a:cxnLst>
                <a:cxn ang="0">
                  <a:pos x="wd2" y="hd2"/>
                </a:cxn>
                <a:cxn ang="5400000">
                  <a:pos x="wd2" y="hd2"/>
                </a:cxn>
                <a:cxn ang="10800000">
                  <a:pos x="wd2" y="hd2"/>
                </a:cxn>
                <a:cxn ang="16200000">
                  <a:pos x="wd2" y="hd2"/>
                </a:cxn>
              </a:cxnLst>
              <a:rect l="0" t="0" r="r" b="b"/>
              <a:pathLst>
                <a:path w="21600" h="17894" extrusionOk="0">
                  <a:moveTo>
                    <a:pt x="0" y="17894"/>
                  </a:moveTo>
                  <a:lnTo>
                    <a:pt x="21600" y="7094"/>
                  </a:lnTo>
                  <a:cubicBezTo>
                    <a:pt x="17280" y="-3706"/>
                    <a:pt x="11880" y="-3706"/>
                    <a:pt x="0" y="1789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55" name="任意多边形 12"/>
            <p:cNvSpPr/>
            <p:nvPr/>
          </p:nvSpPr>
          <p:spPr>
            <a:xfrm>
              <a:off x="10518775" y="14877"/>
              <a:ext cx="39688" cy="12701"/>
            </a:xfrm>
            <a:custGeom>
              <a:avLst/>
              <a:gdLst/>
              <a:ahLst/>
              <a:cxnLst>
                <a:cxn ang="0">
                  <a:pos x="wd2" y="hd2"/>
                </a:cxn>
                <a:cxn ang="5400000">
                  <a:pos x="wd2" y="hd2"/>
                </a:cxn>
                <a:cxn ang="10800000">
                  <a:pos x="wd2" y="hd2"/>
                </a:cxn>
                <a:cxn ang="16200000">
                  <a:pos x="wd2" y="hd2"/>
                </a:cxn>
              </a:cxnLst>
              <a:rect l="0" t="0" r="r" b="b"/>
              <a:pathLst>
                <a:path w="21600" h="13708" extrusionOk="0">
                  <a:moveTo>
                    <a:pt x="21600" y="0"/>
                  </a:moveTo>
                  <a:lnTo>
                    <a:pt x="0" y="7200"/>
                  </a:lnTo>
                  <a:cubicBezTo>
                    <a:pt x="2634" y="10800"/>
                    <a:pt x="3161" y="21600"/>
                    <a:pt x="10010" y="3600"/>
                  </a:cubicBezTo>
                  <a:cubicBezTo>
                    <a:pt x="7902" y="10800"/>
                    <a:pt x="12117" y="3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56" name="任意多边形 15"/>
            <p:cNvSpPr/>
            <p:nvPr/>
          </p:nvSpPr>
          <p:spPr>
            <a:xfrm>
              <a:off x="10310955" y="10462"/>
              <a:ext cx="41133" cy="12701"/>
            </a:xfrm>
            <a:custGeom>
              <a:avLst/>
              <a:gdLst/>
              <a:ahLst/>
              <a:cxnLst>
                <a:cxn ang="0">
                  <a:pos x="wd2" y="hd2"/>
                </a:cxn>
                <a:cxn ang="5400000">
                  <a:pos x="wd2" y="hd2"/>
                </a:cxn>
                <a:cxn ang="10800000">
                  <a:pos x="wd2" y="hd2"/>
                </a:cxn>
                <a:cxn ang="16200000">
                  <a:pos x="wd2" y="hd2"/>
                </a:cxn>
              </a:cxnLst>
              <a:rect l="0" t="0" r="r" b="b"/>
              <a:pathLst>
                <a:path w="20728" h="21600" extrusionOk="0">
                  <a:moveTo>
                    <a:pt x="88" y="0"/>
                  </a:moveTo>
                  <a:cubicBezTo>
                    <a:pt x="-872" y="3600"/>
                    <a:pt x="6328" y="14400"/>
                    <a:pt x="7768" y="21600"/>
                  </a:cubicBezTo>
                  <a:lnTo>
                    <a:pt x="20728" y="14400"/>
                  </a:lnTo>
                  <a:cubicBezTo>
                    <a:pt x="14008" y="10800"/>
                    <a:pt x="1048" y="7200"/>
                    <a:pt x="8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57" name="任意多边形 16"/>
            <p:cNvSpPr/>
            <p:nvPr/>
          </p:nvSpPr>
          <p:spPr>
            <a:xfrm>
              <a:off x="10287000" y="14155"/>
              <a:ext cx="39689" cy="12701"/>
            </a:xfrm>
            <a:custGeom>
              <a:avLst/>
              <a:gdLst/>
              <a:ahLst/>
              <a:cxnLst>
                <a:cxn ang="0">
                  <a:pos x="wd2" y="hd2"/>
                </a:cxn>
                <a:cxn ang="5400000">
                  <a:pos x="wd2" y="hd2"/>
                </a:cxn>
                <a:cxn ang="10800000">
                  <a:pos x="wd2" y="hd2"/>
                </a:cxn>
                <a:cxn ang="16200000">
                  <a:pos x="wd2" y="hd2"/>
                </a:cxn>
              </a:cxnLst>
              <a:rect l="0" t="0" r="r" b="b"/>
              <a:pathLst>
                <a:path w="20770" h="21600" extrusionOk="0">
                  <a:moveTo>
                    <a:pt x="20618" y="0"/>
                  </a:moveTo>
                  <a:lnTo>
                    <a:pt x="0" y="21600"/>
                  </a:lnTo>
                  <a:cubicBezTo>
                    <a:pt x="18164" y="21600"/>
                    <a:pt x="21600" y="14400"/>
                    <a:pt x="2061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58" name="任意多边形 17"/>
            <p:cNvSpPr/>
            <p:nvPr/>
          </p:nvSpPr>
          <p:spPr>
            <a:xfrm>
              <a:off x="10480675" y="20926"/>
              <a:ext cx="77788" cy="12700"/>
            </a:xfrm>
            <a:custGeom>
              <a:avLst/>
              <a:gdLst/>
              <a:ahLst/>
              <a:cxnLst>
                <a:cxn ang="0">
                  <a:pos x="wd2" y="hd2"/>
                </a:cxn>
                <a:cxn ang="5400000">
                  <a:pos x="wd2" y="hd2"/>
                </a:cxn>
                <a:cxn ang="10800000">
                  <a:pos x="wd2" y="hd2"/>
                </a:cxn>
                <a:cxn ang="16200000">
                  <a:pos x="wd2" y="hd2"/>
                </a:cxn>
              </a:cxnLst>
              <a:rect l="0" t="0" r="r" b="b"/>
              <a:pathLst>
                <a:path w="21600" h="21600" extrusionOk="0">
                  <a:moveTo>
                    <a:pt x="3688" y="21600"/>
                  </a:moveTo>
                  <a:lnTo>
                    <a:pt x="21600" y="0"/>
                  </a:lnTo>
                  <a:lnTo>
                    <a:pt x="0" y="21600"/>
                  </a:lnTo>
                  <a:lnTo>
                    <a:pt x="3688"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59" name="任意多边形 18"/>
            <p:cNvSpPr/>
            <p:nvPr/>
          </p:nvSpPr>
          <p:spPr>
            <a:xfrm>
              <a:off x="10142537" y="6770"/>
              <a:ext cx="39688" cy="12701"/>
            </a:xfrm>
            <a:custGeom>
              <a:avLst/>
              <a:gdLst/>
              <a:ahLst/>
              <a:cxnLst>
                <a:cxn ang="0">
                  <a:pos x="wd2" y="hd2"/>
                </a:cxn>
                <a:cxn ang="5400000">
                  <a:pos x="wd2" y="hd2"/>
                </a:cxn>
                <a:cxn ang="10800000">
                  <a:pos x="wd2" y="hd2"/>
                </a:cxn>
                <a:cxn ang="16200000">
                  <a:pos x="wd2" y="hd2"/>
                </a:cxn>
              </a:cxnLst>
              <a:rect l="0" t="0" r="r" b="b"/>
              <a:pathLst>
                <a:path w="21600" h="21600" extrusionOk="0">
                  <a:moveTo>
                    <a:pt x="9771" y="17280"/>
                  </a:moveTo>
                  <a:lnTo>
                    <a:pt x="21600" y="0"/>
                  </a:lnTo>
                  <a:lnTo>
                    <a:pt x="0" y="21600"/>
                  </a:lnTo>
                  <a:lnTo>
                    <a:pt x="9771" y="1728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60" name="任意多边形 19"/>
            <p:cNvSpPr/>
            <p:nvPr/>
          </p:nvSpPr>
          <p:spPr>
            <a:xfrm>
              <a:off x="9983787" y="5539"/>
              <a:ext cx="80073" cy="12701"/>
            </a:xfrm>
            <a:custGeom>
              <a:avLst/>
              <a:gdLst/>
              <a:ahLst/>
              <a:cxnLst>
                <a:cxn ang="0">
                  <a:pos x="wd2" y="hd2"/>
                </a:cxn>
                <a:cxn ang="5400000">
                  <a:pos x="wd2" y="hd2"/>
                </a:cxn>
                <a:cxn ang="10800000">
                  <a:pos x="wd2" y="hd2"/>
                </a:cxn>
                <a:cxn ang="16200000">
                  <a:pos x="wd2" y="hd2"/>
                </a:cxn>
              </a:cxnLst>
              <a:rect l="0" t="0" r="r" b="b"/>
              <a:pathLst>
                <a:path w="18784" h="21600" extrusionOk="0">
                  <a:moveTo>
                    <a:pt x="17853" y="21600"/>
                  </a:moveTo>
                  <a:cubicBezTo>
                    <a:pt x="21600" y="10800"/>
                    <a:pt x="12563" y="3600"/>
                    <a:pt x="16531" y="0"/>
                  </a:cubicBezTo>
                  <a:cubicBezTo>
                    <a:pt x="10359" y="0"/>
                    <a:pt x="4849" y="7200"/>
                    <a:pt x="0" y="18000"/>
                  </a:cubicBezTo>
                  <a:cubicBezTo>
                    <a:pt x="5290" y="10800"/>
                    <a:pt x="10800" y="14400"/>
                    <a:pt x="17853"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61" name="任意多边形 20"/>
            <p:cNvSpPr/>
            <p:nvPr/>
          </p:nvSpPr>
          <p:spPr>
            <a:xfrm>
              <a:off x="9948862" y="8617"/>
              <a:ext cx="34926"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600" y="14400"/>
                    <a:pt x="13800" y="7200"/>
                    <a:pt x="21600" y="0"/>
                  </a:cubicBezTo>
                  <a:cubicBezTo>
                    <a:pt x="14400" y="0"/>
                    <a:pt x="7200" y="72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62" name="任意多边形 21"/>
            <p:cNvSpPr/>
            <p:nvPr/>
          </p:nvSpPr>
          <p:spPr>
            <a:xfrm>
              <a:off x="10188575" y="12924"/>
              <a:ext cx="3016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575" y="17280"/>
                    <a:pt x="15525" y="4320"/>
                    <a:pt x="0" y="0"/>
                  </a:cubicBezTo>
                  <a:lnTo>
                    <a:pt x="10800" y="2160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63" name="任意多边形 22"/>
            <p:cNvSpPr/>
            <p:nvPr/>
          </p:nvSpPr>
          <p:spPr>
            <a:xfrm>
              <a:off x="10169525" y="14771"/>
              <a:ext cx="34926"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000" y="2160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64" name="任意多边形 23"/>
            <p:cNvSpPr/>
            <p:nvPr/>
          </p:nvSpPr>
          <p:spPr>
            <a:xfrm>
              <a:off x="10214768" y="21736"/>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8640" y="0"/>
                    <a:pt x="1296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65" name="任意多边形 24"/>
            <p:cNvSpPr/>
            <p:nvPr/>
          </p:nvSpPr>
          <p:spPr>
            <a:xfrm>
              <a:off x="10345866" y="23388"/>
              <a:ext cx="44322" cy="12701"/>
            </a:xfrm>
            <a:custGeom>
              <a:avLst/>
              <a:gdLst/>
              <a:ahLst/>
              <a:cxnLst>
                <a:cxn ang="0">
                  <a:pos x="wd2" y="hd2"/>
                </a:cxn>
                <a:cxn ang="5400000">
                  <a:pos x="wd2" y="hd2"/>
                </a:cxn>
                <a:cxn ang="10800000">
                  <a:pos x="wd2" y="hd2"/>
                </a:cxn>
                <a:cxn ang="16200000">
                  <a:pos x="wd2" y="hd2"/>
                </a:cxn>
              </a:cxnLst>
              <a:rect l="0" t="0" r="r" b="b"/>
              <a:pathLst>
                <a:path w="13401" h="21600" extrusionOk="0">
                  <a:moveTo>
                    <a:pt x="13401" y="0"/>
                  </a:moveTo>
                  <a:cubicBezTo>
                    <a:pt x="6489" y="7200"/>
                    <a:pt x="-8199" y="12000"/>
                    <a:pt x="5913" y="21600"/>
                  </a:cubicBezTo>
                  <a:cubicBezTo>
                    <a:pt x="10809" y="14400"/>
                    <a:pt x="2745" y="9600"/>
                    <a:pt x="1340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66" name="任意多边形 25"/>
            <p:cNvSpPr/>
            <p:nvPr/>
          </p:nvSpPr>
          <p:spPr>
            <a:xfrm>
              <a:off x="10242550" y="18464"/>
              <a:ext cx="44451"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0221" y="21600"/>
                  </a:lnTo>
                  <a:cubicBezTo>
                    <a:pt x="19762" y="16200"/>
                    <a:pt x="16085" y="5400"/>
                    <a:pt x="21600" y="0"/>
                  </a:cubicBez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67" name="任意多边形 26"/>
            <p:cNvSpPr/>
            <p:nvPr/>
          </p:nvSpPr>
          <p:spPr>
            <a:xfrm>
              <a:off x="10221912" y="20310"/>
              <a:ext cx="20638"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4909"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68" name="任意多边形 27"/>
            <p:cNvSpPr/>
            <p:nvPr/>
          </p:nvSpPr>
          <p:spPr>
            <a:xfrm>
              <a:off x="9959975" y="14771"/>
              <a:ext cx="76927" cy="12701"/>
            </a:xfrm>
            <a:custGeom>
              <a:avLst/>
              <a:gdLst/>
              <a:ahLst/>
              <a:cxnLst>
                <a:cxn ang="0">
                  <a:pos x="wd2" y="hd2"/>
                </a:cxn>
                <a:cxn ang="5400000">
                  <a:pos x="wd2" y="hd2"/>
                </a:cxn>
                <a:cxn ang="10800000">
                  <a:pos x="wd2" y="hd2"/>
                </a:cxn>
                <a:cxn ang="16200000">
                  <a:pos x="wd2" y="hd2"/>
                </a:cxn>
              </a:cxnLst>
              <a:rect l="0" t="0" r="r" b="b"/>
              <a:pathLst>
                <a:path w="19383" h="21600" extrusionOk="0">
                  <a:moveTo>
                    <a:pt x="15120" y="0"/>
                  </a:moveTo>
                  <a:cubicBezTo>
                    <a:pt x="10560" y="10800"/>
                    <a:pt x="5520" y="10800"/>
                    <a:pt x="0" y="10800"/>
                  </a:cubicBezTo>
                  <a:cubicBezTo>
                    <a:pt x="6000" y="16200"/>
                    <a:pt x="12240" y="21600"/>
                    <a:pt x="18240" y="21600"/>
                  </a:cubicBezTo>
                  <a:cubicBezTo>
                    <a:pt x="18960" y="10800"/>
                    <a:pt x="21600" y="0"/>
                    <a:pt x="151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69" name="任意多边形 28"/>
            <p:cNvSpPr/>
            <p:nvPr/>
          </p:nvSpPr>
          <p:spPr>
            <a:xfrm>
              <a:off x="10100468" y="1477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2960" y="21600"/>
                    <a:pt x="216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70" name="任意多边形 29"/>
            <p:cNvSpPr/>
            <p:nvPr/>
          </p:nvSpPr>
          <p:spPr>
            <a:xfrm>
              <a:off x="9735343" y="1538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21600"/>
                  </a:lnTo>
                  <a:cubicBezTo>
                    <a:pt x="17280" y="21600"/>
                    <a:pt x="17280" y="0"/>
                    <a:pt x="21600"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71" name="任意多边形 30"/>
            <p:cNvSpPr/>
            <p:nvPr/>
          </p:nvSpPr>
          <p:spPr>
            <a:xfrm>
              <a:off x="10032172" y="16617"/>
              <a:ext cx="43691" cy="12701"/>
            </a:xfrm>
            <a:custGeom>
              <a:avLst/>
              <a:gdLst/>
              <a:ahLst/>
              <a:cxnLst>
                <a:cxn ang="0">
                  <a:pos x="wd2" y="hd2"/>
                </a:cxn>
                <a:cxn ang="5400000">
                  <a:pos x="wd2" y="hd2"/>
                </a:cxn>
                <a:cxn ang="10800000">
                  <a:pos x="wd2" y="hd2"/>
                </a:cxn>
                <a:cxn ang="16200000">
                  <a:pos x="wd2" y="hd2"/>
                </a:cxn>
              </a:cxnLst>
              <a:rect l="0" t="0" r="r" b="b"/>
              <a:pathLst>
                <a:path w="21231" h="21600" extrusionOk="0">
                  <a:moveTo>
                    <a:pt x="2388" y="21600"/>
                  </a:moveTo>
                  <a:cubicBezTo>
                    <a:pt x="11120" y="21600"/>
                    <a:pt x="16176" y="10800"/>
                    <a:pt x="21231" y="0"/>
                  </a:cubicBezTo>
                  <a:cubicBezTo>
                    <a:pt x="14797" y="0"/>
                    <a:pt x="7903" y="10800"/>
                    <a:pt x="550" y="10800"/>
                  </a:cubicBezTo>
                  <a:cubicBezTo>
                    <a:pt x="-369" y="10800"/>
                    <a:pt x="-369" y="21600"/>
                    <a:pt x="238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72" name="任意多边形 31"/>
            <p:cNvSpPr/>
            <p:nvPr/>
          </p:nvSpPr>
          <p:spPr>
            <a:xfrm>
              <a:off x="9886950" y="11992"/>
              <a:ext cx="31751" cy="12701"/>
            </a:xfrm>
            <a:custGeom>
              <a:avLst/>
              <a:gdLst/>
              <a:ahLst/>
              <a:cxnLst>
                <a:cxn ang="0">
                  <a:pos x="wd2" y="hd2"/>
                </a:cxn>
                <a:cxn ang="5400000">
                  <a:pos x="wd2" y="hd2"/>
                </a:cxn>
                <a:cxn ang="10800000">
                  <a:pos x="wd2" y="hd2"/>
                </a:cxn>
                <a:cxn ang="16200000">
                  <a:pos x="wd2" y="hd2"/>
                </a:cxn>
              </a:cxnLst>
              <a:rect l="0" t="0" r="r" b="b"/>
              <a:pathLst>
                <a:path w="21600" h="16362" extrusionOk="0">
                  <a:moveTo>
                    <a:pt x="0" y="1962"/>
                  </a:moveTo>
                  <a:cubicBezTo>
                    <a:pt x="6545" y="9162"/>
                    <a:pt x="13745" y="16362"/>
                    <a:pt x="21600" y="16362"/>
                  </a:cubicBezTo>
                  <a:cubicBezTo>
                    <a:pt x="15055" y="9162"/>
                    <a:pt x="1964" y="-5238"/>
                    <a:pt x="0" y="196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73" name="任意多边形 32"/>
            <p:cNvSpPr/>
            <p:nvPr/>
          </p:nvSpPr>
          <p:spPr>
            <a:xfrm>
              <a:off x="10093869" y="12924"/>
              <a:ext cx="12701" cy="12701"/>
            </a:xfrm>
            <a:custGeom>
              <a:avLst/>
              <a:gdLst/>
              <a:ahLst/>
              <a:cxnLst>
                <a:cxn ang="0">
                  <a:pos x="wd2" y="hd2"/>
                </a:cxn>
                <a:cxn ang="5400000">
                  <a:pos x="wd2" y="hd2"/>
                </a:cxn>
                <a:cxn ang="10800000">
                  <a:pos x="wd2" y="hd2"/>
                </a:cxn>
                <a:cxn ang="16200000">
                  <a:pos x="wd2" y="hd2"/>
                </a:cxn>
              </a:cxnLst>
              <a:rect l="0" t="0" r="r" b="b"/>
              <a:pathLst>
                <a:path w="17894" h="9600" extrusionOk="0">
                  <a:moveTo>
                    <a:pt x="7094" y="9600"/>
                  </a:moveTo>
                  <a:lnTo>
                    <a:pt x="17894" y="9600"/>
                  </a:lnTo>
                  <a:cubicBezTo>
                    <a:pt x="-3706" y="-12000"/>
                    <a:pt x="-3706" y="9600"/>
                    <a:pt x="7094"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74" name="任意多边形 33"/>
            <p:cNvSpPr/>
            <p:nvPr/>
          </p:nvSpPr>
          <p:spPr>
            <a:xfrm>
              <a:off x="10075862" y="14155"/>
              <a:ext cx="28576" cy="12701"/>
            </a:xfrm>
            <a:custGeom>
              <a:avLst/>
              <a:gdLst/>
              <a:ahLst/>
              <a:cxnLst>
                <a:cxn ang="0">
                  <a:pos x="wd2" y="hd2"/>
                </a:cxn>
                <a:cxn ang="5400000">
                  <a:pos x="wd2" y="hd2"/>
                </a:cxn>
                <a:cxn ang="10800000">
                  <a:pos x="wd2" y="hd2"/>
                </a:cxn>
                <a:cxn ang="16200000">
                  <a:pos x="wd2" y="hd2"/>
                </a:cxn>
              </a:cxnLst>
              <a:rect l="0" t="0" r="r" b="b"/>
              <a:pathLst>
                <a:path w="21600" h="21600" extrusionOk="0">
                  <a:moveTo>
                    <a:pt x="17419" y="0"/>
                  </a:moveTo>
                  <a:cubicBezTo>
                    <a:pt x="10452" y="7200"/>
                    <a:pt x="5574" y="14400"/>
                    <a:pt x="0" y="21600"/>
                  </a:cubicBezTo>
                  <a:cubicBezTo>
                    <a:pt x="7665" y="21600"/>
                    <a:pt x="15329" y="14400"/>
                    <a:pt x="21600" y="14400"/>
                  </a:cubicBezTo>
                  <a:cubicBezTo>
                    <a:pt x="20206" y="7200"/>
                    <a:pt x="18813" y="7200"/>
                    <a:pt x="17419"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75" name="任意多边形 34"/>
            <p:cNvSpPr/>
            <p:nvPr/>
          </p:nvSpPr>
          <p:spPr>
            <a:xfrm>
              <a:off x="9626740" y="21736"/>
              <a:ext cx="157896" cy="23389"/>
            </a:xfrm>
            <a:custGeom>
              <a:avLst/>
              <a:gdLst/>
              <a:ahLst/>
              <a:cxnLst>
                <a:cxn ang="0">
                  <a:pos x="wd2" y="hd2"/>
                </a:cxn>
                <a:cxn ang="5400000">
                  <a:pos x="wd2" y="hd2"/>
                </a:cxn>
                <a:cxn ang="10800000">
                  <a:pos x="wd2" y="hd2"/>
                </a:cxn>
                <a:cxn ang="16200000">
                  <a:pos x="wd2" y="hd2"/>
                </a:cxn>
              </a:cxnLst>
              <a:rect l="0" t="0" r="r" b="b"/>
              <a:pathLst>
                <a:path w="18053" h="21600" extrusionOk="0">
                  <a:moveTo>
                    <a:pt x="5258" y="21600"/>
                  </a:moveTo>
                  <a:cubicBezTo>
                    <a:pt x="5586" y="18400"/>
                    <a:pt x="11040" y="15200"/>
                    <a:pt x="15731" y="19200"/>
                  </a:cubicBezTo>
                  <a:cubicBezTo>
                    <a:pt x="20313" y="16800"/>
                    <a:pt x="17368" y="5600"/>
                    <a:pt x="13331" y="0"/>
                  </a:cubicBezTo>
                  <a:cubicBezTo>
                    <a:pt x="13222" y="1600"/>
                    <a:pt x="13222" y="2400"/>
                    <a:pt x="8422" y="4800"/>
                  </a:cubicBezTo>
                  <a:cubicBezTo>
                    <a:pt x="10058" y="6400"/>
                    <a:pt x="19004" y="8800"/>
                    <a:pt x="14968" y="11200"/>
                  </a:cubicBezTo>
                  <a:cubicBezTo>
                    <a:pt x="8640" y="12800"/>
                    <a:pt x="9840" y="10400"/>
                    <a:pt x="6786" y="8800"/>
                  </a:cubicBezTo>
                  <a:cubicBezTo>
                    <a:pt x="9295" y="12800"/>
                    <a:pt x="-1287" y="14400"/>
                    <a:pt x="131" y="20000"/>
                  </a:cubicBezTo>
                  <a:lnTo>
                    <a:pt x="5586" y="18400"/>
                  </a:lnTo>
                  <a:cubicBezTo>
                    <a:pt x="5695" y="19200"/>
                    <a:pt x="3731" y="20800"/>
                    <a:pt x="525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76" name="任意多边形 35"/>
            <p:cNvSpPr/>
            <p:nvPr/>
          </p:nvSpPr>
          <p:spPr>
            <a:xfrm>
              <a:off x="9744075" y="12924"/>
              <a:ext cx="95251" cy="12701"/>
            </a:xfrm>
            <a:custGeom>
              <a:avLst/>
              <a:gdLst/>
              <a:ahLst/>
              <a:cxnLst>
                <a:cxn ang="0">
                  <a:pos x="wd2" y="hd2"/>
                </a:cxn>
                <a:cxn ang="5400000">
                  <a:pos x="wd2" y="hd2"/>
                </a:cxn>
                <a:cxn ang="10800000">
                  <a:pos x="wd2" y="hd2"/>
                </a:cxn>
                <a:cxn ang="16200000">
                  <a:pos x="wd2" y="hd2"/>
                </a:cxn>
              </a:cxnLst>
              <a:rect l="0" t="0" r="r" b="b"/>
              <a:pathLst>
                <a:path w="21600" h="21600" extrusionOk="0">
                  <a:moveTo>
                    <a:pt x="17712" y="21600"/>
                  </a:moveTo>
                  <a:lnTo>
                    <a:pt x="21600" y="21600"/>
                  </a:lnTo>
                  <a:cubicBezTo>
                    <a:pt x="17064" y="18000"/>
                    <a:pt x="14040" y="14400"/>
                    <a:pt x="8208" y="0"/>
                  </a:cubicBezTo>
                  <a:cubicBezTo>
                    <a:pt x="1728" y="7200"/>
                    <a:pt x="432" y="14400"/>
                    <a:pt x="0" y="18000"/>
                  </a:cubicBezTo>
                  <a:lnTo>
                    <a:pt x="19008" y="21600"/>
                  </a:lnTo>
                  <a:lnTo>
                    <a:pt x="17712"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77" name="任意多边形 36"/>
            <p:cNvSpPr/>
            <p:nvPr/>
          </p:nvSpPr>
          <p:spPr>
            <a:xfrm>
              <a:off x="9839325" y="19079"/>
              <a:ext cx="120684" cy="12701"/>
            </a:xfrm>
            <a:custGeom>
              <a:avLst/>
              <a:gdLst/>
              <a:ahLst/>
              <a:cxnLst>
                <a:cxn ang="0">
                  <a:pos x="wd2" y="hd2"/>
                </a:cxn>
                <a:cxn ang="5400000">
                  <a:pos x="wd2" y="hd2"/>
                </a:cxn>
                <a:cxn ang="10800000">
                  <a:pos x="wd2" y="hd2"/>
                </a:cxn>
                <a:cxn ang="16200000">
                  <a:pos x="wd2" y="hd2"/>
                </a:cxn>
              </a:cxnLst>
              <a:rect l="0" t="0" r="r" b="b"/>
              <a:pathLst>
                <a:path w="19318" h="21600" extrusionOk="0">
                  <a:moveTo>
                    <a:pt x="12169" y="4629"/>
                  </a:moveTo>
                  <a:cubicBezTo>
                    <a:pt x="10039" y="10800"/>
                    <a:pt x="3499" y="13886"/>
                    <a:pt x="7454" y="21600"/>
                  </a:cubicBezTo>
                  <a:cubicBezTo>
                    <a:pt x="15515" y="21600"/>
                    <a:pt x="13082" y="15429"/>
                    <a:pt x="17949" y="12343"/>
                  </a:cubicBezTo>
                  <a:cubicBezTo>
                    <a:pt x="5020" y="13886"/>
                    <a:pt x="21600" y="9257"/>
                    <a:pt x="12321" y="4629"/>
                  </a:cubicBezTo>
                  <a:cubicBezTo>
                    <a:pt x="14755" y="4629"/>
                    <a:pt x="17037" y="3086"/>
                    <a:pt x="19318" y="3086"/>
                  </a:cubicBezTo>
                  <a:cubicBezTo>
                    <a:pt x="16885" y="3086"/>
                    <a:pt x="14755" y="1543"/>
                    <a:pt x="12625" y="0"/>
                  </a:cubicBezTo>
                  <a:lnTo>
                    <a:pt x="12930" y="1543"/>
                  </a:lnTo>
                  <a:cubicBezTo>
                    <a:pt x="12930" y="1543"/>
                    <a:pt x="12930" y="1543"/>
                    <a:pt x="12930" y="1543"/>
                  </a:cubicBezTo>
                  <a:cubicBezTo>
                    <a:pt x="13538" y="1543"/>
                    <a:pt x="13690" y="1543"/>
                    <a:pt x="13082" y="1543"/>
                  </a:cubicBezTo>
                  <a:lnTo>
                    <a:pt x="12777" y="1543"/>
                  </a:lnTo>
                  <a:cubicBezTo>
                    <a:pt x="12625" y="3086"/>
                    <a:pt x="12473" y="3086"/>
                    <a:pt x="12169" y="4629"/>
                  </a:cubicBezTo>
                  <a:cubicBezTo>
                    <a:pt x="8518" y="3086"/>
                    <a:pt x="11561" y="3086"/>
                    <a:pt x="12777" y="1543"/>
                  </a:cubicBezTo>
                  <a:cubicBezTo>
                    <a:pt x="12777" y="1543"/>
                    <a:pt x="12930" y="1543"/>
                    <a:pt x="12930" y="1543"/>
                  </a:cubicBezTo>
                  <a:lnTo>
                    <a:pt x="0" y="4629"/>
                  </a:lnTo>
                  <a:cubicBezTo>
                    <a:pt x="2738" y="4629"/>
                    <a:pt x="6085" y="4629"/>
                    <a:pt x="12169" y="46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78" name="任意多边形 37"/>
            <p:cNvSpPr/>
            <p:nvPr/>
          </p:nvSpPr>
          <p:spPr>
            <a:xfrm>
              <a:off x="10312163" y="34466"/>
              <a:ext cx="12701" cy="12701"/>
            </a:xfrm>
            <a:custGeom>
              <a:avLst/>
              <a:gdLst/>
              <a:ahLst/>
              <a:cxnLst>
                <a:cxn ang="0">
                  <a:pos x="wd2" y="hd2"/>
                </a:cxn>
                <a:cxn ang="5400000">
                  <a:pos x="wd2" y="hd2"/>
                </a:cxn>
                <a:cxn ang="10800000">
                  <a:pos x="wd2" y="hd2"/>
                </a:cxn>
                <a:cxn ang="16200000">
                  <a:pos x="wd2" y="hd2"/>
                </a:cxn>
              </a:cxnLst>
              <a:rect l="0" t="0" r="r" b="b"/>
              <a:pathLst>
                <a:path w="15475" h="21600" extrusionOk="0">
                  <a:moveTo>
                    <a:pt x="15475" y="21600"/>
                  </a:moveTo>
                  <a:cubicBezTo>
                    <a:pt x="9584" y="21600"/>
                    <a:pt x="9584" y="21600"/>
                    <a:pt x="9584" y="0"/>
                  </a:cubicBezTo>
                  <a:cubicBezTo>
                    <a:pt x="-2198" y="21600"/>
                    <a:pt x="-6125" y="21600"/>
                    <a:pt x="1547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79" name="任意多边形 38"/>
            <p:cNvSpPr/>
            <p:nvPr/>
          </p:nvSpPr>
          <p:spPr>
            <a:xfrm>
              <a:off x="10247794" y="28927"/>
              <a:ext cx="93565" cy="12700"/>
            </a:xfrm>
            <a:custGeom>
              <a:avLst/>
              <a:gdLst/>
              <a:ahLst/>
              <a:cxnLst>
                <a:cxn ang="0">
                  <a:pos x="wd2" y="hd2"/>
                </a:cxn>
                <a:cxn ang="5400000">
                  <a:pos x="wd2" y="hd2"/>
                </a:cxn>
                <a:cxn ang="10800000">
                  <a:pos x="wd2" y="hd2"/>
                </a:cxn>
                <a:cxn ang="16200000">
                  <a:pos x="wd2" y="hd2"/>
                </a:cxn>
              </a:cxnLst>
              <a:rect l="0" t="0" r="r" b="b"/>
              <a:pathLst>
                <a:path w="17204" h="21600" extrusionOk="0">
                  <a:moveTo>
                    <a:pt x="7534" y="19800"/>
                  </a:moveTo>
                  <a:cubicBezTo>
                    <a:pt x="8597" y="18000"/>
                    <a:pt x="9482" y="14400"/>
                    <a:pt x="13023" y="16200"/>
                  </a:cubicBezTo>
                  <a:cubicBezTo>
                    <a:pt x="16033" y="18000"/>
                    <a:pt x="13023" y="19800"/>
                    <a:pt x="13200" y="21600"/>
                  </a:cubicBezTo>
                  <a:cubicBezTo>
                    <a:pt x="15325" y="19800"/>
                    <a:pt x="20636" y="16200"/>
                    <a:pt x="13908" y="12600"/>
                  </a:cubicBezTo>
                  <a:lnTo>
                    <a:pt x="12846" y="14400"/>
                  </a:lnTo>
                  <a:cubicBezTo>
                    <a:pt x="6826" y="10800"/>
                    <a:pt x="-964" y="1800"/>
                    <a:pt x="98" y="0"/>
                  </a:cubicBezTo>
                  <a:cubicBezTo>
                    <a:pt x="1869" y="7200"/>
                    <a:pt x="3462" y="12600"/>
                    <a:pt x="7534" y="19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80" name="任意多边形 39"/>
            <p:cNvSpPr/>
            <p:nvPr/>
          </p:nvSpPr>
          <p:spPr>
            <a:xfrm>
              <a:off x="10033000" y="27695"/>
              <a:ext cx="66075" cy="12701"/>
            </a:xfrm>
            <a:custGeom>
              <a:avLst/>
              <a:gdLst/>
              <a:ahLst/>
              <a:cxnLst>
                <a:cxn ang="0">
                  <a:pos x="wd2" y="hd2"/>
                </a:cxn>
                <a:cxn ang="5400000">
                  <a:pos x="wd2" y="hd2"/>
                </a:cxn>
                <a:cxn ang="10800000">
                  <a:pos x="wd2" y="hd2"/>
                </a:cxn>
                <a:cxn ang="16200000">
                  <a:pos x="wd2" y="hd2"/>
                </a:cxn>
              </a:cxnLst>
              <a:rect l="0" t="0" r="r" b="b"/>
              <a:pathLst>
                <a:path w="20432" h="21600" extrusionOk="0">
                  <a:moveTo>
                    <a:pt x="20432" y="0"/>
                  </a:moveTo>
                  <a:lnTo>
                    <a:pt x="0" y="7200"/>
                  </a:lnTo>
                  <a:lnTo>
                    <a:pt x="10508" y="21600"/>
                  </a:lnTo>
                  <a:lnTo>
                    <a:pt x="9924" y="14400"/>
                  </a:lnTo>
                  <a:cubicBezTo>
                    <a:pt x="21600" y="14400"/>
                    <a:pt x="18973" y="7200"/>
                    <a:pt x="2043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81" name="任意多边形 40"/>
            <p:cNvSpPr/>
            <p:nvPr/>
          </p:nvSpPr>
          <p:spPr>
            <a:xfrm>
              <a:off x="9701212" y="12310"/>
              <a:ext cx="38101" cy="12701"/>
            </a:xfrm>
            <a:custGeom>
              <a:avLst/>
              <a:gdLst/>
              <a:ahLst/>
              <a:cxnLst>
                <a:cxn ang="0">
                  <a:pos x="wd2" y="hd2"/>
                </a:cxn>
                <a:cxn ang="5400000">
                  <a:pos x="wd2" y="hd2"/>
                </a:cxn>
                <a:cxn ang="10800000">
                  <a:pos x="wd2" y="hd2"/>
                </a:cxn>
                <a:cxn ang="16200000">
                  <a:pos x="wd2" y="hd2"/>
                </a:cxn>
              </a:cxnLst>
              <a:rect l="0" t="0" r="r" b="b"/>
              <a:pathLst>
                <a:path w="21600" h="21600" extrusionOk="0">
                  <a:moveTo>
                    <a:pt x="16740" y="15429"/>
                  </a:moveTo>
                  <a:lnTo>
                    <a:pt x="21600" y="0"/>
                  </a:lnTo>
                  <a:lnTo>
                    <a:pt x="0" y="21600"/>
                  </a:lnTo>
                  <a:lnTo>
                    <a:pt x="16740" y="1542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82" name="任意多边形 41"/>
            <p:cNvSpPr/>
            <p:nvPr/>
          </p:nvSpPr>
          <p:spPr>
            <a:xfrm>
              <a:off x="9623425" y="11693"/>
              <a:ext cx="22226" cy="12701"/>
            </a:xfrm>
            <a:custGeom>
              <a:avLst/>
              <a:gdLst/>
              <a:ahLst/>
              <a:cxnLst>
                <a:cxn ang="0">
                  <a:pos x="wd2" y="hd2"/>
                </a:cxn>
                <a:cxn ang="5400000">
                  <a:pos x="wd2" y="hd2"/>
                </a:cxn>
                <a:cxn ang="10800000">
                  <a:pos x="wd2" y="hd2"/>
                </a:cxn>
                <a:cxn ang="16200000">
                  <a:pos x="wd2" y="hd2"/>
                </a:cxn>
              </a:cxnLst>
              <a:rect l="0" t="0" r="r" b="b"/>
              <a:pathLst>
                <a:path w="21600" h="21600" extrusionOk="0">
                  <a:moveTo>
                    <a:pt x="18900" y="21600"/>
                  </a:moveTo>
                  <a:lnTo>
                    <a:pt x="21600" y="0"/>
                  </a:lnTo>
                  <a:lnTo>
                    <a:pt x="0" y="16200"/>
                  </a:lnTo>
                  <a:lnTo>
                    <a:pt x="189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83" name="任意多边形 42"/>
            <p:cNvSpPr/>
            <p:nvPr/>
          </p:nvSpPr>
          <p:spPr>
            <a:xfrm>
              <a:off x="4675187" y="48006"/>
              <a:ext cx="2063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0286" y="0"/>
                    <a:pt x="16457"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84" name="任意多边形 43"/>
            <p:cNvSpPr/>
            <p:nvPr/>
          </p:nvSpPr>
          <p:spPr>
            <a:xfrm>
              <a:off x="4833674" y="46775"/>
              <a:ext cx="12701" cy="12701"/>
            </a:xfrm>
            <a:custGeom>
              <a:avLst/>
              <a:gdLst/>
              <a:ahLst/>
              <a:cxnLst>
                <a:cxn ang="0">
                  <a:pos x="wd2" y="hd2"/>
                </a:cxn>
                <a:cxn ang="5400000">
                  <a:pos x="wd2" y="hd2"/>
                </a:cxn>
                <a:cxn ang="10800000">
                  <a:pos x="wd2" y="hd2"/>
                </a:cxn>
                <a:cxn ang="16200000">
                  <a:pos x="wd2" y="hd2"/>
                </a:cxn>
              </a:cxnLst>
              <a:rect l="0" t="0" r="r" b="b"/>
              <a:pathLst>
                <a:path w="15589" h="21600" extrusionOk="0">
                  <a:moveTo>
                    <a:pt x="6949" y="21600"/>
                  </a:moveTo>
                  <a:lnTo>
                    <a:pt x="15589" y="0"/>
                  </a:lnTo>
                  <a:cubicBezTo>
                    <a:pt x="469" y="10800"/>
                    <a:pt x="-6011" y="21600"/>
                    <a:pt x="6949"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85" name="任意多边形 44"/>
            <p:cNvSpPr/>
            <p:nvPr/>
          </p:nvSpPr>
          <p:spPr>
            <a:xfrm>
              <a:off x="7431415" y="7808"/>
              <a:ext cx="58410" cy="12701"/>
            </a:xfrm>
            <a:custGeom>
              <a:avLst/>
              <a:gdLst/>
              <a:ahLst/>
              <a:cxnLst>
                <a:cxn ang="0">
                  <a:pos x="wd2" y="hd2"/>
                </a:cxn>
                <a:cxn ang="5400000">
                  <a:pos x="wd2" y="hd2"/>
                </a:cxn>
                <a:cxn ang="10800000">
                  <a:pos x="wd2" y="hd2"/>
                </a:cxn>
                <a:cxn ang="16200000">
                  <a:pos x="wd2" y="hd2"/>
                </a:cxn>
              </a:cxnLst>
              <a:rect l="0" t="0" r="r" b="b"/>
              <a:pathLst>
                <a:path w="20378" h="15529" extrusionOk="0">
                  <a:moveTo>
                    <a:pt x="20378" y="15529"/>
                  </a:moveTo>
                  <a:cubicBezTo>
                    <a:pt x="10076" y="5929"/>
                    <a:pt x="-1222" y="-6071"/>
                    <a:pt x="107" y="3529"/>
                  </a:cubicBezTo>
                  <a:lnTo>
                    <a:pt x="3098" y="13129"/>
                  </a:lnTo>
                  <a:cubicBezTo>
                    <a:pt x="10409" y="10729"/>
                    <a:pt x="15726" y="13129"/>
                    <a:pt x="20378" y="155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86" name="任意多边形 45"/>
            <p:cNvSpPr/>
            <p:nvPr/>
          </p:nvSpPr>
          <p:spPr>
            <a:xfrm>
              <a:off x="6015037" y="29542"/>
              <a:ext cx="28576"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6703" y="21600"/>
                  </a:lnTo>
                  <a:lnTo>
                    <a:pt x="21600" y="0"/>
                  </a:ln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87" name="任意多边形 46"/>
            <p:cNvSpPr/>
            <p:nvPr/>
          </p:nvSpPr>
          <p:spPr>
            <a:xfrm>
              <a:off x="5956300" y="44928"/>
              <a:ext cx="381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cubicBezTo>
                    <a:pt x="4860" y="7200"/>
                    <a:pt x="11880" y="144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88" name="任意多边形 47"/>
            <p:cNvSpPr/>
            <p:nvPr/>
          </p:nvSpPr>
          <p:spPr>
            <a:xfrm>
              <a:off x="3887787" y="51699"/>
              <a:ext cx="24279" cy="12701"/>
            </a:xfrm>
            <a:custGeom>
              <a:avLst/>
              <a:gdLst/>
              <a:ahLst/>
              <a:cxnLst>
                <a:cxn ang="0">
                  <a:pos x="wd2" y="hd2"/>
                </a:cxn>
                <a:cxn ang="5400000">
                  <a:pos x="wd2" y="hd2"/>
                </a:cxn>
                <a:cxn ang="10800000">
                  <a:pos x="wd2" y="hd2"/>
                </a:cxn>
                <a:cxn ang="16200000">
                  <a:pos x="wd2" y="hd2"/>
                </a:cxn>
              </a:cxnLst>
              <a:rect l="0" t="0" r="r" b="b"/>
              <a:pathLst>
                <a:path w="14363" h="21600" extrusionOk="0">
                  <a:moveTo>
                    <a:pt x="13642" y="0"/>
                  </a:moveTo>
                  <a:lnTo>
                    <a:pt x="0" y="21600"/>
                  </a:lnTo>
                  <a:cubicBezTo>
                    <a:pt x="21600" y="21600"/>
                    <a:pt x="11937" y="12960"/>
                    <a:pt x="1364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89" name="任意多边形 48"/>
            <p:cNvSpPr/>
            <p:nvPr/>
          </p:nvSpPr>
          <p:spPr>
            <a:xfrm>
              <a:off x="8683625" y="13367"/>
              <a:ext cx="61913" cy="12701"/>
            </a:xfrm>
            <a:custGeom>
              <a:avLst/>
              <a:gdLst/>
              <a:ahLst/>
              <a:cxnLst>
                <a:cxn ang="0">
                  <a:pos x="wd2" y="hd2"/>
                </a:cxn>
                <a:cxn ang="5400000">
                  <a:pos x="wd2" y="hd2"/>
                </a:cxn>
                <a:cxn ang="10800000">
                  <a:pos x="wd2" y="hd2"/>
                </a:cxn>
                <a:cxn ang="16200000">
                  <a:pos x="wd2" y="hd2"/>
                </a:cxn>
              </a:cxnLst>
              <a:rect l="0" t="0" r="r" b="b"/>
              <a:pathLst>
                <a:path w="21600" h="14683" extrusionOk="0">
                  <a:moveTo>
                    <a:pt x="21600" y="10800"/>
                  </a:moveTo>
                  <a:cubicBezTo>
                    <a:pt x="12960" y="3600"/>
                    <a:pt x="5982" y="0"/>
                    <a:pt x="0" y="0"/>
                  </a:cubicBezTo>
                  <a:cubicBezTo>
                    <a:pt x="10634" y="7200"/>
                    <a:pt x="18942" y="21600"/>
                    <a:pt x="21600" y="10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90" name="任意多边形 49"/>
            <p:cNvSpPr/>
            <p:nvPr/>
          </p:nvSpPr>
          <p:spPr>
            <a:xfrm>
              <a:off x="4735512" y="8001"/>
              <a:ext cx="16900" cy="12701"/>
            </a:xfrm>
            <a:custGeom>
              <a:avLst/>
              <a:gdLst/>
              <a:ahLst/>
              <a:cxnLst>
                <a:cxn ang="0">
                  <a:pos x="wd2" y="hd2"/>
                </a:cxn>
                <a:cxn ang="5400000">
                  <a:pos x="wd2" y="hd2"/>
                </a:cxn>
                <a:cxn ang="10800000">
                  <a:pos x="wd2" y="hd2"/>
                </a:cxn>
                <a:cxn ang="16200000">
                  <a:pos x="wd2" y="hd2"/>
                </a:cxn>
              </a:cxnLst>
              <a:rect l="0" t="0" r="r" b="b"/>
              <a:pathLst>
                <a:path w="19162" h="21600" extrusionOk="0">
                  <a:moveTo>
                    <a:pt x="18514" y="0"/>
                  </a:moveTo>
                  <a:cubicBezTo>
                    <a:pt x="5143" y="10800"/>
                    <a:pt x="0" y="21600"/>
                    <a:pt x="0" y="21600"/>
                  </a:cubicBezTo>
                  <a:cubicBezTo>
                    <a:pt x="13371" y="21600"/>
                    <a:pt x="21600" y="10800"/>
                    <a:pt x="18514"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91" name="任意多边形 50"/>
            <p:cNvSpPr/>
            <p:nvPr/>
          </p:nvSpPr>
          <p:spPr>
            <a:xfrm>
              <a:off x="8612187" y="11589"/>
              <a:ext cx="71438" cy="12701"/>
            </a:xfrm>
            <a:custGeom>
              <a:avLst/>
              <a:gdLst/>
              <a:ahLst/>
              <a:cxnLst>
                <a:cxn ang="0">
                  <a:pos x="wd2" y="hd2"/>
                </a:cxn>
                <a:cxn ang="5400000">
                  <a:pos x="wd2" y="hd2"/>
                </a:cxn>
                <a:cxn ang="10800000">
                  <a:pos x="wd2" y="hd2"/>
                </a:cxn>
                <a:cxn ang="16200000">
                  <a:pos x="wd2" y="hd2"/>
                </a:cxn>
              </a:cxnLst>
              <a:rect l="0" t="0" r="r" b="b"/>
              <a:pathLst>
                <a:path w="21600" h="15624" extrusionOk="0">
                  <a:moveTo>
                    <a:pt x="0" y="10224"/>
                  </a:moveTo>
                  <a:lnTo>
                    <a:pt x="3744" y="15624"/>
                  </a:lnTo>
                  <a:cubicBezTo>
                    <a:pt x="9216" y="10224"/>
                    <a:pt x="14976" y="4824"/>
                    <a:pt x="21600" y="10224"/>
                  </a:cubicBezTo>
                  <a:cubicBezTo>
                    <a:pt x="14976" y="-576"/>
                    <a:pt x="7200" y="-5976"/>
                    <a:pt x="0" y="1022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92" name="任意多边形 51"/>
            <p:cNvSpPr/>
            <p:nvPr/>
          </p:nvSpPr>
          <p:spPr>
            <a:xfrm>
              <a:off x="1058469" y="41852"/>
              <a:ext cx="12701" cy="12701"/>
            </a:xfrm>
            <a:custGeom>
              <a:avLst/>
              <a:gdLst/>
              <a:ahLst/>
              <a:cxnLst>
                <a:cxn ang="0">
                  <a:pos x="wd2" y="hd2"/>
                </a:cxn>
                <a:cxn ang="5400000">
                  <a:pos x="wd2" y="hd2"/>
                </a:cxn>
                <a:cxn ang="10800000">
                  <a:pos x="wd2" y="hd2"/>
                </a:cxn>
                <a:cxn ang="16200000">
                  <a:pos x="wd2" y="hd2"/>
                </a:cxn>
              </a:cxnLst>
              <a:rect l="0" t="0" r="r" b="b"/>
              <a:pathLst>
                <a:path w="19417" h="21600" extrusionOk="0">
                  <a:moveTo>
                    <a:pt x="19417" y="21600"/>
                  </a:moveTo>
                  <a:lnTo>
                    <a:pt x="517" y="0"/>
                  </a:lnTo>
                  <a:cubicBezTo>
                    <a:pt x="-2183" y="21600"/>
                    <a:pt x="5917" y="21600"/>
                    <a:pt x="1941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93" name="任意多边形 52"/>
            <p:cNvSpPr/>
            <p:nvPr/>
          </p:nvSpPr>
          <p:spPr>
            <a:xfrm>
              <a:off x="239712" y="3846"/>
              <a:ext cx="34926" cy="1270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5400" y="16200"/>
                    <a:pt x="13800" y="16200"/>
                    <a:pt x="21600" y="16200"/>
                  </a:cubicBezTo>
                  <a:cubicBezTo>
                    <a:pt x="17400" y="-5400"/>
                    <a:pt x="11400" y="-5400"/>
                    <a:pt x="0" y="162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94" name="任意多边形 53"/>
            <p:cNvSpPr/>
            <p:nvPr/>
          </p:nvSpPr>
          <p:spPr>
            <a:xfrm>
              <a:off x="9288269" y="11419"/>
              <a:ext cx="12701" cy="12701"/>
            </a:xfrm>
            <a:custGeom>
              <a:avLst/>
              <a:gdLst/>
              <a:ahLst/>
              <a:cxnLst>
                <a:cxn ang="0">
                  <a:pos x="wd2" y="hd2"/>
                </a:cxn>
                <a:cxn ang="5400000">
                  <a:pos x="wd2" y="hd2"/>
                </a:cxn>
                <a:cxn ang="10800000">
                  <a:pos x="wd2" y="hd2"/>
                </a:cxn>
                <a:cxn ang="16200000">
                  <a:pos x="wd2" y="hd2"/>
                </a:cxn>
              </a:cxnLst>
              <a:rect l="0" t="0" r="r" b="b"/>
              <a:pathLst>
                <a:path w="10361" h="9600" extrusionOk="0">
                  <a:moveTo>
                    <a:pt x="0" y="9600"/>
                  </a:moveTo>
                  <a:cubicBezTo>
                    <a:pt x="21600" y="9600"/>
                    <a:pt x="32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95" name="任意多边形 54"/>
            <p:cNvSpPr/>
            <p:nvPr/>
          </p:nvSpPr>
          <p:spPr>
            <a:xfrm>
              <a:off x="9371805" y="2769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800" y="7200"/>
                    <a:pt x="2700" y="14400"/>
                    <a:pt x="0" y="21600"/>
                  </a:cubicBezTo>
                  <a:cubicBezTo>
                    <a:pt x="5400" y="14400"/>
                    <a:pt x="10800" y="72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96" name="任意多边形 55"/>
            <p:cNvSpPr/>
            <p:nvPr/>
          </p:nvSpPr>
          <p:spPr>
            <a:xfrm>
              <a:off x="8420178" y="35355"/>
              <a:ext cx="12701" cy="12701"/>
            </a:xfrm>
            <a:custGeom>
              <a:avLst/>
              <a:gdLst/>
              <a:ahLst/>
              <a:cxnLst>
                <a:cxn ang="0">
                  <a:pos x="wd2" y="hd2"/>
                </a:cxn>
                <a:cxn ang="5400000">
                  <a:pos x="wd2" y="hd2"/>
                </a:cxn>
                <a:cxn ang="10800000">
                  <a:pos x="wd2" y="hd2"/>
                </a:cxn>
                <a:cxn ang="16200000">
                  <a:pos x="wd2" y="hd2"/>
                </a:cxn>
              </a:cxnLst>
              <a:rect l="0" t="0" r="r" b="b"/>
              <a:pathLst>
                <a:path w="15120" h="9600" extrusionOk="0">
                  <a:moveTo>
                    <a:pt x="4320" y="0"/>
                  </a:moveTo>
                  <a:lnTo>
                    <a:pt x="0" y="0"/>
                  </a:lnTo>
                  <a:cubicBezTo>
                    <a:pt x="21600" y="21600"/>
                    <a:pt x="17280" y="0"/>
                    <a:pt x="43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97" name="任意多边形 56"/>
            <p:cNvSpPr/>
            <p:nvPr/>
          </p:nvSpPr>
          <p:spPr>
            <a:xfrm>
              <a:off x="9294812" y="12924"/>
              <a:ext cx="2381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552" y="0"/>
                    <a:pt x="8640" y="0"/>
                    <a:pt x="0" y="0"/>
                  </a:cubicBezTo>
                  <a:cubicBezTo>
                    <a:pt x="4320" y="0"/>
                    <a:pt x="10368" y="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98" name="任意多边形 57"/>
            <p:cNvSpPr/>
            <p:nvPr/>
          </p:nvSpPr>
          <p:spPr>
            <a:xfrm>
              <a:off x="9313862" y="11419"/>
              <a:ext cx="17741" cy="12701"/>
            </a:xfrm>
            <a:custGeom>
              <a:avLst/>
              <a:gdLst/>
              <a:ahLst/>
              <a:cxnLst>
                <a:cxn ang="0">
                  <a:pos x="wd2" y="hd2"/>
                </a:cxn>
                <a:cxn ang="5400000">
                  <a:pos x="wd2" y="hd2"/>
                </a:cxn>
                <a:cxn ang="10800000">
                  <a:pos x="wd2" y="hd2"/>
                </a:cxn>
                <a:cxn ang="16200000">
                  <a:pos x="wd2" y="hd2"/>
                </a:cxn>
              </a:cxnLst>
              <a:rect l="0" t="0" r="r" b="b"/>
              <a:pathLst>
                <a:path w="20115" h="9600" extrusionOk="0">
                  <a:moveTo>
                    <a:pt x="0" y="9600"/>
                  </a:moveTo>
                  <a:lnTo>
                    <a:pt x="19440" y="9600"/>
                  </a:lnTo>
                  <a:cubicBezTo>
                    <a:pt x="21600" y="9600"/>
                    <a:pt x="194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499" name="任意多边形 58"/>
            <p:cNvSpPr/>
            <p:nvPr/>
          </p:nvSpPr>
          <p:spPr>
            <a:xfrm>
              <a:off x="9264650" y="12309"/>
              <a:ext cx="30163"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665" y="0"/>
                    <a:pt x="14632" y="0"/>
                    <a:pt x="21600" y="21600"/>
                  </a:cubicBezTo>
                  <a:cubicBezTo>
                    <a:pt x="19510" y="0"/>
                    <a:pt x="18116" y="0"/>
                    <a:pt x="18813"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00" name="任意多边形 59"/>
            <p:cNvSpPr/>
            <p:nvPr/>
          </p:nvSpPr>
          <p:spPr>
            <a:xfrm>
              <a:off x="2577219" y="34561"/>
              <a:ext cx="13581" cy="12701"/>
            </a:xfrm>
            <a:custGeom>
              <a:avLst/>
              <a:gdLst/>
              <a:ahLst/>
              <a:cxnLst>
                <a:cxn ang="0">
                  <a:pos x="wd2" y="hd2"/>
                </a:cxn>
                <a:cxn ang="5400000">
                  <a:pos x="wd2" y="hd2"/>
                </a:cxn>
                <a:cxn ang="10800000">
                  <a:pos x="wd2" y="hd2"/>
                </a:cxn>
                <a:cxn ang="16200000">
                  <a:pos x="wd2" y="hd2"/>
                </a:cxn>
              </a:cxnLst>
              <a:rect l="0" t="0" r="r" b="b"/>
              <a:pathLst>
                <a:path w="14213" h="12471" extrusionOk="0">
                  <a:moveTo>
                    <a:pt x="14213" y="0"/>
                  </a:moveTo>
                  <a:lnTo>
                    <a:pt x="10456" y="0"/>
                  </a:lnTo>
                  <a:cubicBezTo>
                    <a:pt x="-7387" y="21600"/>
                    <a:pt x="126" y="10800"/>
                    <a:pt x="14213"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01" name="任意多边形 60"/>
            <p:cNvSpPr/>
            <p:nvPr/>
          </p:nvSpPr>
          <p:spPr>
            <a:xfrm>
              <a:off x="7000874" y="4923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0"/>
                  </a:lnTo>
                  <a:lnTo>
                    <a:pt x="0" y="0"/>
                  </a:lnTo>
                  <a:lnTo>
                    <a:pt x="72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02" name="任意多边形 61"/>
            <p:cNvSpPr/>
            <p:nvPr/>
          </p:nvSpPr>
          <p:spPr>
            <a:xfrm>
              <a:off x="6938962" y="43892"/>
              <a:ext cx="66676" cy="147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391" y="13976"/>
                    <a:pt x="14713" y="15247"/>
                    <a:pt x="21600" y="16518"/>
                  </a:cubicBezTo>
                  <a:lnTo>
                    <a:pt x="144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03" name="任意多边形 62"/>
            <p:cNvSpPr/>
            <p:nvPr/>
          </p:nvSpPr>
          <p:spPr>
            <a:xfrm>
              <a:off x="50174" y="8015"/>
              <a:ext cx="9552614" cy="58035"/>
            </a:xfrm>
            <a:custGeom>
              <a:avLst/>
              <a:gdLst/>
              <a:ahLst/>
              <a:cxnLst>
                <a:cxn ang="0">
                  <a:pos x="wd2" y="hd2"/>
                </a:cxn>
                <a:cxn ang="5400000">
                  <a:pos x="wd2" y="hd2"/>
                </a:cxn>
                <a:cxn ang="10800000">
                  <a:pos x="wd2" y="hd2"/>
                </a:cxn>
                <a:cxn ang="16200000">
                  <a:pos x="wd2" y="hd2"/>
                </a:cxn>
              </a:cxnLst>
              <a:rect l="0" t="0" r="r" b="b"/>
              <a:pathLst>
                <a:path w="21576" h="19584" extrusionOk="0">
                  <a:moveTo>
                    <a:pt x="5293" y="1440"/>
                  </a:moveTo>
                  <a:lnTo>
                    <a:pt x="5321" y="1728"/>
                  </a:lnTo>
                  <a:cubicBezTo>
                    <a:pt x="5259" y="2304"/>
                    <a:pt x="5276" y="1728"/>
                    <a:pt x="5293" y="1440"/>
                  </a:cubicBezTo>
                  <a:close/>
                  <a:moveTo>
                    <a:pt x="20553" y="5184"/>
                  </a:moveTo>
                  <a:cubicBezTo>
                    <a:pt x="20568" y="4896"/>
                    <a:pt x="20566" y="4608"/>
                    <a:pt x="20562" y="4608"/>
                  </a:cubicBezTo>
                  <a:cubicBezTo>
                    <a:pt x="20551" y="4896"/>
                    <a:pt x="20519" y="4896"/>
                    <a:pt x="20482" y="4896"/>
                  </a:cubicBezTo>
                  <a:cubicBezTo>
                    <a:pt x="20493" y="5184"/>
                    <a:pt x="20512" y="5472"/>
                    <a:pt x="20553" y="5184"/>
                  </a:cubicBezTo>
                  <a:close/>
                  <a:moveTo>
                    <a:pt x="20411" y="4608"/>
                  </a:moveTo>
                  <a:lnTo>
                    <a:pt x="20409" y="4608"/>
                  </a:lnTo>
                  <a:cubicBezTo>
                    <a:pt x="20340" y="4032"/>
                    <a:pt x="20364" y="4320"/>
                    <a:pt x="20411" y="4608"/>
                  </a:cubicBezTo>
                  <a:close/>
                  <a:moveTo>
                    <a:pt x="13707" y="12384"/>
                  </a:moveTo>
                  <a:cubicBezTo>
                    <a:pt x="13683" y="12960"/>
                    <a:pt x="13649" y="12672"/>
                    <a:pt x="13608" y="12096"/>
                  </a:cubicBezTo>
                  <a:cubicBezTo>
                    <a:pt x="13638" y="12096"/>
                    <a:pt x="13670" y="12096"/>
                    <a:pt x="13707" y="12384"/>
                  </a:cubicBezTo>
                  <a:close/>
                  <a:moveTo>
                    <a:pt x="11299" y="15264"/>
                  </a:moveTo>
                  <a:cubicBezTo>
                    <a:pt x="11269" y="15552"/>
                    <a:pt x="11209" y="16416"/>
                    <a:pt x="11185" y="15552"/>
                  </a:cubicBezTo>
                  <a:cubicBezTo>
                    <a:pt x="11222" y="13824"/>
                    <a:pt x="11248" y="14688"/>
                    <a:pt x="11299" y="15264"/>
                  </a:cubicBezTo>
                  <a:close/>
                  <a:moveTo>
                    <a:pt x="9716" y="15552"/>
                  </a:moveTo>
                  <a:lnTo>
                    <a:pt x="9822" y="16704"/>
                  </a:lnTo>
                  <a:cubicBezTo>
                    <a:pt x="9695" y="18432"/>
                    <a:pt x="9602" y="17856"/>
                    <a:pt x="9701" y="19584"/>
                  </a:cubicBezTo>
                  <a:cubicBezTo>
                    <a:pt x="9716" y="15552"/>
                    <a:pt x="10113" y="19296"/>
                    <a:pt x="10128" y="15264"/>
                  </a:cubicBezTo>
                  <a:lnTo>
                    <a:pt x="10199" y="16128"/>
                  </a:lnTo>
                  <a:cubicBezTo>
                    <a:pt x="10177" y="16128"/>
                    <a:pt x="10175" y="16416"/>
                    <a:pt x="10156" y="16416"/>
                  </a:cubicBezTo>
                  <a:cubicBezTo>
                    <a:pt x="10291" y="18144"/>
                    <a:pt x="10257" y="13536"/>
                    <a:pt x="10431" y="14112"/>
                  </a:cubicBezTo>
                  <a:cubicBezTo>
                    <a:pt x="10492" y="14400"/>
                    <a:pt x="10535" y="14976"/>
                    <a:pt x="10494" y="15552"/>
                  </a:cubicBezTo>
                  <a:lnTo>
                    <a:pt x="10630" y="14400"/>
                  </a:lnTo>
                  <a:cubicBezTo>
                    <a:pt x="10668" y="14688"/>
                    <a:pt x="10660" y="15264"/>
                    <a:pt x="10619" y="15264"/>
                  </a:cubicBezTo>
                  <a:lnTo>
                    <a:pt x="10828" y="14976"/>
                  </a:lnTo>
                  <a:lnTo>
                    <a:pt x="10826" y="14976"/>
                  </a:lnTo>
                  <a:cubicBezTo>
                    <a:pt x="10856" y="14400"/>
                    <a:pt x="10922" y="13536"/>
                    <a:pt x="10955" y="12960"/>
                  </a:cubicBezTo>
                  <a:cubicBezTo>
                    <a:pt x="11006" y="13536"/>
                    <a:pt x="10929" y="13536"/>
                    <a:pt x="10942" y="14112"/>
                  </a:cubicBezTo>
                  <a:lnTo>
                    <a:pt x="11056" y="12960"/>
                  </a:lnTo>
                  <a:cubicBezTo>
                    <a:pt x="11103" y="14112"/>
                    <a:pt x="11009" y="14976"/>
                    <a:pt x="10929" y="14976"/>
                  </a:cubicBezTo>
                  <a:cubicBezTo>
                    <a:pt x="11037" y="19008"/>
                    <a:pt x="11024" y="13824"/>
                    <a:pt x="11256" y="16416"/>
                  </a:cubicBezTo>
                  <a:lnTo>
                    <a:pt x="11146" y="16704"/>
                  </a:lnTo>
                  <a:cubicBezTo>
                    <a:pt x="11217" y="19008"/>
                    <a:pt x="11301" y="18144"/>
                    <a:pt x="11424" y="19584"/>
                  </a:cubicBezTo>
                  <a:cubicBezTo>
                    <a:pt x="11394" y="19008"/>
                    <a:pt x="11179" y="16128"/>
                    <a:pt x="11304" y="15264"/>
                  </a:cubicBezTo>
                  <a:cubicBezTo>
                    <a:pt x="11338" y="15552"/>
                    <a:pt x="11385" y="15552"/>
                    <a:pt x="11452" y="14976"/>
                  </a:cubicBezTo>
                  <a:cubicBezTo>
                    <a:pt x="11452" y="16128"/>
                    <a:pt x="11517" y="15840"/>
                    <a:pt x="11601" y="15840"/>
                  </a:cubicBezTo>
                  <a:lnTo>
                    <a:pt x="11594" y="17856"/>
                  </a:lnTo>
                  <a:cubicBezTo>
                    <a:pt x="11683" y="17280"/>
                    <a:pt x="11676" y="16416"/>
                    <a:pt x="11728" y="15552"/>
                  </a:cubicBezTo>
                  <a:cubicBezTo>
                    <a:pt x="11827" y="15552"/>
                    <a:pt x="11848" y="16992"/>
                    <a:pt x="11870" y="18432"/>
                  </a:cubicBezTo>
                  <a:cubicBezTo>
                    <a:pt x="12029" y="18720"/>
                    <a:pt x="11762" y="16128"/>
                    <a:pt x="11950" y="15840"/>
                  </a:cubicBezTo>
                  <a:cubicBezTo>
                    <a:pt x="12081" y="16416"/>
                    <a:pt x="12174" y="15840"/>
                    <a:pt x="12331" y="14688"/>
                  </a:cubicBezTo>
                  <a:cubicBezTo>
                    <a:pt x="12423" y="15264"/>
                    <a:pt x="12316" y="15840"/>
                    <a:pt x="12348" y="16416"/>
                  </a:cubicBezTo>
                  <a:lnTo>
                    <a:pt x="12430" y="14976"/>
                  </a:lnTo>
                  <a:cubicBezTo>
                    <a:pt x="12449" y="14976"/>
                    <a:pt x="12443" y="15264"/>
                    <a:pt x="12441" y="15552"/>
                  </a:cubicBezTo>
                  <a:cubicBezTo>
                    <a:pt x="12510" y="14976"/>
                    <a:pt x="12445" y="13824"/>
                    <a:pt x="12555" y="13248"/>
                  </a:cubicBezTo>
                  <a:cubicBezTo>
                    <a:pt x="12583" y="11232"/>
                    <a:pt x="12777" y="16416"/>
                    <a:pt x="12910" y="14112"/>
                  </a:cubicBezTo>
                  <a:cubicBezTo>
                    <a:pt x="12942" y="14688"/>
                    <a:pt x="12895" y="15264"/>
                    <a:pt x="12904" y="15840"/>
                  </a:cubicBezTo>
                  <a:cubicBezTo>
                    <a:pt x="13089" y="14400"/>
                    <a:pt x="13063" y="14976"/>
                    <a:pt x="13214" y="12960"/>
                  </a:cubicBezTo>
                  <a:lnTo>
                    <a:pt x="13341" y="14112"/>
                  </a:lnTo>
                  <a:cubicBezTo>
                    <a:pt x="13248" y="12672"/>
                    <a:pt x="13369" y="10944"/>
                    <a:pt x="13474" y="9792"/>
                  </a:cubicBezTo>
                  <a:cubicBezTo>
                    <a:pt x="13440" y="8928"/>
                    <a:pt x="13412" y="8352"/>
                    <a:pt x="13393" y="8064"/>
                  </a:cubicBezTo>
                  <a:lnTo>
                    <a:pt x="13561" y="7200"/>
                  </a:lnTo>
                  <a:cubicBezTo>
                    <a:pt x="13582" y="7488"/>
                    <a:pt x="13565" y="8064"/>
                    <a:pt x="13537" y="8928"/>
                  </a:cubicBezTo>
                  <a:lnTo>
                    <a:pt x="13567" y="8352"/>
                  </a:lnTo>
                  <a:cubicBezTo>
                    <a:pt x="13627" y="9216"/>
                    <a:pt x="13597" y="10368"/>
                    <a:pt x="13554" y="11232"/>
                  </a:cubicBezTo>
                  <a:lnTo>
                    <a:pt x="13494" y="10080"/>
                  </a:lnTo>
                  <a:cubicBezTo>
                    <a:pt x="13451" y="11232"/>
                    <a:pt x="13412" y="12384"/>
                    <a:pt x="13421" y="13536"/>
                  </a:cubicBezTo>
                  <a:cubicBezTo>
                    <a:pt x="13431" y="13248"/>
                    <a:pt x="13453" y="13248"/>
                    <a:pt x="13477" y="12960"/>
                  </a:cubicBezTo>
                  <a:cubicBezTo>
                    <a:pt x="13466" y="13248"/>
                    <a:pt x="13459" y="13536"/>
                    <a:pt x="13464" y="13824"/>
                  </a:cubicBezTo>
                  <a:cubicBezTo>
                    <a:pt x="13470" y="14112"/>
                    <a:pt x="13487" y="13536"/>
                    <a:pt x="13515" y="13248"/>
                  </a:cubicBezTo>
                  <a:lnTo>
                    <a:pt x="13552" y="15264"/>
                  </a:lnTo>
                  <a:lnTo>
                    <a:pt x="13563" y="14400"/>
                  </a:lnTo>
                  <a:lnTo>
                    <a:pt x="13782" y="15840"/>
                  </a:lnTo>
                  <a:cubicBezTo>
                    <a:pt x="13942" y="13824"/>
                    <a:pt x="14077" y="10656"/>
                    <a:pt x="14329" y="9792"/>
                  </a:cubicBezTo>
                  <a:cubicBezTo>
                    <a:pt x="14267" y="11520"/>
                    <a:pt x="14316" y="12384"/>
                    <a:pt x="14312" y="14112"/>
                  </a:cubicBezTo>
                  <a:cubicBezTo>
                    <a:pt x="14243" y="12384"/>
                    <a:pt x="14118" y="14976"/>
                    <a:pt x="13989" y="14688"/>
                  </a:cubicBezTo>
                  <a:cubicBezTo>
                    <a:pt x="14056" y="14688"/>
                    <a:pt x="14041" y="15552"/>
                    <a:pt x="14024" y="15840"/>
                  </a:cubicBezTo>
                  <a:lnTo>
                    <a:pt x="14256" y="14400"/>
                  </a:lnTo>
                  <a:cubicBezTo>
                    <a:pt x="14250" y="15840"/>
                    <a:pt x="14306" y="15264"/>
                    <a:pt x="14366" y="16128"/>
                  </a:cubicBezTo>
                  <a:cubicBezTo>
                    <a:pt x="14319" y="12960"/>
                    <a:pt x="14538" y="14112"/>
                    <a:pt x="14633" y="13248"/>
                  </a:cubicBezTo>
                  <a:cubicBezTo>
                    <a:pt x="14637" y="14112"/>
                    <a:pt x="14616" y="15264"/>
                    <a:pt x="14499" y="14976"/>
                  </a:cubicBezTo>
                  <a:cubicBezTo>
                    <a:pt x="14627" y="17280"/>
                    <a:pt x="14665" y="11520"/>
                    <a:pt x="14790" y="13536"/>
                  </a:cubicBezTo>
                  <a:cubicBezTo>
                    <a:pt x="14760" y="13536"/>
                    <a:pt x="14745" y="13248"/>
                    <a:pt x="14734" y="13824"/>
                  </a:cubicBezTo>
                  <a:cubicBezTo>
                    <a:pt x="14801" y="12960"/>
                    <a:pt x="14960" y="13824"/>
                    <a:pt x="14924" y="14688"/>
                  </a:cubicBezTo>
                  <a:lnTo>
                    <a:pt x="14896" y="14688"/>
                  </a:lnTo>
                  <a:cubicBezTo>
                    <a:pt x="15081" y="14976"/>
                    <a:pt x="15462" y="14688"/>
                    <a:pt x="15490" y="12384"/>
                  </a:cubicBezTo>
                  <a:cubicBezTo>
                    <a:pt x="15492" y="12672"/>
                    <a:pt x="15466" y="15264"/>
                    <a:pt x="15456" y="15840"/>
                  </a:cubicBezTo>
                  <a:lnTo>
                    <a:pt x="15787" y="7488"/>
                  </a:lnTo>
                  <a:cubicBezTo>
                    <a:pt x="15759" y="9792"/>
                    <a:pt x="15871" y="14688"/>
                    <a:pt x="15716" y="15840"/>
                  </a:cubicBezTo>
                  <a:cubicBezTo>
                    <a:pt x="15761" y="16128"/>
                    <a:pt x="15815" y="16704"/>
                    <a:pt x="15910" y="15840"/>
                  </a:cubicBezTo>
                  <a:cubicBezTo>
                    <a:pt x="15880" y="15552"/>
                    <a:pt x="15835" y="12672"/>
                    <a:pt x="15876" y="12672"/>
                  </a:cubicBezTo>
                  <a:cubicBezTo>
                    <a:pt x="15990" y="14976"/>
                    <a:pt x="15955" y="13824"/>
                    <a:pt x="16095" y="15840"/>
                  </a:cubicBezTo>
                  <a:cubicBezTo>
                    <a:pt x="16048" y="15552"/>
                    <a:pt x="16100" y="12096"/>
                    <a:pt x="16171" y="12384"/>
                  </a:cubicBezTo>
                  <a:cubicBezTo>
                    <a:pt x="16160" y="12672"/>
                    <a:pt x="16177" y="15552"/>
                    <a:pt x="16151" y="15840"/>
                  </a:cubicBezTo>
                  <a:lnTo>
                    <a:pt x="16330" y="12672"/>
                  </a:lnTo>
                  <a:cubicBezTo>
                    <a:pt x="16285" y="13248"/>
                    <a:pt x="16321" y="15552"/>
                    <a:pt x="16362" y="16416"/>
                  </a:cubicBezTo>
                  <a:cubicBezTo>
                    <a:pt x="16343" y="15840"/>
                    <a:pt x="16515" y="16416"/>
                    <a:pt x="16563" y="16128"/>
                  </a:cubicBezTo>
                  <a:lnTo>
                    <a:pt x="16487" y="15552"/>
                  </a:lnTo>
                  <a:cubicBezTo>
                    <a:pt x="16690" y="16128"/>
                    <a:pt x="16687" y="10944"/>
                    <a:pt x="16888" y="11232"/>
                  </a:cubicBezTo>
                  <a:cubicBezTo>
                    <a:pt x="16864" y="11808"/>
                    <a:pt x="16827" y="15264"/>
                    <a:pt x="16929" y="15840"/>
                  </a:cubicBezTo>
                  <a:cubicBezTo>
                    <a:pt x="16976" y="14112"/>
                    <a:pt x="17135" y="7776"/>
                    <a:pt x="17312" y="6336"/>
                  </a:cubicBezTo>
                  <a:lnTo>
                    <a:pt x="17346" y="7488"/>
                  </a:lnTo>
                  <a:lnTo>
                    <a:pt x="17482" y="6336"/>
                  </a:lnTo>
                  <a:cubicBezTo>
                    <a:pt x="17398" y="8928"/>
                    <a:pt x="17161" y="14112"/>
                    <a:pt x="17030" y="16128"/>
                  </a:cubicBezTo>
                  <a:cubicBezTo>
                    <a:pt x="17105" y="16992"/>
                    <a:pt x="17051" y="17280"/>
                    <a:pt x="17166" y="17280"/>
                  </a:cubicBezTo>
                  <a:cubicBezTo>
                    <a:pt x="17204" y="18144"/>
                    <a:pt x="17103" y="18720"/>
                    <a:pt x="17071" y="18720"/>
                  </a:cubicBezTo>
                  <a:lnTo>
                    <a:pt x="17334" y="19296"/>
                  </a:lnTo>
                  <a:cubicBezTo>
                    <a:pt x="17321" y="17280"/>
                    <a:pt x="17534" y="17280"/>
                    <a:pt x="17525" y="15840"/>
                  </a:cubicBezTo>
                  <a:lnTo>
                    <a:pt x="17239" y="17568"/>
                  </a:lnTo>
                  <a:cubicBezTo>
                    <a:pt x="17228" y="15840"/>
                    <a:pt x="17405" y="12096"/>
                    <a:pt x="17590" y="12672"/>
                  </a:cubicBezTo>
                  <a:cubicBezTo>
                    <a:pt x="17637" y="13248"/>
                    <a:pt x="17555" y="16128"/>
                    <a:pt x="17560" y="16704"/>
                  </a:cubicBezTo>
                  <a:cubicBezTo>
                    <a:pt x="17583" y="16128"/>
                    <a:pt x="17736" y="15552"/>
                    <a:pt x="17753" y="15840"/>
                  </a:cubicBezTo>
                  <a:lnTo>
                    <a:pt x="17674" y="16992"/>
                  </a:lnTo>
                  <a:cubicBezTo>
                    <a:pt x="17777" y="17856"/>
                    <a:pt x="17844" y="14400"/>
                    <a:pt x="17969" y="16416"/>
                  </a:cubicBezTo>
                  <a:cubicBezTo>
                    <a:pt x="18012" y="16416"/>
                    <a:pt x="18096" y="19008"/>
                    <a:pt x="18104" y="17856"/>
                  </a:cubicBezTo>
                  <a:cubicBezTo>
                    <a:pt x="18033" y="15552"/>
                    <a:pt x="18021" y="8640"/>
                    <a:pt x="18068" y="6912"/>
                  </a:cubicBezTo>
                  <a:cubicBezTo>
                    <a:pt x="18083" y="6912"/>
                    <a:pt x="18292" y="8928"/>
                    <a:pt x="18341" y="10080"/>
                  </a:cubicBezTo>
                  <a:cubicBezTo>
                    <a:pt x="18412" y="11808"/>
                    <a:pt x="18236" y="14400"/>
                    <a:pt x="18296" y="15840"/>
                  </a:cubicBezTo>
                  <a:cubicBezTo>
                    <a:pt x="18298" y="15264"/>
                    <a:pt x="18337" y="14688"/>
                    <a:pt x="18354" y="14400"/>
                  </a:cubicBezTo>
                  <a:cubicBezTo>
                    <a:pt x="18400" y="14976"/>
                    <a:pt x="18335" y="16128"/>
                    <a:pt x="18434" y="15840"/>
                  </a:cubicBezTo>
                  <a:cubicBezTo>
                    <a:pt x="18449" y="13824"/>
                    <a:pt x="18634" y="16128"/>
                    <a:pt x="18479" y="14112"/>
                  </a:cubicBezTo>
                  <a:cubicBezTo>
                    <a:pt x="18576" y="13824"/>
                    <a:pt x="18583" y="14688"/>
                    <a:pt x="18695" y="14688"/>
                  </a:cubicBezTo>
                  <a:cubicBezTo>
                    <a:pt x="18658" y="13248"/>
                    <a:pt x="18796" y="10368"/>
                    <a:pt x="18893" y="9792"/>
                  </a:cubicBezTo>
                  <a:cubicBezTo>
                    <a:pt x="18886" y="10080"/>
                    <a:pt x="18908" y="10944"/>
                    <a:pt x="18919" y="11232"/>
                  </a:cubicBezTo>
                  <a:cubicBezTo>
                    <a:pt x="19117" y="11520"/>
                    <a:pt x="19222" y="12384"/>
                    <a:pt x="19405" y="12384"/>
                  </a:cubicBezTo>
                  <a:cubicBezTo>
                    <a:pt x="19422" y="12960"/>
                    <a:pt x="19511" y="13536"/>
                    <a:pt x="19474" y="14400"/>
                  </a:cubicBezTo>
                  <a:cubicBezTo>
                    <a:pt x="19500" y="14112"/>
                    <a:pt x="19524" y="13248"/>
                    <a:pt x="19580" y="13248"/>
                  </a:cubicBezTo>
                  <a:cubicBezTo>
                    <a:pt x="19689" y="14976"/>
                    <a:pt x="19455" y="13536"/>
                    <a:pt x="19539" y="15552"/>
                  </a:cubicBezTo>
                  <a:cubicBezTo>
                    <a:pt x="19545" y="14400"/>
                    <a:pt x="19685" y="14112"/>
                    <a:pt x="19765" y="13248"/>
                  </a:cubicBezTo>
                  <a:cubicBezTo>
                    <a:pt x="19741" y="11520"/>
                    <a:pt x="19580" y="12960"/>
                    <a:pt x="19498" y="13536"/>
                  </a:cubicBezTo>
                  <a:cubicBezTo>
                    <a:pt x="19498" y="11232"/>
                    <a:pt x="19638" y="8640"/>
                    <a:pt x="19829" y="7488"/>
                  </a:cubicBezTo>
                  <a:cubicBezTo>
                    <a:pt x="19982" y="6912"/>
                    <a:pt x="19896" y="9216"/>
                    <a:pt x="19922" y="8928"/>
                  </a:cubicBezTo>
                  <a:cubicBezTo>
                    <a:pt x="20209" y="9216"/>
                    <a:pt x="20168" y="4608"/>
                    <a:pt x="20404" y="6336"/>
                  </a:cubicBezTo>
                  <a:cubicBezTo>
                    <a:pt x="20499" y="8064"/>
                    <a:pt x="20409" y="9504"/>
                    <a:pt x="20430" y="10656"/>
                  </a:cubicBezTo>
                  <a:cubicBezTo>
                    <a:pt x="20305" y="11232"/>
                    <a:pt x="20239" y="9504"/>
                    <a:pt x="20155" y="9504"/>
                  </a:cubicBezTo>
                  <a:lnTo>
                    <a:pt x="20258" y="10368"/>
                  </a:lnTo>
                  <a:cubicBezTo>
                    <a:pt x="20219" y="10944"/>
                    <a:pt x="20135" y="11232"/>
                    <a:pt x="20090" y="10944"/>
                  </a:cubicBezTo>
                  <a:cubicBezTo>
                    <a:pt x="20170" y="12384"/>
                    <a:pt x="20575" y="11232"/>
                    <a:pt x="20796" y="12672"/>
                  </a:cubicBezTo>
                  <a:cubicBezTo>
                    <a:pt x="20835" y="12096"/>
                    <a:pt x="20904" y="11520"/>
                    <a:pt x="20872" y="10944"/>
                  </a:cubicBezTo>
                  <a:lnTo>
                    <a:pt x="20801" y="10944"/>
                  </a:lnTo>
                  <a:cubicBezTo>
                    <a:pt x="20736" y="9792"/>
                    <a:pt x="20934" y="9216"/>
                    <a:pt x="20844" y="8640"/>
                  </a:cubicBezTo>
                  <a:cubicBezTo>
                    <a:pt x="20939" y="7776"/>
                    <a:pt x="21044" y="6336"/>
                    <a:pt x="21175" y="7200"/>
                  </a:cubicBezTo>
                  <a:lnTo>
                    <a:pt x="21201" y="8928"/>
                  </a:lnTo>
                  <a:cubicBezTo>
                    <a:pt x="21197" y="8352"/>
                    <a:pt x="21115" y="8064"/>
                    <a:pt x="21076" y="8352"/>
                  </a:cubicBezTo>
                  <a:cubicBezTo>
                    <a:pt x="21132" y="7776"/>
                    <a:pt x="21279" y="10944"/>
                    <a:pt x="21339" y="8640"/>
                  </a:cubicBezTo>
                  <a:lnTo>
                    <a:pt x="21247" y="7200"/>
                  </a:lnTo>
                  <a:cubicBezTo>
                    <a:pt x="21341" y="6336"/>
                    <a:pt x="21458" y="4608"/>
                    <a:pt x="21576" y="5184"/>
                  </a:cubicBezTo>
                  <a:cubicBezTo>
                    <a:pt x="21522" y="3456"/>
                    <a:pt x="21548" y="5472"/>
                    <a:pt x="21466" y="3168"/>
                  </a:cubicBezTo>
                  <a:cubicBezTo>
                    <a:pt x="21537" y="5760"/>
                    <a:pt x="21165" y="3168"/>
                    <a:pt x="21281" y="5760"/>
                  </a:cubicBezTo>
                  <a:cubicBezTo>
                    <a:pt x="21197" y="3456"/>
                    <a:pt x="21135" y="4896"/>
                    <a:pt x="21023" y="2592"/>
                  </a:cubicBezTo>
                  <a:cubicBezTo>
                    <a:pt x="21025" y="3168"/>
                    <a:pt x="21061" y="3744"/>
                    <a:pt x="20964" y="3456"/>
                  </a:cubicBezTo>
                  <a:cubicBezTo>
                    <a:pt x="20958" y="3744"/>
                    <a:pt x="20949" y="4032"/>
                    <a:pt x="20941" y="4032"/>
                  </a:cubicBezTo>
                  <a:lnTo>
                    <a:pt x="20934" y="4032"/>
                  </a:lnTo>
                  <a:lnTo>
                    <a:pt x="20941" y="4032"/>
                  </a:lnTo>
                  <a:cubicBezTo>
                    <a:pt x="20936" y="4032"/>
                    <a:pt x="20936" y="4320"/>
                    <a:pt x="20943" y="4032"/>
                  </a:cubicBezTo>
                  <a:cubicBezTo>
                    <a:pt x="20967" y="4320"/>
                    <a:pt x="20986" y="4608"/>
                    <a:pt x="20992" y="4896"/>
                  </a:cubicBezTo>
                  <a:cubicBezTo>
                    <a:pt x="20943" y="6336"/>
                    <a:pt x="20788" y="6336"/>
                    <a:pt x="20734" y="6912"/>
                  </a:cubicBezTo>
                  <a:cubicBezTo>
                    <a:pt x="20676" y="6624"/>
                    <a:pt x="20760" y="6336"/>
                    <a:pt x="20728" y="5760"/>
                  </a:cubicBezTo>
                  <a:lnTo>
                    <a:pt x="20648" y="6624"/>
                  </a:lnTo>
                  <a:cubicBezTo>
                    <a:pt x="20641" y="5472"/>
                    <a:pt x="20493" y="4608"/>
                    <a:pt x="20631" y="3744"/>
                  </a:cubicBezTo>
                  <a:lnTo>
                    <a:pt x="20508" y="3744"/>
                  </a:lnTo>
                  <a:cubicBezTo>
                    <a:pt x="20435" y="2880"/>
                    <a:pt x="20333" y="2592"/>
                    <a:pt x="20273" y="3168"/>
                  </a:cubicBezTo>
                  <a:cubicBezTo>
                    <a:pt x="20215" y="2880"/>
                    <a:pt x="20125" y="4608"/>
                    <a:pt x="20176" y="3456"/>
                  </a:cubicBezTo>
                  <a:lnTo>
                    <a:pt x="19982" y="4320"/>
                  </a:lnTo>
                  <a:lnTo>
                    <a:pt x="19980" y="4032"/>
                  </a:lnTo>
                  <a:cubicBezTo>
                    <a:pt x="19789" y="3744"/>
                    <a:pt x="19586" y="6048"/>
                    <a:pt x="19366" y="3744"/>
                  </a:cubicBezTo>
                  <a:cubicBezTo>
                    <a:pt x="19302" y="4032"/>
                    <a:pt x="19237" y="4320"/>
                    <a:pt x="19127" y="4032"/>
                  </a:cubicBezTo>
                  <a:lnTo>
                    <a:pt x="19108" y="2880"/>
                  </a:lnTo>
                  <a:cubicBezTo>
                    <a:pt x="19024" y="3168"/>
                    <a:pt x="18858" y="1728"/>
                    <a:pt x="18824" y="2880"/>
                  </a:cubicBezTo>
                  <a:cubicBezTo>
                    <a:pt x="18733" y="0"/>
                    <a:pt x="18421" y="2016"/>
                    <a:pt x="18277" y="1440"/>
                  </a:cubicBezTo>
                  <a:lnTo>
                    <a:pt x="18270" y="2880"/>
                  </a:lnTo>
                  <a:cubicBezTo>
                    <a:pt x="18171" y="2880"/>
                    <a:pt x="18074" y="3168"/>
                    <a:pt x="17949" y="3744"/>
                  </a:cubicBezTo>
                  <a:lnTo>
                    <a:pt x="17958" y="5184"/>
                  </a:lnTo>
                  <a:cubicBezTo>
                    <a:pt x="17850" y="6048"/>
                    <a:pt x="17682" y="4032"/>
                    <a:pt x="17512" y="4320"/>
                  </a:cubicBezTo>
                  <a:cubicBezTo>
                    <a:pt x="17525" y="3744"/>
                    <a:pt x="17568" y="3744"/>
                    <a:pt x="17598" y="4032"/>
                  </a:cubicBezTo>
                  <a:cubicBezTo>
                    <a:pt x="17396" y="1152"/>
                    <a:pt x="17170" y="6048"/>
                    <a:pt x="16987" y="4032"/>
                  </a:cubicBezTo>
                  <a:cubicBezTo>
                    <a:pt x="16942" y="4320"/>
                    <a:pt x="16907" y="4320"/>
                    <a:pt x="16877" y="4032"/>
                  </a:cubicBezTo>
                  <a:cubicBezTo>
                    <a:pt x="16881" y="4032"/>
                    <a:pt x="16883" y="4032"/>
                    <a:pt x="16888" y="3744"/>
                  </a:cubicBezTo>
                  <a:lnTo>
                    <a:pt x="16868" y="3744"/>
                  </a:lnTo>
                  <a:lnTo>
                    <a:pt x="16806" y="3168"/>
                  </a:lnTo>
                  <a:cubicBezTo>
                    <a:pt x="16823" y="3456"/>
                    <a:pt x="16843" y="3744"/>
                    <a:pt x="16858" y="3744"/>
                  </a:cubicBezTo>
                  <a:cubicBezTo>
                    <a:pt x="16823" y="3744"/>
                    <a:pt x="16769" y="4032"/>
                    <a:pt x="16718" y="4320"/>
                  </a:cubicBezTo>
                  <a:lnTo>
                    <a:pt x="16694" y="2880"/>
                  </a:lnTo>
                  <a:lnTo>
                    <a:pt x="16683" y="2880"/>
                  </a:lnTo>
                  <a:cubicBezTo>
                    <a:pt x="16631" y="2304"/>
                    <a:pt x="16642" y="3456"/>
                    <a:pt x="16668" y="4608"/>
                  </a:cubicBezTo>
                  <a:cubicBezTo>
                    <a:pt x="16642" y="4896"/>
                    <a:pt x="16619" y="5184"/>
                    <a:pt x="16599" y="5472"/>
                  </a:cubicBezTo>
                  <a:cubicBezTo>
                    <a:pt x="16558" y="3168"/>
                    <a:pt x="16461" y="6336"/>
                    <a:pt x="16405" y="3744"/>
                  </a:cubicBezTo>
                  <a:cubicBezTo>
                    <a:pt x="16369" y="4896"/>
                    <a:pt x="16140" y="4608"/>
                    <a:pt x="16112" y="7200"/>
                  </a:cubicBezTo>
                  <a:cubicBezTo>
                    <a:pt x="16110" y="6624"/>
                    <a:pt x="16095" y="6624"/>
                    <a:pt x="16123" y="6624"/>
                  </a:cubicBezTo>
                  <a:cubicBezTo>
                    <a:pt x="16065" y="6336"/>
                    <a:pt x="16007" y="6048"/>
                    <a:pt x="15955" y="6624"/>
                  </a:cubicBezTo>
                  <a:lnTo>
                    <a:pt x="15929" y="4896"/>
                  </a:lnTo>
                  <a:lnTo>
                    <a:pt x="15802" y="7200"/>
                  </a:lnTo>
                  <a:cubicBezTo>
                    <a:pt x="15725" y="6048"/>
                    <a:pt x="15693" y="5472"/>
                    <a:pt x="15770" y="4032"/>
                  </a:cubicBezTo>
                  <a:cubicBezTo>
                    <a:pt x="15583" y="6048"/>
                    <a:pt x="15617" y="4896"/>
                    <a:pt x="15460" y="6912"/>
                  </a:cubicBezTo>
                  <a:lnTo>
                    <a:pt x="15469" y="5760"/>
                  </a:lnTo>
                  <a:cubicBezTo>
                    <a:pt x="15410" y="5760"/>
                    <a:pt x="15320" y="7200"/>
                    <a:pt x="15286" y="6336"/>
                  </a:cubicBezTo>
                  <a:cubicBezTo>
                    <a:pt x="15161" y="4032"/>
                    <a:pt x="14661" y="5760"/>
                    <a:pt x="14336" y="3744"/>
                  </a:cubicBezTo>
                  <a:cubicBezTo>
                    <a:pt x="14398" y="7200"/>
                    <a:pt x="14185" y="2016"/>
                    <a:pt x="14172" y="4896"/>
                  </a:cubicBezTo>
                  <a:cubicBezTo>
                    <a:pt x="14153" y="4032"/>
                    <a:pt x="14108" y="3456"/>
                    <a:pt x="14159" y="2880"/>
                  </a:cubicBezTo>
                  <a:cubicBezTo>
                    <a:pt x="13993" y="3456"/>
                    <a:pt x="13912" y="1440"/>
                    <a:pt x="13797" y="3744"/>
                  </a:cubicBezTo>
                  <a:cubicBezTo>
                    <a:pt x="13778" y="2880"/>
                    <a:pt x="13832" y="2592"/>
                    <a:pt x="13815" y="2016"/>
                  </a:cubicBezTo>
                  <a:cubicBezTo>
                    <a:pt x="13802" y="2016"/>
                    <a:pt x="13763" y="2592"/>
                    <a:pt x="13746" y="2304"/>
                  </a:cubicBezTo>
                  <a:cubicBezTo>
                    <a:pt x="13729" y="1728"/>
                    <a:pt x="13769" y="1440"/>
                    <a:pt x="13795" y="1152"/>
                  </a:cubicBezTo>
                  <a:cubicBezTo>
                    <a:pt x="13627" y="1152"/>
                    <a:pt x="13610" y="3744"/>
                    <a:pt x="13597" y="6048"/>
                  </a:cubicBezTo>
                  <a:cubicBezTo>
                    <a:pt x="13511" y="4896"/>
                    <a:pt x="13468" y="5184"/>
                    <a:pt x="13405" y="6624"/>
                  </a:cubicBezTo>
                  <a:cubicBezTo>
                    <a:pt x="13377" y="5760"/>
                    <a:pt x="13326" y="4896"/>
                    <a:pt x="13431" y="4896"/>
                  </a:cubicBezTo>
                  <a:cubicBezTo>
                    <a:pt x="13373" y="4608"/>
                    <a:pt x="13070" y="3456"/>
                    <a:pt x="13065" y="5472"/>
                  </a:cubicBezTo>
                  <a:cubicBezTo>
                    <a:pt x="13046" y="4896"/>
                    <a:pt x="12981" y="5184"/>
                    <a:pt x="12966" y="5472"/>
                  </a:cubicBezTo>
                  <a:cubicBezTo>
                    <a:pt x="12833" y="5184"/>
                    <a:pt x="12822" y="5184"/>
                    <a:pt x="12690" y="5184"/>
                  </a:cubicBezTo>
                  <a:lnTo>
                    <a:pt x="12727" y="5472"/>
                  </a:lnTo>
                  <a:cubicBezTo>
                    <a:pt x="12675" y="7776"/>
                    <a:pt x="12619" y="6048"/>
                    <a:pt x="12514" y="6336"/>
                  </a:cubicBezTo>
                  <a:lnTo>
                    <a:pt x="12516" y="6048"/>
                  </a:lnTo>
                  <a:cubicBezTo>
                    <a:pt x="12275" y="4320"/>
                    <a:pt x="12413" y="6912"/>
                    <a:pt x="12176" y="4896"/>
                  </a:cubicBezTo>
                  <a:lnTo>
                    <a:pt x="12189" y="6336"/>
                  </a:lnTo>
                  <a:cubicBezTo>
                    <a:pt x="12165" y="9216"/>
                    <a:pt x="11978" y="4320"/>
                    <a:pt x="11840" y="5472"/>
                  </a:cubicBezTo>
                  <a:lnTo>
                    <a:pt x="11889" y="6336"/>
                  </a:lnTo>
                  <a:cubicBezTo>
                    <a:pt x="11814" y="7488"/>
                    <a:pt x="11678" y="2304"/>
                    <a:pt x="11603" y="1728"/>
                  </a:cubicBezTo>
                  <a:cubicBezTo>
                    <a:pt x="11586" y="1440"/>
                    <a:pt x="11629" y="1440"/>
                    <a:pt x="11652" y="1152"/>
                  </a:cubicBezTo>
                  <a:cubicBezTo>
                    <a:pt x="11454" y="-288"/>
                    <a:pt x="11627" y="2880"/>
                    <a:pt x="11478" y="3456"/>
                  </a:cubicBezTo>
                  <a:cubicBezTo>
                    <a:pt x="11450" y="2304"/>
                    <a:pt x="11513" y="864"/>
                    <a:pt x="11413" y="576"/>
                  </a:cubicBezTo>
                  <a:cubicBezTo>
                    <a:pt x="11364" y="0"/>
                    <a:pt x="11125" y="3744"/>
                    <a:pt x="10989" y="1728"/>
                  </a:cubicBezTo>
                  <a:cubicBezTo>
                    <a:pt x="11019" y="2592"/>
                    <a:pt x="11049" y="3456"/>
                    <a:pt x="10981" y="4032"/>
                  </a:cubicBezTo>
                  <a:cubicBezTo>
                    <a:pt x="10875" y="4032"/>
                    <a:pt x="10696" y="864"/>
                    <a:pt x="10602" y="3456"/>
                  </a:cubicBezTo>
                  <a:cubicBezTo>
                    <a:pt x="10589" y="3168"/>
                    <a:pt x="10582" y="2880"/>
                    <a:pt x="10582" y="2592"/>
                  </a:cubicBezTo>
                  <a:cubicBezTo>
                    <a:pt x="10503" y="3456"/>
                    <a:pt x="10322" y="3744"/>
                    <a:pt x="10272" y="4896"/>
                  </a:cubicBezTo>
                  <a:cubicBezTo>
                    <a:pt x="10199" y="288"/>
                    <a:pt x="9772" y="7200"/>
                    <a:pt x="9775" y="2592"/>
                  </a:cubicBezTo>
                  <a:lnTo>
                    <a:pt x="9527" y="2880"/>
                  </a:lnTo>
                  <a:lnTo>
                    <a:pt x="9533" y="2304"/>
                  </a:lnTo>
                  <a:cubicBezTo>
                    <a:pt x="9376" y="2016"/>
                    <a:pt x="9320" y="3168"/>
                    <a:pt x="9264" y="4320"/>
                  </a:cubicBezTo>
                  <a:cubicBezTo>
                    <a:pt x="9228" y="3744"/>
                    <a:pt x="9256" y="3456"/>
                    <a:pt x="9258" y="3168"/>
                  </a:cubicBezTo>
                  <a:cubicBezTo>
                    <a:pt x="9027" y="2304"/>
                    <a:pt x="9004" y="2304"/>
                    <a:pt x="8810" y="4608"/>
                  </a:cubicBezTo>
                  <a:lnTo>
                    <a:pt x="8790" y="3168"/>
                  </a:lnTo>
                  <a:cubicBezTo>
                    <a:pt x="8737" y="4032"/>
                    <a:pt x="8457" y="864"/>
                    <a:pt x="8231" y="2304"/>
                  </a:cubicBezTo>
                  <a:cubicBezTo>
                    <a:pt x="8233" y="2304"/>
                    <a:pt x="8237" y="2016"/>
                    <a:pt x="8254" y="1728"/>
                  </a:cubicBezTo>
                  <a:cubicBezTo>
                    <a:pt x="8000" y="3456"/>
                    <a:pt x="7645" y="-2016"/>
                    <a:pt x="7552" y="2880"/>
                  </a:cubicBezTo>
                  <a:lnTo>
                    <a:pt x="7382" y="4032"/>
                  </a:lnTo>
                  <a:cubicBezTo>
                    <a:pt x="7600" y="4608"/>
                    <a:pt x="7350" y="6336"/>
                    <a:pt x="7440" y="7200"/>
                  </a:cubicBezTo>
                  <a:cubicBezTo>
                    <a:pt x="7354" y="7488"/>
                    <a:pt x="7218" y="5760"/>
                    <a:pt x="7324" y="5472"/>
                  </a:cubicBezTo>
                  <a:lnTo>
                    <a:pt x="7341" y="5760"/>
                  </a:lnTo>
                  <a:cubicBezTo>
                    <a:pt x="7380" y="2880"/>
                    <a:pt x="7070" y="4608"/>
                    <a:pt x="7076" y="2592"/>
                  </a:cubicBezTo>
                  <a:cubicBezTo>
                    <a:pt x="6648" y="2880"/>
                    <a:pt x="6230" y="1152"/>
                    <a:pt x="5829" y="864"/>
                  </a:cubicBezTo>
                  <a:lnTo>
                    <a:pt x="5877" y="3168"/>
                  </a:lnTo>
                  <a:lnTo>
                    <a:pt x="5737" y="2880"/>
                  </a:lnTo>
                  <a:cubicBezTo>
                    <a:pt x="5700" y="2304"/>
                    <a:pt x="5687" y="1152"/>
                    <a:pt x="5786" y="1440"/>
                  </a:cubicBezTo>
                  <a:cubicBezTo>
                    <a:pt x="5735" y="288"/>
                    <a:pt x="5618" y="2304"/>
                    <a:pt x="5616" y="2880"/>
                  </a:cubicBezTo>
                  <a:cubicBezTo>
                    <a:pt x="5420" y="2016"/>
                    <a:pt x="5694" y="576"/>
                    <a:pt x="5633" y="576"/>
                  </a:cubicBezTo>
                  <a:lnTo>
                    <a:pt x="5569" y="576"/>
                  </a:lnTo>
                  <a:cubicBezTo>
                    <a:pt x="5504" y="1440"/>
                    <a:pt x="5498" y="2304"/>
                    <a:pt x="5377" y="2304"/>
                  </a:cubicBezTo>
                  <a:cubicBezTo>
                    <a:pt x="5302" y="1728"/>
                    <a:pt x="5338" y="864"/>
                    <a:pt x="5308" y="864"/>
                  </a:cubicBezTo>
                  <a:cubicBezTo>
                    <a:pt x="5310" y="864"/>
                    <a:pt x="5300" y="576"/>
                    <a:pt x="5263" y="864"/>
                  </a:cubicBezTo>
                  <a:lnTo>
                    <a:pt x="5086" y="576"/>
                  </a:lnTo>
                  <a:lnTo>
                    <a:pt x="5157" y="2304"/>
                  </a:lnTo>
                  <a:cubicBezTo>
                    <a:pt x="5080" y="3168"/>
                    <a:pt x="4992" y="2304"/>
                    <a:pt x="5073" y="4032"/>
                  </a:cubicBezTo>
                  <a:cubicBezTo>
                    <a:pt x="4953" y="1152"/>
                    <a:pt x="4417" y="2880"/>
                    <a:pt x="4343" y="2016"/>
                  </a:cubicBezTo>
                  <a:cubicBezTo>
                    <a:pt x="4234" y="3168"/>
                    <a:pt x="4126" y="3168"/>
                    <a:pt x="3990" y="2880"/>
                  </a:cubicBezTo>
                  <a:cubicBezTo>
                    <a:pt x="4025" y="3456"/>
                    <a:pt x="4044" y="5184"/>
                    <a:pt x="3930" y="4896"/>
                  </a:cubicBezTo>
                  <a:cubicBezTo>
                    <a:pt x="3971" y="1152"/>
                    <a:pt x="3717" y="3168"/>
                    <a:pt x="3624" y="576"/>
                  </a:cubicBezTo>
                  <a:cubicBezTo>
                    <a:pt x="3708" y="2304"/>
                    <a:pt x="3297" y="864"/>
                    <a:pt x="3428" y="3456"/>
                  </a:cubicBezTo>
                  <a:cubicBezTo>
                    <a:pt x="3331" y="3168"/>
                    <a:pt x="3422" y="2016"/>
                    <a:pt x="3348" y="1152"/>
                  </a:cubicBezTo>
                  <a:cubicBezTo>
                    <a:pt x="3120" y="2592"/>
                    <a:pt x="2842" y="288"/>
                    <a:pt x="2560" y="576"/>
                  </a:cubicBezTo>
                  <a:cubicBezTo>
                    <a:pt x="2556" y="1152"/>
                    <a:pt x="2603" y="1728"/>
                    <a:pt x="2543" y="2592"/>
                  </a:cubicBezTo>
                  <a:lnTo>
                    <a:pt x="2392" y="288"/>
                  </a:lnTo>
                  <a:cubicBezTo>
                    <a:pt x="2336" y="576"/>
                    <a:pt x="2341" y="2880"/>
                    <a:pt x="2239" y="1152"/>
                  </a:cubicBezTo>
                  <a:cubicBezTo>
                    <a:pt x="2254" y="1728"/>
                    <a:pt x="2276" y="2304"/>
                    <a:pt x="2237" y="2304"/>
                  </a:cubicBezTo>
                  <a:cubicBezTo>
                    <a:pt x="1682" y="0"/>
                    <a:pt x="1104" y="4320"/>
                    <a:pt x="540" y="0"/>
                  </a:cubicBezTo>
                  <a:cubicBezTo>
                    <a:pt x="616" y="576"/>
                    <a:pt x="566" y="864"/>
                    <a:pt x="508" y="864"/>
                  </a:cubicBezTo>
                  <a:cubicBezTo>
                    <a:pt x="545" y="1152"/>
                    <a:pt x="506" y="2016"/>
                    <a:pt x="514" y="2880"/>
                  </a:cubicBezTo>
                  <a:lnTo>
                    <a:pt x="277" y="864"/>
                  </a:lnTo>
                  <a:cubicBezTo>
                    <a:pt x="234" y="2880"/>
                    <a:pt x="26" y="864"/>
                    <a:pt x="0" y="2880"/>
                  </a:cubicBezTo>
                  <a:lnTo>
                    <a:pt x="75" y="2304"/>
                  </a:lnTo>
                  <a:cubicBezTo>
                    <a:pt x="-24" y="4608"/>
                    <a:pt x="215" y="7200"/>
                    <a:pt x="200" y="10080"/>
                  </a:cubicBezTo>
                  <a:cubicBezTo>
                    <a:pt x="312" y="7488"/>
                    <a:pt x="493" y="13824"/>
                    <a:pt x="676" y="10368"/>
                  </a:cubicBezTo>
                  <a:cubicBezTo>
                    <a:pt x="717" y="10944"/>
                    <a:pt x="641" y="11232"/>
                    <a:pt x="663" y="11808"/>
                  </a:cubicBezTo>
                  <a:cubicBezTo>
                    <a:pt x="708" y="10656"/>
                    <a:pt x="764" y="10368"/>
                    <a:pt x="868" y="10944"/>
                  </a:cubicBezTo>
                  <a:lnTo>
                    <a:pt x="857" y="11232"/>
                  </a:lnTo>
                  <a:cubicBezTo>
                    <a:pt x="1148" y="10944"/>
                    <a:pt x="1272" y="12096"/>
                    <a:pt x="1600" y="12960"/>
                  </a:cubicBezTo>
                  <a:lnTo>
                    <a:pt x="1574" y="11520"/>
                  </a:lnTo>
                  <a:cubicBezTo>
                    <a:pt x="1645" y="11808"/>
                    <a:pt x="1660" y="12096"/>
                    <a:pt x="1692" y="12384"/>
                  </a:cubicBezTo>
                  <a:cubicBezTo>
                    <a:pt x="1774" y="10368"/>
                    <a:pt x="1496" y="12384"/>
                    <a:pt x="1570" y="10080"/>
                  </a:cubicBezTo>
                  <a:cubicBezTo>
                    <a:pt x="1662" y="12960"/>
                    <a:pt x="2065" y="10080"/>
                    <a:pt x="2127" y="13248"/>
                  </a:cubicBezTo>
                  <a:cubicBezTo>
                    <a:pt x="2235" y="13536"/>
                    <a:pt x="2095" y="11808"/>
                    <a:pt x="2203" y="11808"/>
                  </a:cubicBezTo>
                  <a:lnTo>
                    <a:pt x="2233" y="12672"/>
                  </a:lnTo>
                  <a:lnTo>
                    <a:pt x="2259" y="11520"/>
                  </a:lnTo>
                  <a:cubicBezTo>
                    <a:pt x="2330" y="11808"/>
                    <a:pt x="2366" y="12960"/>
                    <a:pt x="2369" y="13536"/>
                  </a:cubicBezTo>
                  <a:cubicBezTo>
                    <a:pt x="2351" y="13536"/>
                    <a:pt x="2319" y="13824"/>
                    <a:pt x="2302" y="13824"/>
                  </a:cubicBezTo>
                  <a:cubicBezTo>
                    <a:pt x="2392" y="14976"/>
                    <a:pt x="2560" y="13536"/>
                    <a:pt x="2593" y="13824"/>
                  </a:cubicBezTo>
                  <a:lnTo>
                    <a:pt x="2487" y="13248"/>
                  </a:lnTo>
                  <a:cubicBezTo>
                    <a:pt x="2782" y="12384"/>
                    <a:pt x="3142" y="13824"/>
                    <a:pt x="3428" y="12096"/>
                  </a:cubicBezTo>
                  <a:lnTo>
                    <a:pt x="3407" y="11232"/>
                  </a:lnTo>
                  <a:cubicBezTo>
                    <a:pt x="3624" y="10080"/>
                    <a:pt x="3581" y="12096"/>
                    <a:pt x="3818" y="11520"/>
                  </a:cubicBezTo>
                  <a:lnTo>
                    <a:pt x="3809" y="11808"/>
                  </a:lnTo>
                  <a:cubicBezTo>
                    <a:pt x="3859" y="10944"/>
                    <a:pt x="3921" y="10656"/>
                    <a:pt x="3988" y="10944"/>
                  </a:cubicBezTo>
                  <a:cubicBezTo>
                    <a:pt x="3928" y="11520"/>
                    <a:pt x="4100" y="12384"/>
                    <a:pt x="4023" y="13248"/>
                  </a:cubicBezTo>
                  <a:cubicBezTo>
                    <a:pt x="4257" y="11808"/>
                    <a:pt x="4139" y="12096"/>
                    <a:pt x="4294" y="9792"/>
                  </a:cubicBezTo>
                  <a:lnTo>
                    <a:pt x="4330" y="10944"/>
                  </a:lnTo>
                  <a:cubicBezTo>
                    <a:pt x="4382" y="9792"/>
                    <a:pt x="4386" y="9504"/>
                    <a:pt x="4507" y="9216"/>
                  </a:cubicBezTo>
                  <a:cubicBezTo>
                    <a:pt x="4408" y="10080"/>
                    <a:pt x="4582" y="10656"/>
                    <a:pt x="4473" y="12096"/>
                  </a:cubicBezTo>
                  <a:cubicBezTo>
                    <a:pt x="4725" y="14400"/>
                    <a:pt x="4845" y="9792"/>
                    <a:pt x="4959" y="13248"/>
                  </a:cubicBezTo>
                  <a:cubicBezTo>
                    <a:pt x="5076" y="10080"/>
                    <a:pt x="4744" y="11520"/>
                    <a:pt x="4809" y="10944"/>
                  </a:cubicBezTo>
                  <a:cubicBezTo>
                    <a:pt x="4755" y="9792"/>
                    <a:pt x="4903" y="8640"/>
                    <a:pt x="4981" y="8928"/>
                  </a:cubicBezTo>
                  <a:cubicBezTo>
                    <a:pt x="5061" y="8928"/>
                    <a:pt x="5116" y="12672"/>
                    <a:pt x="5319" y="12672"/>
                  </a:cubicBezTo>
                  <a:cubicBezTo>
                    <a:pt x="5297" y="12672"/>
                    <a:pt x="5297" y="12960"/>
                    <a:pt x="5276" y="12960"/>
                  </a:cubicBezTo>
                  <a:cubicBezTo>
                    <a:pt x="5351" y="13824"/>
                    <a:pt x="5424" y="11808"/>
                    <a:pt x="5517" y="13248"/>
                  </a:cubicBezTo>
                  <a:cubicBezTo>
                    <a:pt x="5569" y="11520"/>
                    <a:pt x="5636" y="13248"/>
                    <a:pt x="5651" y="10944"/>
                  </a:cubicBezTo>
                  <a:lnTo>
                    <a:pt x="5468" y="11520"/>
                  </a:lnTo>
                  <a:cubicBezTo>
                    <a:pt x="5571" y="10944"/>
                    <a:pt x="5670" y="8352"/>
                    <a:pt x="5842" y="9504"/>
                  </a:cubicBezTo>
                  <a:cubicBezTo>
                    <a:pt x="5829" y="10080"/>
                    <a:pt x="5778" y="10656"/>
                    <a:pt x="5741" y="10944"/>
                  </a:cubicBezTo>
                  <a:cubicBezTo>
                    <a:pt x="5793" y="11808"/>
                    <a:pt x="5838" y="10656"/>
                    <a:pt x="5892" y="11232"/>
                  </a:cubicBezTo>
                  <a:cubicBezTo>
                    <a:pt x="5877" y="13536"/>
                    <a:pt x="5668" y="11808"/>
                    <a:pt x="5556" y="13536"/>
                  </a:cubicBezTo>
                  <a:cubicBezTo>
                    <a:pt x="5610" y="14400"/>
                    <a:pt x="5767" y="11808"/>
                    <a:pt x="5711" y="14400"/>
                  </a:cubicBezTo>
                  <a:cubicBezTo>
                    <a:pt x="5791" y="11232"/>
                    <a:pt x="5909" y="14688"/>
                    <a:pt x="6045" y="12384"/>
                  </a:cubicBezTo>
                  <a:lnTo>
                    <a:pt x="6036" y="13824"/>
                  </a:lnTo>
                  <a:cubicBezTo>
                    <a:pt x="6058" y="13536"/>
                    <a:pt x="6103" y="12960"/>
                    <a:pt x="6142" y="12960"/>
                  </a:cubicBezTo>
                  <a:lnTo>
                    <a:pt x="6071" y="14688"/>
                  </a:lnTo>
                  <a:cubicBezTo>
                    <a:pt x="6180" y="13248"/>
                    <a:pt x="6282" y="16128"/>
                    <a:pt x="6387" y="15264"/>
                  </a:cubicBezTo>
                  <a:cubicBezTo>
                    <a:pt x="6167" y="15264"/>
                    <a:pt x="6338" y="13536"/>
                    <a:pt x="6245" y="12672"/>
                  </a:cubicBezTo>
                  <a:cubicBezTo>
                    <a:pt x="6518" y="10944"/>
                    <a:pt x="6402" y="16416"/>
                    <a:pt x="6708" y="15840"/>
                  </a:cubicBezTo>
                  <a:cubicBezTo>
                    <a:pt x="6667" y="15840"/>
                    <a:pt x="6553" y="14688"/>
                    <a:pt x="6618" y="14112"/>
                  </a:cubicBezTo>
                  <a:cubicBezTo>
                    <a:pt x="6676" y="14400"/>
                    <a:pt x="6751" y="14976"/>
                    <a:pt x="6788" y="15840"/>
                  </a:cubicBezTo>
                  <a:cubicBezTo>
                    <a:pt x="6990" y="15552"/>
                    <a:pt x="6757" y="14400"/>
                    <a:pt x="6844" y="13536"/>
                  </a:cubicBezTo>
                  <a:cubicBezTo>
                    <a:pt x="6913" y="15264"/>
                    <a:pt x="6943" y="12960"/>
                    <a:pt x="7031" y="12384"/>
                  </a:cubicBezTo>
                  <a:lnTo>
                    <a:pt x="7031" y="13824"/>
                  </a:lnTo>
                  <a:cubicBezTo>
                    <a:pt x="7264" y="14688"/>
                    <a:pt x="7093" y="10944"/>
                    <a:pt x="7300" y="12096"/>
                  </a:cubicBezTo>
                  <a:lnTo>
                    <a:pt x="7214" y="13824"/>
                  </a:lnTo>
                  <a:lnTo>
                    <a:pt x="7322" y="13536"/>
                  </a:lnTo>
                  <a:lnTo>
                    <a:pt x="7298" y="14976"/>
                  </a:lnTo>
                  <a:cubicBezTo>
                    <a:pt x="7416" y="13824"/>
                    <a:pt x="7453" y="14112"/>
                    <a:pt x="7569" y="14688"/>
                  </a:cubicBezTo>
                  <a:cubicBezTo>
                    <a:pt x="7541" y="13536"/>
                    <a:pt x="7584" y="12096"/>
                    <a:pt x="7686" y="12096"/>
                  </a:cubicBezTo>
                  <a:cubicBezTo>
                    <a:pt x="7757" y="12960"/>
                    <a:pt x="7647" y="13536"/>
                    <a:pt x="7793" y="13248"/>
                  </a:cubicBezTo>
                  <a:cubicBezTo>
                    <a:pt x="7759" y="14112"/>
                    <a:pt x="7724" y="15264"/>
                    <a:pt x="7660" y="13824"/>
                  </a:cubicBezTo>
                  <a:cubicBezTo>
                    <a:pt x="7653" y="14400"/>
                    <a:pt x="7628" y="14688"/>
                    <a:pt x="7621" y="15264"/>
                  </a:cubicBezTo>
                  <a:cubicBezTo>
                    <a:pt x="7696" y="16128"/>
                    <a:pt x="7811" y="15552"/>
                    <a:pt x="7862" y="15552"/>
                  </a:cubicBezTo>
                  <a:cubicBezTo>
                    <a:pt x="7843" y="15552"/>
                    <a:pt x="7819" y="15264"/>
                    <a:pt x="7806" y="15264"/>
                  </a:cubicBezTo>
                  <a:lnTo>
                    <a:pt x="8017" y="13248"/>
                  </a:lnTo>
                  <a:cubicBezTo>
                    <a:pt x="8050" y="13824"/>
                    <a:pt x="8024" y="14112"/>
                    <a:pt x="7998" y="14688"/>
                  </a:cubicBezTo>
                  <a:cubicBezTo>
                    <a:pt x="8039" y="14400"/>
                    <a:pt x="8069" y="13824"/>
                    <a:pt x="8131" y="13824"/>
                  </a:cubicBezTo>
                  <a:cubicBezTo>
                    <a:pt x="8116" y="14976"/>
                    <a:pt x="8119" y="16128"/>
                    <a:pt x="8030" y="16704"/>
                  </a:cubicBezTo>
                  <a:lnTo>
                    <a:pt x="8231" y="15264"/>
                  </a:lnTo>
                  <a:cubicBezTo>
                    <a:pt x="8243" y="15840"/>
                    <a:pt x="8334" y="16704"/>
                    <a:pt x="8308" y="17280"/>
                  </a:cubicBezTo>
                  <a:cubicBezTo>
                    <a:pt x="8418" y="17856"/>
                    <a:pt x="8579" y="14976"/>
                    <a:pt x="8728" y="15840"/>
                  </a:cubicBezTo>
                  <a:cubicBezTo>
                    <a:pt x="8734" y="15840"/>
                    <a:pt x="8750" y="15552"/>
                    <a:pt x="8782" y="15264"/>
                  </a:cubicBezTo>
                  <a:cubicBezTo>
                    <a:pt x="8920" y="15840"/>
                    <a:pt x="9042" y="17280"/>
                    <a:pt x="9206" y="15552"/>
                  </a:cubicBezTo>
                  <a:lnTo>
                    <a:pt x="9299" y="17568"/>
                  </a:lnTo>
                  <a:cubicBezTo>
                    <a:pt x="9428" y="17280"/>
                    <a:pt x="9174" y="14976"/>
                    <a:pt x="9387" y="14400"/>
                  </a:cubicBezTo>
                  <a:cubicBezTo>
                    <a:pt x="9538" y="13824"/>
                    <a:pt x="9443" y="16128"/>
                    <a:pt x="9497" y="16704"/>
                  </a:cubicBezTo>
                  <a:cubicBezTo>
                    <a:pt x="9572" y="15840"/>
                    <a:pt x="9704" y="13536"/>
                    <a:pt x="9841" y="15264"/>
                  </a:cubicBezTo>
                  <a:cubicBezTo>
                    <a:pt x="9796" y="15840"/>
                    <a:pt x="9760" y="15264"/>
                    <a:pt x="9716" y="1555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04" name="任意多边形 63"/>
            <p:cNvSpPr/>
            <p:nvPr/>
          </p:nvSpPr>
          <p:spPr>
            <a:xfrm>
              <a:off x="5986817" y="43083"/>
              <a:ext cx="12701" cy="12701"/>
            </a:xfrm>
            <a:custGeom>
              <a:avLst/>
              <a:gdLst/>
              <a:ahLst/>
              <a:cxnLst>
                <a:cxn ang="0">
                  <a:pos x="wd2" y="hd2"/>
                </a:cxn>
                <a:cxn ang="5400000">
                  <a:pos x="wd2" y="hd2"/>
                </a:cxn>
                <a:cxn ang="10800000">
                  <a:pos x="wd2" y="hd2"/>
                </a:cxn>
                <a:cxn ang="16200000">
                  <a:pos x="wd2" y="hd2"/>
                </a:cxn>
              </a:cxnLst>
              <a:rect l="0" t="0" r="r" b="b"/>
              <a:pathLst>
                <a:path w="17130" h="21600" extrusionOk="0">
                  <a:moveTo>
                    <a:pt x="17130" y="21600"/>
                  </a:moveTo>
                  <a:cubicBezTo>
                    <a:pt x="9930" y="14400"/>
                    <a:pt x="8130" y="7200"/>
                    <a:pt x="6330" y="0"/>
                  </a:cubicBezTo>
                  <a:cubicBezTo>
                    <a:pt x="-2670" y="7200"/>
                    <a:pt x="-4470" y="14400"/>
                    <a:pt x="1713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05" name="任意多边形 64"/>
            <p:cNvSpPr/>
            <p:nvPr/>
          </p:nvSpPr>
          <p:spPr>
            <a:xfrm>
              <a:off x="3907631" y="4923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960" y="0"/>
                  </a:lnTo>
                  <a:cubicBezTo>
                    <a:pt x="4320" y="21600"/>
                    <a:pt x="4320" y="21600"/>
                    <a:pt x="0" y="21600"/>
                  </a:cubicBez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06" name="任意多边形 65"/>
            <p:cNvSpPr/>
            <p:nvPr/>
          </p:nvSpPr>
          <p:spPr>
            <a:xfrm>
              <a:off x="8151067" y="49852"/>
              <a:ext cx="24559" cy="12701"/>
            </a:xfrm>
            <a:custGeom>
              <a:avLst/>
              <a:gdLst/>
              <a:ahLst/>
              <a:cxnLst>
                <a:cxn ang="0">
                  <a:pos x="wd2" y="hd2"/>
                </a:cxn>
                <a:cxn ang="5400000">
                  <a:pos x="wd2" y="hd2"/>
                </a:cxn>
                <a:cxn ang="10800000">
                  <a:pos x="wd2" y="hd2"/>
                </a:cxn>
                <a:cxn ang="16200000">
                  <a:pos x="wd2" y="hd2"/>
                </a:cxn>
              </a:cxnLst>
              <a:rect l="0" t="0" r="r" b="b"/>
              <a:pathLst>
                <a:path w="20884" h="21600" extrusionOk="0">
                  <a:moveTo>
                    <a:pt x="20884" y="21600"/>
                  </a:moveTo>
                  <a:cubicBezTo>
                    <a:pt x="9684" y="14400"/>
                    <a:pt x="4084" y="7200"/>
                    <a:pt x="84" y="0"/>
                  </a:cubicBezTo>
                  <a:cubicBezTo>
                    <a:pt x="-716" y="7200"/>
                    <a:pt x="4084" y="14400"/>
                    <a:pt x="20884"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07" name="任意多边形 66"/>
            <p:cNvSpPr/>
            <p:nvPr/>
          </p:nvSpPr>
          <p:spPr>
            <a:xfrm>
              <a:off x="9444037" y="11693"/>
              <a:ext cx="3968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200"/>
                  </a:lnTo>
                  <a:cubicBezTo>
                    <a:pt x="10286" y="7200"/>
                    <a:pt x="13886" y="14400"/>
                    <a:pt x="19543" y="21600"/>
                  </a:cubicBezTo>
                  <a:cubicBezTo>
                    <a:pt x="19029" y="14400"/>
                    <a:pt x="14914"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08" name="任意多边形 67"/>
            <p:cNvSpPr/>
            <p:nvPr/>
          </p:nvSpPr>
          <p:spPr>
            <a:xfrm>
              <a:off x="9820717" y="35081"/>
              <a:ext cx="31309" cy="12701"/>
            </a:xfrm>
            <a:custGeom>
              <a:avLst/>
              <a:gdLst/>
              <a:ahLst/>
              <a:cxnLst>
                <a:cxn ang="0">
                  <a:pos x="wd2" y="hd2"/>
                </a:cxn>
                <a:cxn ang="5400000">
                  <a:pos x="wd2" y="hd2"/>
                </a:cxn>
                <a:cxn ang="10800000">
                  <a:pos x="wd2" y="hd2"/>
                </a:cxn>
                <a:cxn ang="16200000">
                  <a:pos x="wd2" y="hd2"/>
                </a:cxn>
              </a:cxnLst>
              <a:rect l="0" t="0" r="r" b="b"/>
              <a:pathLst>
                <a:path w="15213" h="21600" extrusionOk="0">
                  <a:moveTo>
                    <a:pt x="6291" y="21600"/>
                  </a:moveTo>
                  <a:cubicBezTo>
                    <a:pt x="9109" y="14400"/>
                    <a:pt x="12396" y="21600"/>
                    <a:pt x="15213" y="14400"/>
                  </a:cubicBezTo>
                  <a:lnTo>
                    <a:pt x="14274" y="0"/>
                  </a:lnTo>
                  <a:cubicBezTo>
                    <a:pt x="2065" y="0"/>
                    <a:pt x="-6387" y="14400"/>
                    <a:pt x="6291"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09" name="任意多边形 68"/>
            <p:cNvSpPr/>
            <p:nvPr/>
          </p:nvSpPr>
          <p:spPr>
            <a:xfrm>
              <a:off x="9520237" y="24731"/>
              <a:ext cx="57453" cy="12701"/>
            </a:xfrm>
            <a:custGeom>
              <a:avLst/>
              <a:gdLst/>
              <a:ahLst/>
              <a:cxnLst>
                <a:cxn ang="0">
                  <a:pos x="wd2" y="hd2"/>
                </a:cxn>
                <a:cxn ang="5400000">
                  <a:pos x="wd2" y="hd2"/>
                </a:cxn>
                <a:cxn ang="10800000">
                  <a:pos x="wd2" y="hd2"/>
                </a:cxn>
                <a:cxn ang="16200000">
                  <a:pos x="wd2" y="hd2"/>
                </a:cxn>
              </a:cxnLst>
              <a:rect l="0" t="0" r="r" b="b"/>
              <a:pathLst>
                <a:path w="20571" h="13988" extrusionOk="0">
                  <a:moveTo>
                    <a:pt x="0" y="5056"/>
                  </a:moveTo>
                  <a:cubicBezTo>
                    <a:pt x="1029" y="17399"/>
                    <a:pt x="10286" y="14313"/>
                    <a:pt x="20571" y="11228"/>
                  </a:cubicBezTo>
                  <a:lnTo>
                    <a:pt x="18514" y="11228"/>
                  </a:lnTo>
                  <a:cubicBezTo>
                    <a:pt x="21600" y="-4201"/>
                    <a:pt x="10629" y="-1115"/>
                    <a:pt x="0" y="5056"/>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10" name="任意多边形 69"/>
            <p:cNvSpPr/>
            <p:nvPr/>
          </p:nvSpPr>
          <p:spPr>
            <a:xfrm>
              <a:off x="9583737" y="24960"/>
              <a:ext cx="26186" cy="12701"/>
            </a:xfrm>
            <a:custGeom>
              <a:avLst/>
              <a:gdLst/>
              <a:ahLst/>
              <a:cxnLst>
                <a:cxn ang="0">
                  <a:pos x="wd2" y="hd2"/>
                </a:cxn>
                <a:cxn ang="5400000">
                  <a:pos x="wd2" y="hd2"/>
                </a:cxn>
                <a:cxn ang="10800000">
                  <a:pos x="wd2" y="hd2"/>
                </a:cxn>
                <a:cxn ang="16200000">
                  <a:pos x="wd2" y="hd2"/>
                </a:cxn>
              </a:cxnLst>
              <a:rect l="0" t="0" r="r" b="b"/>
              <a:pathLst>
                <a:path w="19793" h="9600" extrusionOk="0">
                  <a:moveTo>
                    <a:pt x="0" y="9600"/>
                  </a:moveTo>
                  <a:cubicBezTo>
                    <a:pt x="6968" y="9600"/>
                    <a:pt x="13239" y="9600"/>
                    <a:pt x="19510" y="9600"/>
                  </a:cubicBezTo>
                  <a:cubicBezTo>
                    <a:pt x="21600" y="-12000"/>
                    <a:pt x="11845" y="96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11" name="任意多边形 70"/>
            <p:cNvSpPr/>
            <p:nvPr/>
          </p:nvSpPr>
          <p:spPr>
            <a:xfrm>
              <a:off x="9203277" y="12426"/>
              <a:ext cx="43773" cy="12701"/>
            </a:xfrm>
            <a:custGeom>
              <a:avLst/>
              <a:gdLst/>
              <a:ahLst/>
              <a:cxnLst>
                <a:cxn ang="0">
                  <a:pos x="wd2" y="hd2"/>
                </a:cxn>
                <a:cxn ang="5400000">
                  <a:pos x="wd2" y="hd2"/>
                </a:cxn>
                <a:cxn ang="10800000">
                  <a:pos x="wd2" y="hd2"/>
                </a:cxn>
                <a:cxn ang="16200000">
                  <a:pos x="wd2" y="hd2"/>
                </a:cxn>
              </a:cxnLst>
              <a:rect l="0" t="0" r="r" b="b"/>
              <a:pathLst>
                <a:path w="9163" h="9351" extrusionOk="0">
                  <a:moveTo>
                    <a:pt x="5509" y="8469"/>
                  </a:moveTo>
                  <a:cubicBezTo>
                    <a:pt x="8283" y="10269"/>
                    <a:pt x="7292" y="-531"/>
                    <a:pt x="8878" y="3069"/>
                  </a:cubicBezTo>
                  <a:cubicBezTo>
                    <a:pt x="11850" y="-7731"/>
                    <a:pt x="-9750" y="13869"/>
                    <a:pt x="5509" y="846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12" name="任意多边形 71"/>
            <p:cNvSpPr/>
            <p:nvPr/>
          </p:nvSpPr>
          <p:spPr>
            <a:xfrm>
              <a:off x="9517062" y="33850"/>
              <a:ext cx="2698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800" y="0"/>
                  </a:lnTo>
                  <a:lnTo>
                    <a:pt x="0" y="1728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13" name="任意多边形 72"/>
            <p:cNvSpPr/>
            <p:nvPr/>
          </p:nvSpPr>
          <p:spPr>
            <a:xfrm>
              <a:off x="9319566" y="31735"/>
              <a:ext cx="57797" cy="12701"/>
            </a:xfrm>
            <a:custGeom>
              <a:avLst/>
              <a:gdLst/>
              <a:ahLst/>
              <a:cxnLst>
                <a:cxn ang="0">
                  <a:pos x="wd2" y="hd2"/>
                </a:cxn>
                <a:cxn ang="5400000">
                  <a:pos x="wd2" y="hd2"/>
                </a:cxn>
                <a:cxn ang="10800000">
                  <a:pos x="wd2" y="hd2"/>
                </a:cxn>
                <a:cxn ang="16200000">
                  <a:pos x="wd2" y="hd2"/>
                </a:cxn>
              </a:cxnLst>
              <a:rect l="0" t="0" r="r" b="b"/>
              <a:pathLst>
                <a:path w="21254" h="15514" extrusionOk="0">
                  <a:moveTo>
                    <a:pt x="8" y="8314"/>
                  </a:moveTo>
                  <a:lnTo>
                    <a:pt x="17005" y="15514"/>
                  </a:lnTo>
                  <a:cubicBezTo>
                    <a:pt x="16651" y="8314"/>
                    <a:pt x="18775" y="8314"/>
                    <a:pt x="21254" y="8314"/>
                  </a:cubicBezTo>
                  <a:cubicBezTo>
                    <a:pt x="10985" y="1114"/>
                    <a:pt x="-346" y="-6086"/>
                    <a:pt x="8" y="831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14" name="任意多边形 73"/>
            <p:cNvSpPr/>
            <p:nvPr/>
          </p:nvSpPr>
          <p:spPr>
            <a:xfrm>
              <a:off x="9377362" y="32004"/>
              <a:ext cx="36513"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526" y="21600"/>
                    <a:pt x="17053" y="21600"/>
                    <a:pt x="21600" y="0"/>
                  </a:cubicBezTo>
                  <a:cubicBezTo>
                    <a:pt x="17053" y="0"/>
                    <a:pt x="6821" y="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15" name="任意多边形 74"/>
            <p:cNvSpPr/>
            <p:nvPr/>
          </p:nvSpPr>
          <p:spPr>
            <a:xfrm>
              <a:off x="9436100" y="36312"/>
              <a:ext cx="4603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166" y="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16" name="任意多边形 75"/>
            <p:cNvSpPr/>
            <p:nvPr/>
          </p:nvSpPr>
          <p:spPr>
            <a:xfrm>
              <a:off x="8785839" y="32004"/>
              <a:ext cx="52254" cy="12701"/>
            </a:xfrm>
            <a:custGeom>
              <a:avLst/>
              <a:gdLst/>
              <a:ahLst/>
              <a:cxnLst>
                <a:cxn ang="0">
                  <a:pos x="wd2" y="hd2"/>
                </a:cxn>
                <a:cxn ang="5400000">
                  <a:pos x="wd2" y="hd2"/>
                </a:cxn>
                <a:cxn ang="10800000">
                  <a:pos x="wd2" y="hd2"/>
                </a:cxn>
                <a:cxn ang="16200000">
                  <a:pos x="wd2" y="hd2"/>
                </a:cxn>
              </a:cxnLst>
              <a:rect l="0" t="0" r="r" b="b"/>
              <a:pathLst>
                <a:path w="18230" h="21600" extrusionOk="0">
                  <a:moveTo>
                    <a:pt x="17620" y="0"/>
                  </a:moveTo>
                  <a:lnTo>
                    <a:pt x="340" y="5400"/>
                  </a:lnTo>
                  <a:cubicBezTo>
                    <a:pt x="-1322" y="16200"/>
                    <a:pt x="3330" y="21600"/>
                    <a:pt x="9644" y="21600"/>
                  </a:cubicBezTo>
                  <a:cubicBezTo>
                    <a:pt x="13632" y="10800"/>
                    <a:pt x="20278" y="10800"/>
                    <a:pt x="176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17" name="任意多边形 76"/>
            <p:cNvSpPr/>
            <p:nvPr/>
          </p:nvSpPr>
          <p:spPr>
            <a:xfrm>
              <a:off x="8961437" y="41852"/>
              <a:ext cx="2381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2343"/>
                  </a:moveTo>
                  <a:cubicBezTo>
                    <a:pt x="9504" y="9257"/>
                    <a:pt x="8640" y="6171"/>
                    <a:pt x="1728" y="0"/>
                  </a:cubicBezTo>
                  <a:lnTo>
                    <a:pt x="0" y="21600"/>
                  </a:lnTo>
                  <a:lnTo>
                    <a:pt x="21600" y="12343"/>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18" name="任意多边形 77"/>
            <p:cNvSpPr/>
            <p:nvPr/>
          </p:nvSpPr>
          <p:spPr>
            <a:xfrm>
              <a:off x="8805481" y="46159"/>
              <a:ext cx="54783" cy="12701"/>
            </a:xfrm>
            <a:custGeom>
              <a:avLst/>
              <a:gdLst/>
              <a:ahLst/>
              <a:cxnLst>
                <a:cxn ang="0">
                  <a:pos x="wd2" y="hd2"/>
                </a:cxn>
                <a:cxn ang="5400000">
                  <a:pos x="wd2" y="hd2"/>
                </a:cxn>
                <a:cxn ang="10800000">
                  <a:pos x="wd2" y="hd2"/>
                </a:cxn>
                <a:cxn ang="16200000">
                  <a:pos x="wd2" y="hd2"/>
                </a:cxn>
              </a:cxnLst>
              <a:rect l="0" t="0" r="r" b="b"/>
              <a:pathLst>
                <a:path w="10073" h="21600" extrusionOk="0">
                  <a:moveTo>
                    <a:pt x="6528" y="0"/>
                  </a:moveTo>
                  <a:cubicBezTo>
                    <a:pt x="5650" y="5400"/>
                    <a:pt x="-6643" y="21600"/>
                    <a:pt x="4947" y="21600"/>
                  </a:cubicBezTo>
                  <a:cubicBezTo>
                    <a:pt x="5825" y="10800"/>
                    <a:pt x="14957" y="5400"/>
                    <a:pt x="652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19" name="任意多边形 78"/>
            <p:cNvSpPr/>
            <p:nvPr/>
          </p:nvSpPr>
          <p:spPr>
            <a:xfrm>
              <a:off x="8098631" y="3200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9938"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20" name="任意多边形 79"/>
            <p:cNvSpPr/>
            <p:nvPr/>
          </p:nvSpPr>
          <p:spPr>
            <a:xfrm>
              <a:off x="7439368" y="53425"/>
              <a:ext cx="74916" cy="12701"/>
            </a:xfrm>
            <a:custGeom>
              <a:avLst/>
              <a:gdLst/>
              <a:ahLst/>
              <a:cxnLst>
                <a:cxn ang="0">
                  <a:pos x="wd2" y="hd2"/>
                </a:cxn>
                <a:cxn ang="5400000">
                  <a:pos x="wd2" y="hd2"/>
                </a:cxn>
                <a:cxn ang="10800000">
                  <a:pos x="wd2" y="hd2"/>
                </a:cxn>
                <a:cxn ang="16200000">
                  <a:pos x="wd2" y="hd2"/>
                </a:cxn>
              </a:cxnLst>
              <a:rect l="0" t="0" r="r" b="b"/>
              <a:pathLst>
                <a:path w="16710" h="17913" extrusionOk="0">
                  <a:moveTo>
                    <a:pt x="1221" y="17280"/>
                  </a:moveTo>
                  <a:cubicBezTo>
                    <a:pt x="14480" y="21600"/>
                    <a:pt x="4429" y="2160"/>
                    <a:pt x="16191" y="8640"/>
                  </a:cubicBezTo>
                  <a:cubicBezTo>
                    <a:pt x="19399" y="4320"/>
                    <a:pt x="6567" y="4320"/>
                    <a:pt x="9775" y="0"/>
                  </a:cubicBezTo>
                  <a:cubicBezTo>
                    <a:pt x="1862" y="4320"/>
                    <a:pt x="-2201" y="2160"/>
                    <a:pt x="1221" y="1728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21" name="任意多边形 80"/>
            <p:cNvSpPr/>
            <p:nvPr/>
          </p:nvSpPr>
          <p:spPr>
            <a:xfrm>
              <a:off x="7483475" y="48621"/>
              <a:ext cx="17463"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cubicBezTo>
                    <a:pt x="9095" y="10800"/>
                    <a:pt x="3411" y="108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22" name="任意多边形 81"/>
            <p:cNvSpPr/>
            <p:nvPr/>
          </p:nvSpPr>
          <p:spPr>
            <a:xfrm>
              <a:off x="65087" y="0"/>
              <a:ext cx="381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13846" y="21600"/>
                  </a:lnTo>
                  <a:lnTo>
                    <a:pt x="21600"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23" name="任意多边形 82"/>
            <p:cNvSpPr/>
            <p:nvPr/>
          </p:nvSpPr>
          <p:spPr>
            <a:xfrm>
              <a:off x="0" y="3077"/>
              <a:ext cx="3016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525" y="0"/>
                  </a:lnTo>
                  <a:lnTo>
                    <a:pt x="0" y="18000"/>
                  </a:lnTo>
                  <a:cubicBezTo>
                    <a:pt x="5400" y="18000"/>
                    <a:pt x="17550" y="180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24" name="任意多边形 83"/>
            <p:cNvSpPr/>
            <p:nvPr/>
          </p:nvSpPr>
          <p:spPr>
            <a:xfrm>
              <a:off x="5127625" y="56622"/>
              <a:ext cx="33338" cy="12701"/>
            </a:xfrm>
            <a:custGeom>
              <a:avLst/>
              <a:gdLst/>
              <a:ahLst/>
              <a:cxnLst>
                <a:cxn ang="0">
                  <a:pos x="wd2" y="hd2"/>
                </a:cxn>
                <a:cxn ang="5400000">
                  <a:pos x="wd2" y="hd2"/>
                </a:cxn>
                <a:cxn ang="10800000">
                  <a:pos x="wd2" y="hd2"/>
                </a:cxn>
                <a:cxn ang="16200000">
                  <a:pos x="wd2" y="hd2"/>
                </a:cxn>
              </a:cxnLst>
              <a:rect l="0" t="0" r="r" b="b"/>
              <a:pathLst>
                <a:path w="21600" h="21600" extrusionOk="0">
                  <a:moveTo>
                    <a:pt x="19694" y="21600"/>
                  </a:moveTo>
                  <a:lnTo>
                    <a:pt x="21600" y="10800"/>
                  </a:lnTo>
                  <a:cubicBezTo>
                    <a:pt x="17788" y="5400"/>
                    <a:pt x="11435" y="5400"/>
                    <a:pt x="0" y="0"/>
                  </a:cubicBezTo>
                  <a:lnTo>
                    <a:pt x="19694"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25" name="任意多边形 84"/>
            <p:cNvSpPr/>
            <p:nvPr/>
          </p:nvSpPr>
          <p:spPr>
            <a:xfrm>
              <a:off x="4640262" y="49852"/>
              <a:ext cx="15876" cy="12701"/>
            </a:xfrm>
            <a:custGeom>
              <a:avLst/>
              <a:gdLst/>
              <a:ahLst/>
              <a:cxnLst>
                <a:cxn ang="0">
                  <a:pos x="wd2" y="hd2"/>
                </a:cxn>
                <a:cxn ang="5400000">
                  <a:pos x="wd2" y="hd2"/>
                </a:cxn>
                <a:cxn ang="10800000">
                  <a:pos x="wd2" y="hd2"/>
                </a:cxn>
                <a:cxn ang="16200000">
                  <a:pos x="wd2" y="hd2"/>
                </a:cxn>
              </a:cxnLst>
              <a:rect l="0" t="0" r="r" b="b"/>
              <a:pathLst>
                <a:path w="21600" h="21600" extrusionOk="0">
                  <a:moveTo>
                    <a:pt x="10165" y="21600"/>
                  </a:moveTo>
                  <a:lnTo>
                    <a:pt x="21600" y="21600"/>
                  </a:lnTo>
                  <a:lnTo>
                    <a:pt x="0" y="0"/>
                  </a:lnTo>
                  <a:lnTo>
                    <a:pt x="10165"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26" name="任意多边形 85"/>
            <p:cNvSpPr/>
            <p:nvPr/>
          </p:nvSpPr>
          <p:spPr>
            <a:xfrm>
              <a:off x="4220538" y="56694"/>
              <a:ext cx="56188" cy="12701"/>
            </a:xfrm>
            <a:custGeom>
              <a:avLst/>
              <a:gdLst/>
              <a:ahLst/>
              <a:cxnLst>
                <a:cxn ang="0">
                  <a:pos x="wd2" y="hd2"/>
                </a:cxn>
                <a:cxn ang="5400000">
                  <a:pos x="wd2" y="hd2"/>
                </a:cxn>
                <a:cxn ang="10800000">
                  <a:pos x="wd2" y="hd2"/>
                </a:cxn>
                <a:cxn ang="16200000">
                  <a:pos x="wd2" y="hd2"/>
                </a:cxn>
              </a:cxnLst>
              <a:rect l="0" t="0" r="r" b="b"/>
              <a:pathLst>
                <a:path w="20118" h="8611" extrusionOk="0">
                  <a:moveTo>
                    <a:pt x="232" y="7831"/>
                  </a:moveTo>
                  <a:cubicBezTo>
                    <a:pt x="6404" y="10531"/>
                    <a:pt x="13947" y="5131"/>
                    <a:pt x="20118" y="7831"/>
                  </a:cubicBezTo>
                  <a:cubicBezTo>
                    <a:pt x="6404" y="10531"/>
                    <a:pt x="-1482" y="-11069"/>
                    <a:pt x="232" y="783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528" name="Title Text"/>
          <p:cNvSpPr txBox="1">
            <a:spLocks noGrp="1"/>
          </p:cNvSpPr>
          <p:nvPr>
            <p:ph type="title"/>
          </p:nvPr>
        </p:nvSpPr>
        <p:spPr>
          <a:xfrm>
            <a:off x="1522413" y="274638"/>
            <a:ext cx="9143999" cy="1020763"/>
          </a:xfrm>
          <a:prstGeom prst="rect">
            <a:avLst/>
          </a:prstGeom>
        </p:spPr>
        <p:txBody>
          <a:bodyPr/>
          <a:lstStyle/>
          <a:p>
            <a:r>
              <a:t>Title Text</a:t>
            </a:r>
          </a:p>
        </p:txBody>
      </p:sp>
      <p:sp>
        <p:nvSpPr>
          <p:cNvPr id="529" name="Body Level One…"/>
          <p:cNvSpPr txBox="1">
            <a:spLocks noGrp="1"/>
          </p:cNvSpPr>
          <p:nvPr>
            <p:ph type="body" sz="half" idx="1"/>
          </p:nvPr>
        </p:nvSpPr>
        <p:spPr>
          <a:xfrm>
            <a:off x="1522412" y="1905000"/>
            <a:ext cx="4419600" cy="4267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3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grpSp>
        <p:nvGrpSpPr>
          <p:cNvPr id="611" name="线"/>
          <p:cNvGrpSpPr/>
          <p:nvPr/>
        </p:nvGrpSpPr>
        <p:grpSpPr>
          <a:xfrm>
            <a:off x="1522412" y="1512433"/>
            <a:ext cx="10569576" cy="69395"/>
            <a:chOff x="0" y="0"/>
            <a:chExt cx="10569575" cy="69394"/>
          </a:xfrm>
        </p:grpSpPr>
        <p:sp>
          <p:nvSpPr>
            <p:cNvPr id="537" name="任意多边形 160"/>
            <p:cNvSpPr/>
            <p:nvPr/>
          </p:nvSpPr>
          <p:spPr>
            <a:xfrm>
              <a:off x="10517091" y="9232"/>
              <a:ext cx="52485" cy="12701"/>
            </a:xfrm>
            <a:custGeom>
              <a:avLst/>
              <a:gdLst/>
              <a:ahLst/>
              <a:cxnLst>
                <a:cxn ang="0">
                  <a:pos x="wd2" y="hd2"/>
                </a:cxn>
                <a:cxn ang="5400000">
                  <a:pos x="wd2" y="hd2"/>
                </a:cxn>
                <a:cxn ang="10800000">
                  <a:pos x="wd2" y="hd2"/>
                </a:cxn>
                <a:cxn ang="16200000">
                  <a:pos x="wd2" y="hd2"/>
                </a:cxn>
              </a:cxnLst>
              <a:rect l="0" t="0" r="r" b="b"/>
              <a:pathLst>
                <a:path w="17853" h="21600" extrusionOk="0">
                  <a:moveTo>
                    <a:pt x="5925" y="21600"/>
                  </a:moveTo>
                  <a:lnTo>
                    <a:pt x="17853" y="10800"/>
                  </a:lnTo>
                  <a:cubicBezTo>
                    <a:pt x="15596" y="7200"/>
                    <a:pt x="4635" y="3600"/>
                    <a:pt x="8826" y="0"/>
                  </a:cubicBezTo>
                  <a:cubicBezTo>
                    <a:pt x="-3747" y="3600"/>
                    <a:pt x="-1168" y="10800"/>
                    <a:pt x="592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38" name="任意多边形 161"/>
            <p:cNvSpPr/>
            <p:nvPr/>
          </p:nvSpPr>
          <p:spPr>
            <a:xfrm>
              <a:off x="10499725" y="14876"/>
              <a:ext cx="19051" cy="12701"/>
            </a:xfrm>
            <a:custGeom>
              <a:avLst/>
              <a:gdLst/>
              <a:ahLst/>
              <a:cxnLst>
                <a:cxn ang="0">
                  <a:pos x="wd2" y="hd2"/>
                </a:cxn>
                <a:cxn ang="5400000">
                  <a:pos x="wd2" y="hd2"/>
                </a:cxn>
                <a:cxn ang="10800000">
                  <a:pos x="wd2" y="hd2"/>
                </a:cxn>
                <a:cxn ang="16200000">
                  <a:pos x="wd2" y="hd2"/>
                </a:cxn>
              </a:cxnLst>
              <a:rect l="0" t="0" r="r" b="b"/>
              <a:pathLst>
                <a:path w="21600" h="17894" extrusionOk="0">
                  <a:moveTo>
                    <a:pt x="0" y="17894"/>
                  </a:moveTo>
                  <a:lnTo>
                    <a:pt x="21600" y="7094"/>
                  </a:lnTo>
                  <a:cubicBezTo>
                    <a:pt x="17280" y="-3706"/>
                    <a:pt x="11880" y="-3706"/>
                    <a:pt x="0" y="1789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39" name="任意多边形 162"/>
            <p:cNvSpPr/>
            <p:nvPr/>
          </p:nvSpPr>
          <p:spPr>
            <a:xfrm>
              <a:off x="10518775" y="14877"/>
              <a:ext cx="39688" cy="12701"/>
            </a:xfrm>
            <a:custGeom>
              <a:avLst/>
              <a:gdLst/>
              <a:ahLst/>
              <a:cxnLst>
                <a:cxn ang="0">
                  <a:pos x="wd2" y="hd2"/>
                </a:cxn>
                <a:cxn ang="5400000">
                  <a:pos x="wd2" y="hd2"/>
                </a:cxn>
                <a:cxn ang="10800000">
                  <a:pos x="wd2" y="hd2"/>
                </a:cxn>
                <a:cxn ang="16200000">
                  <a:pos x="wd2" y="hd2"/>
                </a:cxn>
              </a:cxnLst>
              <a:rect l="0" t="0" r="r" b="b"/>
              <a:pathLst>
                <a:path w="21600" h="13708" extrusionOk="0">
                  <a:moveTo>
                    <a:pt x="21600" y="0"/>
                  </a:moveTo>
                  <a:lnTo>
                    <a:pt x="0" y="7200"/>
                  </a:lnTo>
                  <a:cubicBezTo>
                    <a:pt x="2634" y="10800"/>
                    <a:pt x="3161" y="21600"/>
                    <a:pt x="10010" y="3600"/>
                  </a:cubicBezTo>
                  <a:cubicBezTo>
                    <a:pt x="7902" y="10800"/>
                    <a:pt x="12117" y="3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40" name="任意多边形 15"/>
            <p:cNvSpPr/>
            <p:nvPr/>
          </p:nvSpPr>
          <p:spPr>
            <a:xfrm>
              <a:off x="10310955" y="10462"/>
              <a:ext cx="41133" cy="12701"/>
            </a:xfrm>
            <a:custGeom>
              <a:avLst/>
              <a:gdLst/>
              <a:ahLst/>
              <a:cxnLst>
                <a:cxn ang="0">
                  <a:pos x="wd2" y="hd2"/>
                </a:cxn>
                <a:cxn ang="5400000">
                  <a:pos x="wd2" y="hd2"/>
                </a:cxn>
                <a:cxn ang="10800000">
                  <a:pos x="wd2" y="hd2"/>
                </a:cxn>
                <a:cxn ang="16200000">
                  <a:pos x="wd2" y="hd2"/>
                </a:cxn>
              </a:cxnLst>
              <a:rect l="0" t="0" r="r" b="b"/>
              <a:pathLst>
                <a:path w="20728" h="21600" extrusionOk="0">
                  <a:moveTo>
                    <a:pt x="88" y="0"/>
                  </a:moveTo>
                  <a:cubicBezTo>
                    <a:pt x="-872" y="3600"/>
                    <a:pt x="6328" y="14400"/>
                    <a:pt x="7768" y="21600"/>
                  </a:cubicBezTo>
                  <a:lnTo>
                    <a:pt x="20728" y="14400"/>
                  </a:lnTo>
                  <a:cubicBezTo>
                    <a:pt x="14008" y="10800"/>
                    <a:pt x="1048" y="7200"/>
                    <a:pt x="8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41" name="任意多边形 16"/>
            <p:cNvSpPr/>
            <p:nvPr/>
          </p:nvSpPr>
          <p:spPr>
            <a:xfrm>
              <a:off x="10287000" y="14155"/>
              <a:ext cx="39689" cy="12701"/>
            </a:xfrm>
            <a:custGeom>
              <a:avLst/>
              <a:gdLst/>
              <a:ahLst/>
              <a:cxnLst>
                <a:cxn ang="0">
                  <a:pos x="wd2" y="hd2"/>
                </a:cxn>
                <a:cxn ang="5400000">
                  <a:pos x="wd2" y="hd2"/>
                </a:cxn>
                <a:cxn ang="10800000">
                  <a:pos x="wd2" y="hd2"/>
                </a:cxn>
                <a:cxn ang="16200000">
                  <a:pos x="wd2" y="hd2"/>
                </a:cxn>
              </a:cxnLst>
              <a:rect l="0" t="0" r="r" b="b"/>
              <a:pathLst>
                <a:path w="20770" h="21600" extrusionOk="0">
                  <a:moveTo>
                    <a:pt x="20618" y="0"/>
                  </a:moveTo>
                  <a:lnTo>
                    <a:pt x="0" y="21600"/>
                  </a:lnTo>
                  <a:cubicBezTo>
                    <a:pt x="18164" y="21600"/>
                    <a:pt x="21600" y="14400"/>
                    <a:pt x="2061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42" name="任意多边形 17"/>
            <p:cNvSpPr/>
            <p:nvPr/>
          </p:nvSpPr>
          <p:spPr>
            <a:xfrm>
              <a:off x="10480675" y="20926"/>
              <a:ext cx="77788" cy="12700"/>
            </a:xfrm>
            <a:custGeom>
              <a:avLst/>
              <a:gdLst/>
              <a:ahLst/>
              <a:cxnLst>
                <a:cxn ang="0">
                  <a:pos x="wd2" y="hd2"/>
                </a:cxn>
                <a:cxn ang="5400000">
                  <a:pos x="wd2" y="hd2"/>
                </a:cxn>
                <a:cxn ang="10800000">
                  <a:pos x="wd2" y="hd2"/>
                </a:cxn>
                <a:cxn ang="16200000">
                  <a:pos x="wd2" y="hd2"/>
                </a:cxn>
              </a:cxnLst>
              <a:rect l="0" t="0" r="r" b="b"/>
              <a:pathLst>
                <a:path w="21600" h="21600" extrusionOk="0">
                  <a:moveTo>
                    <a:pt x="3688" y="21600"/>
                  </a:moveTo>
                  <a:lnTo>
                    <a:pt x="21600" y="0"/>
                  </a:lnTo>
                  <a:lnTo>
                    <a:pt x="0" y="21600"/>
                  </a:lnTo>
                  <a:lnTo>
                    <a:pt x="3688"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43" name="任意多边形 18"/>
            <p:cNvSpPr/>
            <p:nvPr/>
          </p:nvSpPr>
          <p:spPr>
            <a:xfrm>
              <a:off x="10142537" y="6770"/>
              <a:ext cx="39688" cy="12701"/>
            </a:xfrm>
            <a:custGeom>
              <a:avLst/>
              <a:gdLst/>
              <a:ahLst/>
              <a:cxnLst>
                <a:cxn ang="0">
                  <a:pos x="wd2" y="hd2"/>
                </a:cxn>
                <a:cxn ang="5400000">
                  <a:pos x="wd2" y="hd2"/>
                </a:cxn>
                <a:cxn ang="10800000">
                  <a:pos x="wd2" y="hd2"/>
                </a:cxn>
                <a:cxn ang="16200000">
                  <a:pos x="wd2" y="hd2"/>
                </a:cxn>
              </a:cxnLst>
              <a:rect l="0" t="0" r="r" b="b"/>
              <a:pathLst>
                <a:path w="21600" h="21600" extrusionOk="0">
                  <a:moveTo>
                    <a:pt x="9771" y="17280"/>
                  </a:moveTo>
                  <a:lnTo>
                    <a:pt x="21600" y="0"/>
                  </a:lnTo>
                  <a:lnTo>
                    <a:pt x="0" y="21600"/>
                  </a:lnTo>
                  <a:lnTo>
                    <a:pt x="9771" y="1728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44" name="任意多边形 19"/>
            <p:cNvSpPr/>
            <p:nvPr/>
          </p:nvSpPr>
          <p:spPr>
            <a:xfrm>
              <a:off x="9983787" y="5539"/>
              <a:ext cx="80073" cy="12701"/>
            </a:xfrm>
            <a:custGeom>
              <a:avLst/>
              <a:gdLst/>
              <a:ahLst/>
              <a:cxnLst>
                <a:cxn ang="0">
                  <a:pos x="wd2" y="hd2"/>
                </a:cxn>
                <a:cxn ang="5400000">
                  <a:pos x="wd2" y="hd2"/>
                </a:cxn>
                <a:cxn ang="10800000">
                  <a:pos x="wd2" y="hd2"/>
                </a:cxn>
                <a:cxn ang="16200000">
                  <a:pos x="wd2" y="hd2"/>
                </a:cxn>
              </a:cxnLst>
              <a:rect l="0" t="0" r="r" b="b"/>
              <a:pathLst>
                <a:path w="18784" h="21600" extrusionOk="0">
                  <a:moveTo>
                    <a:pt x="17853" y="21600"/>
                  </a:moveTo>
                  <a:cubicBezTo>
                    <a:pt x="21600" y="10800"/>
                    <a:pt x="12563" y="3600"/>
                    <a:pt x="16531" y="0"/>
                  </a:cubicBezTo>
                  <a:cubicBezTo>
                    <a:pt x="10359" y="0"/>
                    <a:pt x="4849" y="7200"/>
                    <a:pt x="0" y="18000"/>
                  </a:cubicBezTo>
                  <a:cubicBezTo>
                    <a:pt x="5290" y="10800"/>
                    <a:pt x="10800" y="14400"/>
                    <a:pt x="17853"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45" name="任意多边形 20"/>
            <p:cNvSpPr/>
            <p:nvPr/>
          </p:nvSpPr>
          <p:spPr>
            <a:xfrm>
              <a:off x="9948862" y="8617"/>
              <a:ext cx="34926"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600" y="14400"/>
                    <a:pt x="13800" y="7200"/>
                    <a:pt x="21600" y="0"/>
                  </a:cubicBezTo>
                  <a:cubicBezTo>
                    <a:pt x="14400" y="0"/>
                    <a:pt x="7200" y="72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46" name="任意多边形 21"/>
            <p:cNvSpPr/>
            <p:nvPr/>
          </p:nvSpPr>
          <p:spPr>
            <a:xfrm>
              <a:off x="10188575" y="12924"/>
              <a:ext cx="3016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575" y="17280"/>
                    <a:pt x="15525" y="4320"/>
                    <a:pt x="0" y="0"/>
                  </a:cubicBezTo>
                  <a:lnTo>
                    <a:pt x="10800" y="2160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47" name="任意多边形 22"/>
            <p:cNvSpPr/>
            <p:nvPr/>
          </p:nvSpPr>
          <p:spPr>
            <a:xfrm>
              <a:off x="10169525" y="14771"/>
              <a:ext cx="34926"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000" y="2160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48" name="任意多边形 23"/>
            <p:cNvSpPr/>
            <p:nvPr/>
          </p:nvSpPr>
          <p:spPr>
            <a:xfrm>
              <a:off x="10214768" y="21736"/>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8640" y="0"/>
                    <a:pt x="1296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49" name="任意多边形 24"/>
            <p:cNvSpPr/>
            <p:nvPr/>
          </p:nvSpPr>
          <p:spPr>
            <a:xfrm>
              <a:off x="10345866" y="23388"/>
              <a:ext cx="44322" cy="12701"/>
            </a:xfrm>
            <a:custGeom>
              <a:avLst/>
              <a:gdLst/>
              <a:ahLst/>
              <a:cxnLst>
                <a:cxn ang="0">
                  <a:pos x="wd2" y="hd2"/>
                </a:cxn>
                <a:cxn ang="5400000">
                  <a:pos x="wd2" y="hd2"/>
                </a:cxn>
                <a:cxn ang="10800000">
                  <a:pos x="wd2" y="hd2"/>
                </a:cxn>
                <a:cxn ang="16200000">
                  <a:pos x="wd2" y="hd2"/>
                </a:cxn>
              </a:cxnLst>
              <a:rect l="0" t="0" r="r" b="b"/>
              <a:pathLst>
                <a:path w="13401" h="21600" extrusionOk="0">
                  <a:moveTo>
                    <a:pt x="13401" y="0"/>
                  </a:moveTo>
                  <a:cubicBezTo>
                    <a:pt x="6489" y="7200"/>
                    <a:pt x="-8199" y="12000"/>
                    <a:pt x="5913" y="21600"/>
                  </a:cubicBezTo>
                  <a:cubicBezTo>
                    <a:pt x="10809" y="14400"/>
                    <a:pt x="2745" y="9600"/>
                    <a:pt x="1340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50" name="任意多边形 25"/>
            <p:cNvSpPr/>
            <p:nvPr/>
          </p:nvSpPr>
          <p:spPr>
            <a:xfrm>
              <a:off x="10242550" y="18464"/>
              <a:ext cx="44451"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0221" y="21600"/>
                  </a:lnTo>
                  <a:cubicBezTo>
                    <a:pt x="19762" y="16200"/>
                    <a:pt x="16085" y="5400"/>
                    <a:pt x="21600" y="0"/>
                  </a:cubicBez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51" name="任意多边形 26"/>
            <p:cNvSpPr/>
            <p:nvPr/>
          </p:nvSpPr>
          <p:spPr>
            <a:xfrm>
              <a:off x="10221912" y="20310"/>
              <a:ext cx="20638"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4909"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52" name="任意多边形 27"/>
            <p:cNvSpPr/>
            <p:nvPr/>
          </p:nvSpPr>
          <p:spPr>
            <a:xfrm>
              <a:off x="9959975" y="14771"/>
              <a:ext cx="76927" cy="12701"/>
            </a:xfrm>
            <a:custGeom>
              <a:avLst/>
              <a:gdLst/>
              <a:ahLst/>
              <a:cxnLst>
                <a:cxn ang="0">
                  <a:pos x="wd2" y="hd2"/>
                </a:cxn>
                <a:cxn ang="5400000">
                  <a:pos x="wd2" y="hd2"/>
                </a:cxn>
                <a:cxn ang="10800000">
                  <a:pos x="wd2" y="hd2"/>
                </a:cxn>
                <a:cxn ang="16200000">
                  <a:pos x="wd2" y="hd2"/>
                </a:cxn>
              </a:cxnLst>
              <a:rect l="0" t="0" r="r" b="b"/>
              <a:pathLst>
                <a:path w="19383" h="21600" extrusionOk="0">
                  <a:moveTo>
                    <a:pt x="15120" y="0"/>
                  </a:moveTo>
                  <a:cubicBezTo>
                    <a:pt x="10560" y="10800"/>
                    <a:pt x="5520" y="10800"/>
                    <a:pt x="0" y="10800"/>
                  </a:cubicBezTo>
                  <a:cubicBezTo>
                    <a:pt x="6000" y="16200"/>
                    <a:pt x="12240" y="21600"/>
                    <a:pt x="18240" y="21600"/>
                  </a:cubicBezTo>
                  <a:cubicBezTo>
                    <a:pt x="18960" y="10800"/>
                    <a:pt x="21600" y="0"/>
                    <a:pt x="151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53" name="任意多边形 28"/>
            <p:cNvSpPr/>
            <p:nvPr/>
          </p:nvSpPr>
          <p:spPr>
            <a:xfrm>
              <a:off x="10100468" y="1477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2960" y="21600"/>
                    <a:pt x="216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54" name="任意多边形 29"/>
            <p:cNvSpPr/>
            <p:nvPr/>
          </p:nvSpPr>
          <p:spPr>
            <a:xfrm>
              <a:off x="9735343" y="1538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21600"/>
                  </a:lnTo>
                  <a:cubicBezTo>
                    <a:pt x="17280" y="21600"/>
                    <a:pt x="17280" y="0"/>
                    <a:pt x="21600"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55" name="任意多边形 30"/>
            <p:cNvSpPr/>
            <p:nvPr/>
          </p:nvSpPr>
          <p:spPr>
            <a:xfrm>
              <a:off x="10032172" y="16617"/>
              <a:ext cx="43691" cy="12701"/>
            </a:xfrm>
            <a:custGeom>
              <a:avLst/>
              <a:gdLst/>
              <a:ahLst/>
              <a:cxnLst>
                <a:cxn ang="0">
                  <a:pos x="wd2" y="hd2"/>
                </a:cxn>
                <a:cxn ang="5400000">
                  <a:pos x="wd2" y="hd2"/>
                </a:cxn>
                <a:cxn ang="10800000">
                  <a:pos x="wd2" y="hd2"/>
                </a:cxn>
                <a:cxn ang="16200000">
                  <a:pos x="wd2" y="hd2"/>
                </a:cxn>
              </a:cxnLst>
              <a:rect l="0" t="0" r="r" b="b"/>
              <a:pathLst>
                <a:path w="21231" h="21600" extrusionOk="0">
                  <a:moveTo>
                    <a:pt x="2388" y="21600"/>
                  </a:moveTo>
                  <a:cubicBezTo>
                    <a:pt x="11120" y="21600"/>
                    <a:pt x="16176" y="10800"/>
                    <a:pt x="21231" y="0"/>
                  </a:cubicBezTo>
                  <a:cubicBezTo>
                    <a:pt x="14797" y="0"/>
                    <a:pt x="7903" y="10800"/>
                    <a:pt x="550" y="10800"/>
                  </a:cubicBezTo>
                  <a:cubicBezTo>
                    <a:pt x="-369" y="10800"/>
                    <a:pt x="-369" y="21600"/>
                    <a:pt x="238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56" name="任意多边形 31"/>
            <p:cNvSpPr/>
            <p:nvPr/>
          </p:nvSpPr>
          <p:spPr>
            <a:xfrm>
              <a:off x="9886950" y="11992"/>
              <a:ext cx="31751" cy="12701"/>
            </a:xfrm>
            <a:custGeom>
              <a:avLst/>
              <a:gdLst/>
              <a:ahLst/>
              <a:cxnLst>
                <a:cxn ang="0">
                  <a:pos x="wd2" y="hd2"/>
                </a:cxn>
                <a:cxn ang="5400000">
                  <a:pos x="wd2" y="hd2"/>
                </a:cxn>
                <a:cxn ang="10800000">
                  <a:pos x="wd2" y="hd2"/>
                </a:cxn>
                <a:cxn ang="16200000">
                  <a:pos x="wd2" y="hd2"/>
                </a:cxn>
              </a:cxnLst>
              <a:rect l="0" t="0" r="r" b="b"/>
              <a:pathLst>
                <a:path w="21600" h="16362" extrusionOk="0">
                  <a:moveTo>
                    <a:pt x="0" y="1962"/>
                  </a:moveTo>
                  <a:cubicBezTo>
                    <a:pt x="6545" y="9162"/>
                    <a:pt x="13745" y="16362"/>
                    <a:pt x="21600" y="16362"/>
                  </a:cubicBezTo>
                  <a:cubicBezTo>
                    <a:pt x="15055" y="9162"/>
                    <a:pt x="1964" y="-5238"/>
                    <a:pt x="0" y="196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57" name="任意多边形 32"/>
            <p:cNvSpPr/>
            <p:nvPr/>
          </p:nvSpPr>
          <p:spPr>
            <a:xfrm>
              <a:off x="10093869" y="12924"/>
              <a:ext cx="12701" cy="12701"/>
            </a:xfrm>
            <a:custGeom>
              <a:avLst/>
              <a:gdLst/>
              <a:ahLst/>
              <a:cxnLst>
                <a:cxn ang="0">
                  <a:pos x="wd2" y="hd2"/>
                </a:cxn>
                <a:cxn ang="5400000">
                  <a:pos x="wd2" y="hd2"/>
                </a:cxn>
                <a:cxn ang="10800000">
                  <a:pos x="wd2" y="hd2"/>
                </a:cxn>
                <a:cxn ang="16200000">
                  <a:pos x="wd2" y="hd2"/>
                </a:cxn>
              </a:cxnLst>
              <a:rect l="0" t="0" r="r" b="b"/>
              <a:pathLst>
                <a:path w="17894" h="9600" extrusionOk="0">
                  <a:moveTo>
                    <a:pt x="7094" y="9600"/>
                  </a:moveTo>
                  <a:lnTo>
                    <a:pt x="17894" y="9600"/>
                  </a:lnTo>
                  <a:cubicBezTo>
                    <a:pt x="-3706" y="-12000"/>
                    <a:pt x="-3706" y="9600"/>
                    <a:pt x="7094"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58" name="任意多边形 33"/>
            <p:cNvSpPr/>
            <p:nvPr/>
          </p:nvSpPr>
          <p:spPr>
            <a:xfrm>
              <a:off x="10075862" y="14155"/>
              <a:ext cx="28576" cy="12701"/>
            </a:xfrm>
            <a:custGeom>
              <a:avLst/>
              <a:gdLst/>
              <a:ahLst/>
              <a:cxnLst>
                <a:cxn ang="0">
                  <a:pos x="wd2" y="hd2"/>
                </a:cxn>
                <a:cxn ang="5400000">
                  <a:pos x="wd2" y="hd2"/>
                </a:cxn>
                <a:cxn ang="10800000">
                  <a:pos x="wd2" y="hd2"/>
                </a:cxn>
                <a:cxn ang="16200000">
                  <a:pos x="wd2" y="hd2"/>
                </a:cxn>
              </a:cxnLst>
              <a:rect l="0" t="0" r="r" b="b"/>
              <a:pathLst>
                <a:path w="21600" h="21600" extrusionOk="0">
                  <a:moveTo>
                    <a:pt x="17419" y="0"/>
                  </a:moveTo>
                  <a:cubicBezTo>
                    <a:pt x="10452" y="7200"/>
                    <a:pt x="5574" y="14400"/>
                    <a:pt x="0" y="21600"/>
                  </a:cubicBezTo>
                  <a:cubicBezTo>
                    <a:pt x="7665" y="21600"/>
                    <a:pt x="15329" y="14400"/>
                    <a:pt x="21600" y="14400"/>
                  </a:cubicBezTo>
                  <a:cubicBezTo>
                    <a:pt x="20206" y="7200"/>
                    <a:pt x="18813" y="7200"/>
                    <a:pt x="17419"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59" name="任意多边形 34"/>
            <p:cNvSpPr/>
            <p:nvPr/>
          </p:nvSpPr>
          <p:spPr>
            <a:xfrm>
              <a:off x="9626740" y="21736"/>
              <a:ext cx="157896" cy="23389"/>
            </a:xfrm>
            <a:custGeom>
              <a:avLst/>
              <a:gdLst/>
              <a:ahLst/>
              <a:cxnLst>
                <a:cxn ang="0">
                  <a:pos x="wd2" y="hd2"/>
                </a:cxn>
                <a:cxn ang="5400000">
                  <a:pos x="wd2" y="hd2"/>
                </a:cxn>
                <a:cxn ang="10800000">
                  <a:pos x="wd2" y="hd2"/>
                </a:cxn>
                <a:cxn ang="16200000">
                  <a:pos x="wd2" y="hd2"/>
                </a:cxn>
              </a:cxnLst>
              <a:rect l="0" t="0" r="r" b="b"/>
              <a:pathLst>
                <a:path w="18053" h="21600" extrusionOk="0">
                  <a:moveTo>
                    <a:pt x="5258" y="21600"/>
                  </a:moveTo>
                  <a:cubicBezTo>
                    <a:pt x="5586" y="18400"/>
                    <a:pt x="11040" y="15200"/>
                    <a:pt x="15731" y="19200"/>
                  </a:cubicBezTo>
                  <a:cubicBezTo>
                    <a:pt x="20313" y="16800"/>
                    <a:pt x="17368" y="5600"/>
                    <a:pt x="13331" y="0"/>
                  </a:cubicBezTo>
                  <a:cubicBezTo>
                    <a:pt x="13222" y="1600"/>
                    <a:pt x="13222" y="2400"/>
                    <a:pt x="8422" y="4800"/>
                  </a:cubicBezTo>
                  <a:cubicBezTo>
                    <a:pt x="10058" y="6400"/>
                    <a:pt x="19004" y="8800"/>
                    <a:pt x="14968" y="11200"/>
                  </a:cubicBezTo>
                  <a:cubicBezTo>
                    <a:pt x="8640" y="12800"/>
                    <a:pt x="9840" y="10400"/>
                    <a:pt x="6786" y="8800"/>
                  </a:cubicBezTo>
                  <a:cubicBezTo>
                    <a:pt x="9295" y="12800"/>
                    <a:pt x="-1287" y="14400"/>
                    <a:pt x="131" y="20000"/>
                  </a:cubicBezTo>
                  <a:lnTo>
                    <a:pt x="5586" y="18400"/>
                  </a:lnTo>
                  <a:cubicBezTo>
                    <a:pt x="5695" y="19200"/>
                    <a:pt x="3731" y="20800"/>
                    <a:pt x="525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60" name="任意多边形 35"/>
            <p:cNvSpPr/>
            <p:nvPr/>
          </p:nvSpPr>
          <p:spPr>
            <a:xfrm>
              <a:off x="9744075" y="12924"/>
              <a:ext cx="95251" cy="12701"/>
            </a:xfrm>
            <a:custGeom>
              <a:avLst/>
              <a:gdLst/>
              <a:ahLst/>
              <a:cxnLst>
                <a:cxn ang="0">
                  <a:pos x="wd2" y="hd2"/>
                </a:cxn>
                <a:cxn ang="5400000">
                  <a:pos x="wd2" y="hd2"/>
                </a:cxn>
                <a:cxn ang="10800000">
                  <a:pos x="wd2" y="hd2"/>
                </a:cxn>
                <a:cxn ang="16200000">
                  <a:pos x="wd2" y="hd2"/>
                </a:cxn>
              </a:cxnLst>
              <a:rect l="0" t="0" r="r" b="b"/>
              <a:pathLst>
                <a:path w="21600" h="21600" extrusionOk="0">
                  <a:moveTo>
                    <a:pt x="17712" y="21600"/>
                  </a:moveTo>
                  <a:lnTo>
                    <a:pt x="21600" y="21600"/>
                  </a:lnTo>
                  <a:cubicBezTo>
                    <a:pt x="17064" y="18000"/>
                    <a:pt x="14040" y="14400"/>
                    <a:pt x="8208" y="0"/>
                  </a:cubicBezTo>
                  <a:cubicBezTo>
                    <a:pt x="1728" y="7200"/>
                    <a:pt x="432" y="14400"/>
                    <a:pt x="0" y="18000"/>
                  </a:cubicBezTo>
                  <a:lnTo>
                    <a:pt x="19008" y="21600"/>
                  </a:lnTo>
                  <a:lnTo>
                    <a:pt x="17712"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61" name="任意多边形 36"/>
            <p:cNvSpPr/>
            <p:nvPr/>
          </p:nvSpPr>
          <p:spPr>
            <a:xfrm>
              <a:off x="9839325" y="19079"/>
              <a:ext cx="120684" cy="12701"/>
            </a:xfrm>
            <a:custGeom>
              <a:avLst/>
              <a:gdLst/>
              <a:ahLst/>
              <a:cxnLst>
                <a:cxn ang="0">
                  <a:pos x="wd2" y="hd2"/>
                </a:cxn>
                <a:cxn ang="5400000">
                  <a:pos x="wd2" y="hd2"/>
                </a:cxn>
                <a:cxn ang="10800000">
                  <a:pos x="wd2" y="hd2"/>
                </a:cxn>
                <a:cxn ang="16200000">
                  <a:pos x="wd2" y="hd2"/>
                </a:cxn>
              </a:cxnLst>
              <a:rect l="0" t="0" r="r" b="b"/>
              <a:pathLst>
                <a:path w="19318" h="21600" extrusionOk="0">
                  <a:moveTo>
                    <a:pt x="12169" y="4629"/>
                  </a:moveTo>
                  <a:cubicBezTo>
                    <a:pt x="10039" y="10800"/>
                    <a:pt x="3499" y="13886"/>
                    <a:pt x="7454" y="21600"/>
                  </a:cubicBezTo>
                  <a:cubicBezTo>
                    <a:pt x="15515" y="21600"/>
                    <a:pt x="13082" y="15429"/>
                    <a:pt x="17949" y="12343"/>
                  </a:cubicBezTo>
                  <a:cubicBezTo>
                    <a:pt x="5020" y="13886"/>
                    <a:pt x="21600" y="9257"/>
                    <a:pt x="12321" y="4629"/>
                  </a:cubicBezTo>
                  <a:cubicBezTo>
                    <a:pt x="14755" y="4629"/>
                    <a:pt x="17037" y="3086"/>
                    <a:pt x="19318" y="3086"/>
                  </a:cubicBezTo>
                  <a:cubicBezTo>
                    <a:pt x="16885" y="3086"/>
                    <a:pt x="14755" y="1543"/>
                    <a:pt x="12625" y="0"/>
                  </a:cubicBezTo>
                  <a:lnTo>
                    <a:pt x="12930" y="1543"/>
                  </a:lnTo>
                  <a:cubicBezTo>
                    <a:pt x="12930" y="1543"/>
                    <a:pt x="12930" y="1543"/>
                    <a:pt x="12930" y="1543"/>
                  </a:cubicBezTo>
                  <a:cubicBezTo>
                    <a:pt x="13538" y="1543"/>
                    <a:pt x="13690" y="1543"/>
                    <a:pt x="13082" y="1543"/>
                  </a:cubicBezTo>
                  <a:lnTo>
                    <a:pt x="12777" y="1543"/>
                  </a:lnTo>
                  <a:cubicBezTo>
                    <a:pt x="12625" y="3086"/>
                    <a:pt x="12473" y="3086"/>
                    <a:pt x="12169" y="4629"/>
                  </a:cubicBezTo>
                  <a:cubicBezTo>
                    <a:pt x="8518" y="3086"/>
                    <a:pt x="11561" y="3086"/>
                    <a:pt x="12777" y="1543"/>
                  </a:cubicBezTo>
                  <a:cubicBezTo>
                    <a:pt x="12777" y="1543"/>
                    <a:pt x="12930" y="1543"/>
                    <a:pt x="12930" y="1543"/>
                  </a:cubicBezTo>
                  <a:lnTo>
                    <a:pt x="0" y="4629"/>
                  </a:lnTo>
                  <a:cubicBezTo>
                    <a:pt x="2738" y="4629"/>
                    <a:pt x="6085" y="4629"/>
                    <a:pt x="12169" y="46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62" name="任意多边形 37"/>
            <p:cNvSpPr/>
            <p:nvPr/>
          </p:nvSpPr>
          <p:spPr>
            <a:xfrm>
              <a:off x="10312163" y="34466"/>
              <a:ext cx="12701" cy="12701"/>
            </a:xfrm>
            <a:custGeom>
              <a:avLst/>
              <a:gdLst/>
              <a:ahLst/>
              <a:cxnLst>
                <a:cxn ang="0">
                  <a:pos x="wd2" y="hd2"/>
                </a:cxn>
                <a:cxn ang="5400000">
                  <a:pos x="wd2" y="hd2"/>
                </a:cxn>
                <a:cxn ang="10800000">
                  <a:pos x="wd2" y="hd2"/>
                </a:cxn>
                <a:cxn ang="16200000">
                  <a:pos x="wd2" y="hd2"/>
                </a:cxn>
              </a:cxnLst>
              <a:rect l="0" t="0" r="r" b="b"/>
              <a:pathLst>
                <a:path w="15475" h="21600" extrusionOk="0">
                  <a:moveTo>
                    <a:pt x="15475" y="21600"/>
                  </a:moveTo>
                  <a:cubicBezTo>
                    <a:pt x="9584" y="21600"/>
                    <a:pt x="9584" y="21600"/>
                    <a:pt x="9584" y="0"/>
                  </a:cubicBezTo>
                  <a:cubicBezTo>
                    <a:pt x="-2198" y="21600"/>
                    <a:pt x="-6125" y="21600"/>
                    <a:pt x="1547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63" name="任意多边形 38"/>
            <p:cNvSpPr/>
            <p:nvPr/>
          </p:nvSpPr>
          <p:spPr>
            <a:xfrm>
              <a:off x="10247794" y="28927"/>
              <a:ext cx="93565" cy="12700"/>
            </a:xfrm>
            <a:custGeom>
              <a:avLst/>
              <a:gdLst/>
              <a:ahLst/>
              <a:cxnLst>
                <a:cxn ang="0">
                  <a:pos x="wd2" y="hd2"/>
                </a:cxn>
                <a:cxn ang="5400000">
                  <a:pos x="wd2" y="hd2"/>
                </a:cxn>
                <a:cxn ang="10800000">
                  <a:pos x="wd2" y="hd2"/>
                </a:cxn>
                <a:cxn ang="16200000">
                  <a:pos x="wd2" y="hd2"/>
                </a:cxn>
              </a:cxnLst>
              <a:rect l="0" t="0" r="r" b="b"/>
              <a:pathLst>
                <a:path w="17204" h="21600" extrusionOk="0">
                  <a:moveTo>
                    <a:pt x="7534" y="19800"/>
                  </a:moveTo>
                  <a:cubicBezTo>
                    <a:pt x="8597" y="18000"/>
                    <a:pt x="9482" y="14400"/>
                    <a:pt x="13023" y="16200"/>
                  </a:cubicBezTo>
                  <a:cubicBezTo>
                    <a:pt x="16033" y="18000"/>
                    <a:pt x="13023" y="19800"/>
                    <a:pt x="13200" y="21600"/>
                  </a:cubicBezTo>
                  <a:cubicBezTo>
                    <a:pt x="15325" y="19800"/>
                    <a:pt x="20636" y="16200"/>
                    <a:pt x="13908" y="12600"/>
                  </a:cubicBezTo>
                  <a:lnTo>
                    <a:pt x="12846" y="14400"/>
                  </a:lnTo>
                  <a:cubicBezTo>
                    <a:pt x="6826" y="10800"/>
                    <a:pt x="-964" y="1800"/>
                    <a:pt x="98" y="0"/>
                  </a:cubicBezTo>
                  <a:cubicBezTo>
                    <a:pt x="1869" y="7200"/>
                    <a:pt x="3462" y="12600"/>
                    <a:pt x="7534" y="19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64" name="任意多边形 39"/>
            <p:cNvSpPr/>
            <p:nvPr/>
          </p:nvSpPr>
          <p:spPr>
            <a:xfrm>
              <a:off x="10033000" y="27695"/>
              <a:ext cx="66075" cy="12701"/>
            </a:xfrm>
            <a:custGeom>
              <a:avLst/>
              <a:gdLst/>
              <a:ahLst/>
              <a:cxnLst>
                <a:cxn ang="0">
                  <a:pos x="wd2" y="hd2"/>
                </a:cxn>
                <a:cxn ang="5400000">
                  <a:pos x="wd2" y="hd2"/>
                </a:cxn>
                <a:cxn ang="10800000">
                  <a:pos x="wd2" y="hd2"/>
                </a:cxn>
                <a:cxn ang="16200000">
                  <a:pos x="wd2" y="hd2"/>
                </a:cxn>
              </a:cxnLst>
              <a:rect l="0" t="0" r="r" b="b"/>
              <a:pathLst>
                <a:path w="20432" h="21600" extrusionOk="0">
                  <a:moveTo>
                    <a:pt x="20432" y="0"/>
                  </a:moveTo>
                  <a:lnTo>
                    <a:pt x="0" y="7200"/>
                  </a:lnTo>
                  <a:lnTo>
                    <a:pt x="10508" y="21600"/>
                  </a:lnTo>
                  <a:lnTo>
                    <a:pt x="9924" y="14400"/>
                  </a:lnTo>
                  <a:cubicBezTo>
                    <a:pt x="21600" y="14400"/>
                    <a:pt x="18973" y="7200"/>
                    <a:pt x="2043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65" name="任意多边形 40"/>
            <p:cNvSpPr/>
            <p:nvPr/>
          </p:nvSpPr>
          <p:spPr>
            <a:xfrm>
              <a:off x="9701212" y="12310"/>
              <a:ext cx="38101" cy="12701"/>
            </a:xfrm>
            <a:custGeom>
              <a:avLst/>
              <a:gdLst/>
              <a:ahLst/>
              <a:cxnLst>
                <a:cxn ang="0">
                  <a:pos x="wd2" y="hd2"/>
                </a:cxn>
                <a:cxn ang="5400000">
                  <a:pos x="wd2" y="hd2"/>
                </a:cxn>
                <a:cxn ang="10800000">
                  <a:pos x="wd2" y="hd2"/>
                </a:cxn>
                <a:cxn ang="16200000">
                  <a:pos x="wd2" y="hd2"/>
                </a:cxn>
              </a:cxnLst>
              <a:rect l="0" t="0" r="r" b="b"/>
              <a:pathLst>
                <a:path w="21600" h="21600" extrusionOk="0">
                  <a:moveTo>
                    <a:pt x="16740" y="15429"/>
                  </a:moveTo>
                  <a:lnTo>
                    <a:pt x="21600" y="0"/>
                  </a:lnTo>
                  <a:lnTo>
                    <a:pt x="0" y="21600"/>
                  </a:lnTo>
                  <a:lnTo>
                    <a:pt x="16740" y="1542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66" name="任意多边形 41"/>
            <p:cNvSpPr/>
            <p:nvPr/>
          </p:nvSpPr>
          <p:spPr>
            <a:xfrm>
              <a:off x="9623425" y="11693"/>
              <a:ext cx="22226" cy="12701"/>
            </a:xfrm>
            <a:custGeom>
              <a:avLst/>
              <a:gdLst/>
              <a:ahLst/>
              <a:cxnLst>
                <a:cxn ang="0">
                  <a:pos x="wd2" y="hd2"/>
                </a:cxn>
                <a:cxn ang="5400000">
                  <a:pos x="wd2" y="hd2"/>
                </a:cxn>
                <a:cxn ang="10800000">
                  <a:pos x="wd2" y="hd2"/>
                </a:cxn>
                <a:cxn ang="16200000">
                  <a:pos x="wd2" y="hd2"/>
                </a:cxn>
              </a:cxnLst>
              <a:rect l="0" t="0" r="r" b="b"/>
              <a:pathLst>
                <a:path w="21600" h="21600" extrusionOk="0">
                  <a:moveTo>
                    <a:pt x="18900" y="21600"/>
                  </a:moveTo>
                  <a:lnTo>
                    <a:pt x="21600" y="0"/>
                  </a:lnTo>
                  <a:lnTo>
                    <a:pt x="0" y="16200"/>
                  </a:lnTo>
                  <a:lnTo>
                    <a:pt x="189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67" name="任意多边形 42"/>
            <p:cNvSpPr/>
            <p:nvPr/>
          </p:nvSpPr>
          <p:spPr>
            <a:xfrm>
              <a:off x="4675187" y="48006"/>
              <a:ext cx="2063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0286" y="0"/>
                    <a:pt x="16457"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68" name="任意多边形 43"/>
            <p:cNvSpPr/>
            <p:nvPr/>
          </p:nvSpPr>
          <p:spPr>
            <a:xfrm>
              <a:off x="4833674" y="46775"/>
              <a:ext cx="12701" cy="12701"/>
            </a:xfrm>
            <a:custGeom>
              <a:avLst/>
              <a:gdLst/>
              <a:ahLst/>
              <a:cxnLst>
                <a:cxn ang="0">
                  <a:pos x="wd2" y="hd2"/>
                </a:cxn>
                <a:cxn ang="5400000">
                  <a:pos x="wd2" y="hd2"/>
                </a:cxn>
                <a:cxn ang="10800000">
                  <a:pos x="wd2" y="hd2"/>
                </a:cxn>
                <a:cxn ang="16200000">
                  <a:pos x="wd2" y="hd2"/>
                </a:cxn>
              </a:cxnLst>
              <a:rect l="0" t="0" r="r" b="b"/>
              <a:pathLst>
                <a:path w="15589" h="21600" extrusionOk="0">
                  <a:moveTo>
                    <a:pt x="6949" y="21600"/>
                  </a:moveTo>
                  <a:lnTo>
                    <a:pt x="15589" y="0"/>
                  </a:lnTo>
                  <a:cubicBezTo>
                    <a:pt x="469" y="10800"/>
                    <a:pt x="-6011" y="21600"/>
                    <a:pt x="6949"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69" name="任意多边形 44"/>
            <p:cNvSpPr/>
            <p:nvPr/>
          </p:nvSpPr>
          <p:spPr>
            <a:xfrm>
              <a:off x="7431415" y="7808"/>
              <a:ext cx="58410" cy="12701"/>
            </a:xfrm>
            <a:custGeom>
              <a:avLst/>
              <a:gdLst/>
              <a:ahLst/>
              <a:cxnLst>
                <a:cxn ang="0">
                  <a:pos x="wd2" y="hd2"/>
                </a:cxn>
                <a:cxn ang="5400000">
                  <a:pos x="wd2" y="hd2"/>
                </a:cxn>
                <a:cxn ang="10800000">
                  <a:pos x="wd2" y="hd2"/>
                </a:cxn>
                <a:cxn ang="16200000">
                  <a:pos x="wd2" y="hd2"/>
                </a:cxn>
              </a:cxnLst>
              <a:rect l="0" t="0" r="r" b="b"/>
              <a:pathLst>
                <a:path w="20378" h="15529" extrusionOk="0">
                  <a:moveTo>
                    <a:pt x="20378" y="15529"/>
                  </a:moveTo>
                  <a:cubicBezTo>
                    <a:pt x="10076" y="5929"/>
                    <a:pt x="-1222" y="-6071"/>
                    <a:pt x="107" y="3529"/>
                  </a:cubicBezTo>
                  <a:lnTo>
                    <a:pt x="3098" y="13129"/>
                  </a:lnTo>
                  <a:cubicBezTo>
                    <a:pt x="10409" y="10729"/>
                    <a:pt x="15726" y="13129"/>
                    <a:pt x="20378" y="155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70" name="任意多边形 45"/>
            <p:cNvSpPr/>
            <p:nvPr/>
          </p:nvSpPr>
          <p:spPr>
            <a:xfrm>
              <a:off x="6015037" y="29542"/>
              <a:ext cx="28576"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6703" y="21600"/>
                  </a:lnTo>
                  <a:lnTo>
                    <a:pt x="21600" y="0"/>
                  </a:ln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71" name="任意多边形 46"/>
            <p:cNvSpPr/>
            <p:nvPr/>
          </p:nvSpPr>
          <p:spPr>
            <a:xfrm>
              <a:off x="5956300" y="44928"/>
              <a:ext cx="381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cubicBezTo>
                    <a:pt x="4860" y="7200"/>
                    <a:pt x="11880" y="144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72" name="任意多边形 47"/>
            <p:cNvSpPr/>
            <p:nvPr/>
          </p:nvSpPr>
          <p:spPr>
            <a:xfrm>
              <a:off x="3887787" y="51699"/>
              <a:ext cx="24279" cy="12701"/>
            </a:xfrm>
            <a:custGeom>
              <a:avLst/>
              <a:gdLst/>
              <a:ahLst/>
              <a:cxnLst>
                <a:cxn ang="0">
                  <a:pos x="wd2" y="hd2"/>
                </a:cxn>
                <a:cxn ang="5400000">
                  <a:pos x="wd2" y="hd2"/>
                </a:cxn>
                <a:cxn ang="10800000">
                  <a:pos x="wd2" y="hd2"/>
                </a:cxn>
                <a:cxn ang="16200000">
                  <a:pos x="wd2" y="hd2"/>
                </a:cxn>
              </a:cxnLst>
              <a:rect l="0" t="0" r="r" b="b"/>
              <a:pathLst>
                <a:path w="14363" h="21600" extrusionOk="0">
                  <a:moveTo>
                    <a:pt x="13642" y="0"/>
                  </a:moveTo>
                  <a:lnTo>
                    <a:pt x="0" y="21600"/>
                  </a:lnTo>
                  <a:cubicBezTo>
                    <a:pt x="21600" y="21600"/>
                    <a:pt x="11937" y="12960"/>
                    <a:pt x="1364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73" name="任意多边形 48"/>
            <p:cNvSpPr/>
            <p:nvPr/>
          </p:nvSpPr>
          <p:spPr>
            <a:xfrm>
              <a:off x="8683625" y="13367"/>
              <a:ext cx="61913" cy="12701"/>
            </a:xfrm>
            <a:custGeom>
              <a:avLst/>
              <a:gdLst/>
              <a:ahLst/>
              <a:cxnLst>
                <a:cxn ang="0">
                  <a:pos x="wd2" y="hd2"/>
                </a:cxn>
                <a:cxn ang="5400000">
                  <a:pos x="wd2" y="hd2"/>
                </a:cxn>
                <a:cxn ang="10800000">
                  <a:pos x="wd2" y="hd2"/>
                </a:cxn>
                <a:cxn ang="16200000">
                  <a:pos x="wd2" y="hd2"/>
                </a:cxn>
              </a:cxnLst>
              <a:rect l="0" t="0" r="r" b="b"/>
              <a:pathLst>
                <a:path w="21600" h="14683" extrusionOk="0">
                  <a:moveTo>
                    <a:pt x="21600" y="10800"/>
                  </a:moveTo>
                  <a:cubicBezTo>
                    <a:pt x="12960" y="3600"/>
                    <a:pt x="5982" y="0"/>
                    <a:pt x="0" y="0"/>
                  </a:cubicBezTo>
                  <a:cubicBezTo>
                    <a:pt x="10634" y="7200"/>
                    <a:pt x="18942" y="21600"/>
                    <a:pt x="21600" y="10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74" name="任意多边形 49"/>
            <p:cNvSpPr/>
            <p:nvPr/>
          </p:nvSpPr>
          <p:spPr>
            <a:xfrm>
              <a:off x="4735512" y="8001"/>
              <a:ext cx="16900" cy="12701"/>
            </a:xfrm>
            <a:custGeom>
              <a:avLst/>
              <a:gdLst/>
              <a:ahLst/>
              <a:cxnLst>
                <a:cxn ang="0">
                  <a:pos x="wd2" y="hd2"/>
                </a:cxn>
                <a:cxn ang="5400000">
                  <a:pos x="wd2" y="hd2"/>
                </a:cxn>
                <a:cxn ang="10800000">
                  <a:pos x="wd2" y="hd2"/>
                </a:cxn>
                <a:cxn ang="16200000">
                  <a:pos x="wd2" y="hd2"/>
                </a:cxn>
              </a:cxnLst>
              <a:rect l="0" t="0" r="r" b="b"/>
              <a:pathLst>
                <a:path w="19162" h="21600" extrusionOk="0">
                  <a:moveTo>
                    <a:pt x="18514" y="0"/>
                  </a:moveTo>
                  <a:cubicBezTo>
                    <a:pt x="5143" y="10800"/>
                    <a:pt x="0" y="21600"/>
                    <a:pt x="0" y="21600"/>
                  </a:cubicBezTo>
                  <a:cubicBezTo>
                    <a:pt x="13371" y="21600"/>
                    <a:pt x="21600" y="10800"/>
                    <a:pt x="18514"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75" name="任意多边形 50"/>
            <p:cNvSpPr/>
            <p:nvPr/>
          </p:nvSpPr>
          <p:spPr>
            <a:xfrm>
              <a:off x="8612187" y="11589"/>
              <a:ext cx="71438" cy="12701"/>
            </a:xfrm>
            <a:custGeom>
              <a:avLst/>
              <a:gdLst/>
              <a:ahLst/>
              <a:cxnLst>
                <a:cxn ang="0">
                  <a:pos x="wd2" y="hd2"/>
                </a:cxn>
                <a:cxn ang="5400000">
                  <a:pos x="wd2" y="hd2"/>
                </a:cxn>
                <a:cxn ang="10800000">
                  <a:pos x="wd2" y="hd2"/>
                </a:cxn>
                <a:cxn ang="16200000">
                  <a:pos x="wd2" y="hd2"/>
                </a:cxn>
              </a:cxnLst>
              <a:rect l="0" t="0" r="r" b="b"/>
              <a:pathLst>
                <a:path w="21600" h="15624" extrusionOk="0">
                  <a:moveTo>
                    <a:pt x="0" y="10224"/>
                  </a:moveTo>
                  <a:lnTo>
                    <a:pt x="3744" y="15624"/>
                  </a:lnTo>
                  <a:cubicBezTo>
                    <a:pt x="9216" y="10224"/>
                    <a:pt x="14976" y="4824"/>
                    <a:pt x="21600" y="10224"/>
                  </a:cubicBezTo>
                  <a:cubicBezTo>
                    <a:pt x="14976" y="-576"/>
                    <a:pt x="7200" y="-5976"/>
                    <a:pt x="0" y="1022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76" name="任意多边形 51"/>
            <p:cNvSpPr/>
            <p:nvPr/>
          </p:nvSpPr>
          <p:spPr>
            <a:xfrm>
              <a:off x="1058469" y="41852"/>
              <a:ext cx="12701" cy="12701"/>
            </a:xfrm>
            <a:custGeom>
              <a:avLst/>
              <a:gdLst/>
              <a:ahLst/>
              <a:cxnLst>
                <a:cxn ang="0">
                  <a:pos x="wd2" y="hd2"/>
                </a:cxn>
                <a:cxn ang="5400000">
                  <a:pos x="wd2" y="hd2"/>
                </a:cxn>
                <a:cxn ang="10800000">
                  <a:pos x="wd2" y="hd2"/>
                </a:cxn>
                <a:cxn ang="16200000">
                  <a:pos x="wd2" y="hd2"/>
                </a:cxn>
              </a:cxnLst>
              <a:rect l="0" t="0" r="r" b="b"/>
              <a:pathLst>
                <a:path w="19417" h="21600" extrusionOk="0">
                  <a:moveTo>
                    <a:pt x="19417" y="21600"/>
                  </a:moveTo>
                  <a:lnTo>
                    <a:pt x="517" y="0"/>
                  </a:lnTo>
                  <a:cubicBezTo>
                    <a:pt x="-2183" y="21600"/>
                    <a:pt x="5917" y="21600"/>
                    <a:pt x="1941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77" name="任意多边形 52"/>
            <p:cNvSpPr/>
            <p:nvPr/>
          </p:nvSpPr>
          <p:spPr>
            <a:xfrm>
              <a:off x="239712" y="3846"/>
              <a:ext cx="34926" cy="1270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5400" y="16200"/>
                    <a:pt x="13800" y="16200"/>
                    <a:pt x="21600" y="16200"/>
                  </a:cubicBezTo>
                  <a:cubicBezTo>
                    <a:pt x="17400" y="-5400"/>
                    <a:pt x="11400" y="-5400"/>
                    <a:pt x="0" y="162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78" name="任意多边形 53"/>
            <p:cNvSpPr/>
            <p:nvPr/>
          </p:nvSpPr>
          <p:spPr>
            <a:xfrm>
              <a:off x="9288269" y="11419"/>
              <a:ext cx="12701" cy="12701"/>
            </a:xfrm>
            <a:custGeom>
              <a:avLst/>
              <a:gdLst/>
              <a:ahLst/>
              <a:cxnLst>
                <a:cxn ang="0">
                  <a:pos x="wd2" y="hd2"/>
                </a:cxn>
                <a:cxn ang="5400000">
                  <a:pos x="wd2" y="hd2"/>
                </a:cxn>
                <a:cxn ang="10800000">
                  <a:pos x="wd2" y="hd2"/>
                </a:cxn>
                <a:cxn ang="16200000">
                  <a:pos x="wd2" y="hd2"/>
                </a:cxn>
              </a:cxnLst>
              <a:rect l="0" t="0" r="r" b="b"/>
              <a:pathLst>
                <a:path w="10361" h="9600" extrusionOk="0">
                  <a:moveTo>
                    <a:pt x="0" y="9600"/>
                  </a:moveTo>
                  <a:cubicBezTo>
                    <a:pt x="21600" y="9600"/>
                    <a:pt x="32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79" name="任意多边形 54"/>
            <p:cNvSpPr/>
            <p:nvPr/>
          </p:nvSpPr>
          <p:spPr>
            <a:xfrm>
              <a:off x="9371805" y="2769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800" y="7200"/>
                    <a:pt x="2700" y="14400"/>
                    <a:pt x="0" y="21600"/>
                  </a:cubicBezTo>
                  <a:cubicBezTo>
                    <a:pt x="5400" y="14400"/>
                    <a:pt x="10800" y="72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80" name="任意多边形 55"/>
            <p:cNvSpPr/>
            <p:nvPr/>
          </p:nvSpPr>
          <p:spPr>
            <a:xfrm>
              <a:off x="8420178" y="35355"/>
              <a:ext cx="12701" cy="12701"/>
            </a:xfrm>
            <a:custGeom>
              <a:avLst/>
              <a:gdLst/>
              <a:ahLst/>
              <a:cxnLst>
                <a:cxn ang="0">
                  <a:pos x="wd2" y="hd2"/>
                </a:cxn>
                <a:cxn ang="5400000">
                  <a:pos x="wd2" y="hd2"/>
                </a:cxn>
                <a:cxn ang="10800000">
                  <a:pos x="wd2" y="hd2"/>
                </a:cxn>
                <a:cxn ang="16200000">
                  <a:pos x="wd2" y="hd2"/>
                </a:cxn>
              </a:cxnLst>
              <a:rect l="0" t="0" r="r" b="b"/>
              <a:pathLst>
                <a:path w="15120" h="9600" extrusionOk="0">
                  <a:moveTo>
                    <a:pt x="4320" y="0"/>
                  </a:moveTo>
                  <a:lnTo>
                    <a:pt x="0" y="0"/>
                  </a:lnTo>
                  <a:cubicBezTo>
                    <a:pt x="21600" y="21600"/>
                    <a:pt x="17280" y="0"/>
                    <a:pt x="43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81" name="任意多边形 56"/>
            <p:cNvSpPr/>
            <p:nvPr/>
          </p:nvSpPr>
          <p:spPr>
            <a:xfrm>
              <a:off x="9294812" y="12924"/>
              <a:ext cx="2381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552" y="0"/>
                    <a:pt x="8640" y="0"/>
                    <a:pt x="0" y="0"/>
                  </a:cubicBezTo>
                  <a:cubicBezTo>
                    <a:pt x="4320" y="0"/>
                    <a:pt x="10368" y="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82" name="任意多边形 57"/>
            <p:cNvSpPr/>
            <p:nvPr/>
          </p:nvSpPr>
          <p:spPr>
            <a:xfrm>
              <a:off x="9313862" y="11419"/>
              <a:ext cx="17741" cy="12701"/>
            </a:xfrm>
            <a:custGeom>
              <a:avLst/>
              <a:gdLst/>
              <a:ahLst/>
              <a:cxnLst>
                <a:cxn ang="0">
                  <a:pos x="wd2" y="hd2"/>
                </a:cxn>
                <a:cxn ang="5400000">
                  <a:pos x="wd2" y="hd2"/>
                </a:cxn>
                <a:cxn ang="10800000">
                  <a:pos x="wd2" y="hd2"/>
                </a:cxn>
                <a:cxn ang="16200000">
                  <a:pos x="wd2" y="hd2"/>
                </a:cxn>
              </a:cxnLst>
              <a:rect l="0" t="0" r="r" b="b"/>
              <a:pathLst>
                <a:path w="20115" h="9600" extrusionOk="0">
                  <a:moveTo>
                    <a:pt x="0" y="9600"/>
                  </a:moveTo>
                  <a:lnTo>
                    <a:pt x="19440" y="9600"/>
                  </a:lnTo>
                  <a:cubicBezTo>
                    <a:pt x="21600" y="9600"/>
                    <a:pt x="194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83" name="任意多边形 58"/>
            <p:cNvSpPr/>
            <p:nvPr/>
          </p:nvSpPr>
          <p:spPr>
            <a:xfrm>
              <a:off x="9264650" y="12309"/>
              <a:ext cx="30163"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665" y="0"/>
                    <a:pt x="14632" y="0"/>
                    <a:pt x="21600" y="21600"/>
                  </a:cubicBezTo>
                  <a:cubicBezTo>
                    <a:pt x="19510" y="0"/>
                    <a:pt x="18116" y="0"/>
                    <a:pt x="18813"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84" name="任意多边形 59"/>
            <p:cNvSpPr/>
            <p:nvPr/>
          </p:nvSpPr>
          <p:spPr>
            <a:xfrm>
              <a:off x="2577219" y="34561"/>
              <a:ext cx="13581" cy="12701"/>
            </a:xfrm>
            <a:custGeom>
              <a:avLst/>
              <a:gdLst/>
              <a:ahLst/>
              <a:cxnLst>
                <a:cxn ang="0">
                  <a:pos x="wd2" y="hd2"/>
                </a:cxn>
                <a:cxn ang="5400000">
                  <a:pos x="wd2" y="hd2"/>
                </a:cxn>
                <a:cxn ang="10800000">
                  <a:pos x="wd2" y="hd2"/>
                </a:cxn>
                <a:cxn ang="16200000">
                  <a:pos x="wd2" y="hd2"/>
                </a:cxn>
              </a:cxnLst>
              <a:rect l="0" t="0" r="r" b="b"/>
              <a:pathLst>
                <a:path w="14213" h="12471" extrusionOk="0">
                  <a:moveTo>
                    <a:pt x="14213" y="0"/>
                  </a:moveTo>
                  <a:lnTo>
                    <a:pt x="10456" y="0"/>
                  </a:lnTo>
                  <a:cubicBezTo>
                    <a:pt x="-7387" y="21600"/>
                    <a:pt x="126" y="10800"/>
                    <a:pt x="14213"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85" name="任意多边形 60"/>
            <p:cNvSpPr/>
            <p:nvPr/>
          </p:nvSpPr>
          <p:spPr>
            <a:xfrm>
              <a:off x="7000874" y="4923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0"/>
                  </a:lnTo>
                  <a:lnTo>
                    <a:pt x="0" y="0"/>
                  </a:lnTo>
                  <a:lnTo>
                    <a:pt x="72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86" name="任意多边形 61"/>
            <p:cNvSpPr/>
            <p:nvPr/>
          </p:nvSpPr>
          <p:spPr>
            <a:xfrm>
              <a:off x="6938962" y="43892"/>
              <a:ext cx="66676" cy="147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391" y="13976"/>
                    <a:pt x="14713" y="15247"/>
                    <a:pt x="21600" y="16518"/>
                  </a:cubicBezTo>
                  <a:lnTo>
                    <a:pt x="144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87" name="任意多边形 62"/>
            <p:cNvSpPr/>
            <p:nvPr/>
          </p:nvSpPr>
          <p:spPr>
            <a:xfrm>
              <a:off x="50174" y="8015"/>
              <a:ext cx="9552614" cy="58035"/>
            </a:xfrm>
            <a:custGeom>
              <a:avLst/>
              <a:gdLst/>
              <a:ahLst/>
              <a:cxnLst>
                <a:cxn ang="0">
                  <a:pos x="wd2" y="hd2"/>
                </a:cxn>
                <a:cxn ang="5400000">
                  <a:pos x="wd2" y="hd2"/>
                </a:cxn>
                <a:cxn ang="10800000">
                  <a:pos x="wd2" y="hd2"/>
                </a:cxn>
                <a:cxn ang="16200000">
                  <a:pos x="wd2" y="hd2"/>
                </a:cxn>
              </a:cxnLst>
              <a:rect l="0" t="0" r="r" b="b"/>
              <a:pathLst>
                <a:path w="21576" h="19584" extrusionOk="0">
                  <a:moveTo>
                    <a:pt x="5293" y="1440"/>
                  </a:moveTo>
                  <a:lnTo>
                    <a:pt x="5321" y="1728"/>
                  </a:lnTo>
                  <a:cubicBezTo>
                    <a:pt x="5259" y="2304"/>
                    <a:pt x="5276" y="1728"/>
                    <a:pt x="5293" y="1440"/>
                  </a:cubicBezTo>
                  <a:close/>
                  <a:moveTo>
                    <a:pt x="20553" y="5184"/>
                  </a:moveTo>
                  <a:cubicBezTo>
                    <a:pt x="20568" y="4896"/>
                    <a:pt x="20566" y="4608"/>
                    <a:pt x="20562" y="4608"/>
                  </a:cubicBezTo>
                  <a:cubicBezTo>
                    <a:pt x="20551" y="4896"/>
                    <a:pt x="20519" y="4896"/>
                    <a:pt x="20482" y="4896"/>
                  </a:cubicBezTo>
                  <a:cubicBezTo>
                    <a:pt x="20493" y="5184"/>
                    <a:pt x="20512" y="5472"/>
                    <a:pt x="20553" y="5184"/>
                  </a:cubicBezTo>
                  <a:close/>
                  <a:moveTo>
                    <a:pt x="20411" y="4608"/>
                  </a:moveTo>
                  <a:lnTo>
                    <a:pt x="20409" y="4608"/>
                  </a:lnTo>
                  <a:cubicBezTo>
                    <a:pt x="20340" y="4032"/>
                    <a:pt x="20364" y="4320"/>
                    <a:pt x="20411" y="4608"/>
                  </a:cubicBezTo>
                  <a:close/>
                  <a:moveTo>
                    <a:pt x="13707" y="12384"/>
                  </a:moveTo>
                  <a:cubicBezTo>
                    <a:pt x="13683" y="12960"/>
                    <a:pt x="13649" y="12672"/>
                    <a:pt x="13608" y="12096"/>
                  </a:cubicBezTo>
                  <a:cubicBezTo>
                    <a:pt x="13638" y="12096"/>
                    <a:pt x="13670" y="12096"/>
                    <a:pt x="13707" y="12384"/>
                  </a:cubicBezTo>
                  <a:close/>
                  <a:moveTo>
                    <a:pt x="11299" y="15264"/>
                  </a:moveTo>
                  <a:cubicBezTo>
                    <a:pt x="11269" y="15552"/>
                    <a:pt x="11209" y="16416"/>
                    <a:pt x="11185" y="15552"/>
                  </a:cubicBezTo>
                  <a:cubicBezTo>
                    <a:pt x="11222" y="13824"/>
                    <a:pt x="11248" y="14688"/>
                    <a:pt x="11299" y="15264"/>
                  </a:cubicBezTo>
                  <a:close/>
                  <a:moveTo>
                    <a:pt x="9716" y="15552"/>
                  </a:moveTo>
                  <a:lnTo>
                    <a:pt x="9822" y="16704"/>
                  </a:lnTo>
                  <a:cubicBezTo>
                    <a:pt x="9695" y="18432"/>
                    <a:pt x="9602" y="17856"/>
                    <a:pt x="9701" y="19584"/>
                  </a:cubicBezTo>
                  <a:cubicBezTo>
                    <a:pt x="9716" y="15552"/>
                    <a:pt x="10113" y="19296"/>
                    <a:pt x="10128" y="15264"/>
                  </a:cubicBezTo>
                  <a:lnTo>
                    <a:pt x="10199" y="16128"/>
                  </a:lnTo>
                  <a:cubicBezTo>
                    <a:pt x="10177" y="16128"/>
                    <a:pt x="10175" y="16416"/>
                    <a:pt x="10156" y="16416"/>
                  </a:cubicBezTo>
                  <a:cubicBezTo>
                    <a:pt x="10291" y="18144"/>
                    <a:pt x="10257" y="13536"/>
                    <a:pt x="10431" y="14112"/>
                  </a:cubicBezTo>
                  <a:cubicBezTo>
                    <a:pt x="10492" y="14400"/>
                    <a:pt x="10535" y="14976"/>
                    <a:pt x="10494" y="15552"/>
                  </a:cubicBezTo>
                  <a:lnTo>
                    <a:pt x="10630" y="14400"/>
                  </a:lnTo>
                  <a:cubicBezTo>
                    <a:pt x="10668" y="14688"/>
                    <a:pt x="10660" y="15264"/>
                    <a:pt x="10619" y="15264"/>
                  </a:cubicBezTo>
                  <a:lnTo>
                    <a:pt x="10828" y="14976"/>
                  </a:lnTo>
                  <a:lnTo>
                    <a:pt x="10826" y="14976"/>
                  </a:lnTo>
                  <a:cubicBezTo>
                    <a:pt x="10856" y="14400"/>
                    <a:pt x="10922" y="13536"/>
                    <a:pt x="10955" y="12960"/>
                  </a:cubicBezTo>
                  <a:cubicBezTo>
                    <a:pt x="11006" y="13536"/>
                    <a:pt x="10929" y="13536"/>
                    <a:pt x="10942" y="14112"/>
                  </a:cubicBezTo>
                  <a:lnTo>
                    <a:pt x="11056" y="12960"/>
                  </a:lnTo>
                  <a:cubicBezTo>
                    <a:pt x="11103" y="14112"/>
                    <a:pt x="11009" y="14976"/>
                    <a:pt x="10929" y="14976"/>
                  </a:cubicBezTo>
                  <a:cubicBezTo>
                    <a:pt x="11037" y="19008"/>
                    <a:pt x="11024" y="13824"/>
                    <a:pt x="11256" y="16416"/>
                  </a:cubicBezTo>
                  <a:lnTo>
                    <a:pt x="11146" y="16704"/>
                  </a:lnTo>
                  <a:cubicBezTo>
                    <a:pt x="11217" y="19008"/>
                    <a:pt x="11301" y="18144"/>
                    <a:pt x="11424" y="19584"/>
                  </a:cubicBezTo>
                  <a:cubicBezTo>
                    <a:pt x="11394" y="19008"/>
                    <a:pt x="11179" y="16128"/>
                    <a:pt x="11304" y="15264"/>
                  </a:cubicBezTo>
                  <a:cubicBezTo>
                    <a:pt x="11338" y="15552"/>
                    <a:pt x="11385" y="15552"/>
                    <a:pt x="11452" y="14976"/>
                  </a:cubicBezTo>
                  <a:cubicBezTo>
                    <a:pt x="11452" y="16128"/>
                    <a:pt x="11517" y="15840"/>
                    <a:pt x="11601" y="15840"/>
                  </a:cubicBezTo>
                  <a:lnTo>
                    <a:pt x="11594" y="17856"/>
                  </a:lnTo>
                  <a:cubicBezTo>
                    <a:pt x="11683" y="17280"/>
                    <a:pt x="11676" y="16416"/>
                    <a:pt x="11728" y="15552"/>
                  </a:cubicBezTo>
                  <a:cubicBezTo>
                    <a:pt x="11827" y="15552"/>
                    <a:pt x="11848" y="16992"/>
                    <a:pt x="11870" y="18432"/>
                  </a:cubicBezTo>
                  <a:cubicBezTo>
                    <a:pt x="12029" y="18720"/>
                    <a:pt x="11762" y="16128"/>
                    <a:pt x="11950" y="15840"/>
                  </a:cubicBezTo>
                  <a:cubicBezTo>
                    <a:pt x="12081" y="16416"/>
                    <a:pt x="12174" y="15840"/>
                    <a:pt x="12331" y="14688"/>
                  </a:cubicBezTo>
                  <a:cubicBezTo>
                    <a:pt x="12423" y="15264"/>
                    <a:pt x="12316" y="15840"/>
                    <a:pt x="12348" y="16416"/>
                  </a:cubicBezTo>
                  <a:lnTo>
                    <a:pt x="12430" y="14976"/>
                  </a:lnTo>
                  <a:cubicBezTo>
                    <a:pt x="12449" y="14976"/>
                    <a:pt x="12443" y="15264"/>
                    <a:pt x="12441" y="15552"/>
                  </a:cubicBezTo>
                  <a:cubicBezTo>
                    <a:pt x="12510" y="14976"/>
                    <a:pt x="12445" y="13824"/>
                    <a:pt x="12555" y="13248"/>
                  </a:cubicBezTo>
                  <a:cubicBezTo>
                    <a:pt x="12583" y="11232"/>
                    <a:pt x="12777" y="16416"/>
                    <a:pt x="12910" y="14112"/>
                  </a:cubicBezTo>
                  <a:cubicBezTo>
                    <a:pt x="12942" y="14688"/>
                    <a:pt x="12895" y="15264"/>
                    <a:pt x="12904" y="15840"/>
                  </a:cubicBezTo>
                  <a:cubicBezTo>
                    <a:pt x="13089" y="14400"/>
                    <a:pt x="13063" y="14976"/>
                    <a:pt x="13214" y="12960"/>
                  </a:cubicBezTo>
                  <a:lnTo>
                    <a:pt x="13341" y="14112"/>
                  </a:lnTo>
                  <a:cubicBezTo>
                    <a:pt x="13248" y="12672"/>
                    <a:pt x="13369" y="10944"/>
                    <a:pt x="13474" y="9792"/>
                  </a:cubicBezTo>
                  <a:cubicBezTo>
                    <a:pt x="13440" y="8928"/>
                    <a:pt x="13412" y="8352"/>
                    <a:pt x="13393" y="8064"/>
                  </a:cubicBezTo>
                  <a:lnTo>
                    <a:pt x="13561" y="7200"/>
                  </a:lnTo>
                  <a:cubicBezTo>
                    <a:pt x="13582" y="7488"/>
                    <a:pt x="13565" y="8064"/>
                    <a:pt x="13537" y="8928"/>
                  </a:cubicBezTo>
                  <a:lnTo>
                    <a:pt x="13567" y="8352"/>
                  </a:lnTo>
                  <a:cubicBezTo>
                    <a:pt x="13627" y="9216"/>
                    <a:pt x="13597" y="10368"/>
                    <a:pt x="13554" y="11232"/>
                  </a:cubicBezTo>
                  <a:lnTo>
                    <a:pt x="13494" y="10080"/>
                  </a:lnTo>
                  <a:cubicBezTo>
                    <a:pt x="13451" y="11232"/>
                    <a:pt x="13412" y="12384"/>
                    <a:pt x="13421" y="13536"/>
                  </a:cubicBezTo>
                  <a:cubicBezTo>
                    <a:pt x="13431" y="13248"/>
                    <a:pt x="13453" y="13248"/>
                    <a:pt x="13477" y="12960"/>
                  </a:cubicBezTo>
                  <a:cubicBezTo>
                    <a:pt x="13466" y="13248"/>
                    <a:pt x="13459" y="13536"/>
                    <a:pt x="13464" y="13824"/>
                  </a:cubicBezTo>
                  <a:cubicBezTo>
                    <a:pt x="13470" y="14112"/>
                    <a:pt x="13487" y="13536"/>
                    <a:pt x="13515" y="13248"/>
                  </a:cubicBezTo>
                  <a:lnTo>
                    <a:pt x="13552" y="15264"/>
                  </a:lnTo>
                  <a:lnTo>
                    <a:pt x="13563" y="14400"/>
                  </a:lnTo>
                  <a:lnTo>
                    <a:pt x="13782" y="15840"/>
                  </a:lnTo>
                  <a:cubicBezTo>
                    <a:pt x="13942" y="13824"/>
                    <a:pt x="14077" y="10656"/>
                    <a:pt x="14329" y="9792"/>
                  </a:cubicBezTo>
                  <a:cubicBezTo>
                    <a:pt x="14267" y="11520"/>
                    <a:pt x="14316" y="12384"/>
                    <a:pt x="14312" y="14112"/>
                  </a:cubicBezTo>
                  <a:cubicBezTo>
                    <a:pt x="14243" y="12384"/>
                    <a:pt x="14118" y="14976"/>
                    <a:pt x="13989" y="14688"/>
                  </a:cubicBezTo>
                  <a:cubicBezTo>
                    <a:pt x="14056" y="14688"/>
                    <a:pt x="14041" y="15552"/>
                    <a:pt x="14024" y="15840"/>
                  </a:cubicBezTo>
                  <a:lnTo>
                    <a:pt x="14256" y="14400"/>
                  </a:lnTo>
                  <a:cubicBezTo>
                    <a:pt x="14250" y="15840"/>
                    <a:pt x="14306" y="15264"/>
                    <a:pt x="14366" y="16128"/>
                  </a:cubicBezTo>
                  <a:cubicBezTo>
                    <a:pt x="14319" y="12960"/>
                    <a:pt x="14538" y="14112"/>
                    <a:pt x="14633" y="13248"/>
                  </a:cubicBezTo>
                  <a:cubicBezTo>
                    <a:pt x="14637" y="14112"/>
                    <a:pt x="14616" y="15264"/>
                    <a:pt x="14499" y="14976"/>
                  </a:cubicBezTo>
                  <a:cubicBezTo>
                    <a:pt x="14627" y="17280"/>
                    <a:pt x="14665" y="11520"/>
                    <a:pt x="14790" y="13536"/>
                  </a:cubicBezTo>
                  <a:cubicBezTo>
                    <a:pt x="14760" y="13536"/>
                    <a:pt x="14745" y="13248"/>
                    <a:pt x="14734" y="13824"/>
                  </a:cubicBezTo>
                  <a:cubicBezTo>
                    <a:pt x="14801" y="12960"/>
                    <a:pt x="14960" y="13824"/>
                    <a:pt x="14924" y="14688"/>
                  </a:cubicBezTo>
                  <a:lnTo>
                    <a:pt x="14896" y="14688"/>
                  </a:lnTo>
                  <a:cubicBezTo>
                    <a:pt x="15081" y="14976"/>
                    <a:pt x="15462" y="14688"/>
                    <a:pt x="15490" y="12384"/>
                  </a:cubicBezTo>
                  <a:cubicBezTo>
                    <a:pt x="15492" y="12672"/>
                    <a:pt x="15466" y="15264"/>
                    <a:pt x="15456" y="15840"/>
                  </a:cubicBezTo>
                  <a:lnTo>
                    <a:pt x="15787" y="7488"/>
                  </a:lnTo>
                  <a:cubicBezTo>
                    <a:pt x="15759" y="9792"/>
                    <a:pt x="15871" y="14688"/>
                    <a:pt x="15716" y="15840"/>
                  </a:cubicBezTo>
                  <a:cubicBezTo>
                    <a:pt x="15761" y="16128"/>
                    <a:pt x="15815" y="16704"/>
                    <a:pt x="15910" y="15840"/>
                  </a:cubicBezTo>
                  <a:cubicBezTo>
                    <a:pt x="15880" y="15552"/>
                    <a:pt x="15835" y="12672"/>
                    <a:pt x="15876" y="12672"/>
                  </a:cubicBezTo>
                  <a:cubicBezTo>
                    <a:pt x="15990" y="14976"/>
                    <a:pt x="15955" y="13824"/>
                    <a:pt x="16095" y="15840"/>
                  </a:cubicBezTo>
                  <a:cubicBezTo>
                    <a:pt x="16048" y="15552"/>
                    <a:pt x="16100" y="12096"/>
                    <a:pt x="16171" y="12384"/>
                  </a:cubicBezTo>
                  <a:cubicBezTo>
                    <a:pt x="16160" y="12672"/>
                    <a:pt x="16177" y="15552"/>
                    <a:pt x="16151" y="15840"/>
                  </a:cubicBezTo>
                  <a:lnTo>
                    <a:pt x="16330" y="12672"/>
                  </a:lnTo>
                  <a:cubicBezTo>
                    <a:pt x="16285" y="13248"/>
                    <a:pt x="16321" y="15552"/>
                    <a:pt x="16362" y="16416"/>
                  </a:cubicBezTo>
                  <a:cubicBezTo>
                    <a:pt x="16343" y="15840"/>
                    <a:pt x="16515" y="16416"/>
                    <a:pt x="16563" y="16128"/>
                  </a:cubicBezTo>
                  <a:lnTo>
                    <a:pt x="16487" y="15552"/>
                  </a:lnTo>
                  <a:cubicBezTo>
                    <a:pt x="16690" y="16128"/>
                    <a:pt x="16687" y="10944"/>
                    <a:pt x="16888" y="11232"/>
                  </a:cubicBezTo>
                  <a:cubicBezTo>
                    <a:pt x="16864" y="11808"/>
                    <a:pt x="16827" y="15264"/>
                    <a:pt x="16929" y="15840"/>
                  </a:cubicBezTo>
                  <a:cubicBezTo>
                    <a:pt x="16976" y="14112"/>
                    <a:pt x="17135" y="7776"/>
                    <a:pt x="17312" y="6336"/>
                  </a:cubicBezTo>
                  <a:lnTo>
                    <a:pt x="17346" y="7488"/>
                  </a:lnTo>
                  <a:lnTo>
                    <a:pt x="17482" y="6336"/>
                  </a:lnTo>
                  <a:cubicBezTo>
                    <a:pt x="17398" y="8928"/>
                    <a:pt x="17161" y="14112"/>
                    <a:pt x="17030" y="16128"/>
                  </a:cubicBezTo>
                  <a:cubicBezTo>
                    <a:pt x="17105" y="16992"/>
                    <a:pt x="17051" y="17280"/>
                    <a:pt x="17166" y="17280"/>
                  </a:cubicBezTo>
                  <a:cubicBezTo>
                    <a:pt x="17204" y="18144"/>
                    <a:pt x="17103" y="18720"/>
                    <a:pt x="17071" y="18720"/>
                  </a:cubicBezTo>
                  <a:lnTo>
                    <a:pt x="17334" y="19296"/>
                  </a:lnTo>
                  <a:cubicBezTo>
                    <a:pt x="17321" y="17280"/>
                    <a:pt x="17534" y="17280"/>
                    <a:pt x="17525" y="15840"/>
                  </a:cubicBezTo>
                  <a:lnTo>
                    <a:pt x="17239" y="17568"/>
                  </a:lnTo>
                  <a:cubicBezTo>
                    <a:pt x="17228" y="15840"/>
                    <a:pt x="17405" y="12096"/>
                    <a:pt x="17590" y="12672"/>
                  </a:cubicBezTo>
                  <a:cubicBezTo>
                    <a:pt x="17637" y="13248"/>
                    <a:pt x="17555" y="16128"/>
                    <a:pt x="17560" y="16704"/>
                  </a:cubicBezTo>
                  <a:cubicBezTo>
                    <a:pt x="17583" y="16128"/>
                    <a:pt x="17736" y="15552"/>
                    <a:pt x="17753" y="15840"/>
                  </a:cubicBezTo>
                  <a:lnTo>
                    <a:pt x="17674" y="16992"/>
                  </a:lnTo>
                  <a:cubicBezTo>
                    <a:pt x="17777" y="17856"/>
                    <a:pt x="17844" y="14400"/>
                    <a:pt x="17969" y="16416"/>
                  </a:cubicBezTo>
                  <a:cubicBezTo>
                    <a:pt x="18012" y="16416"/>
                    <a:pt x="18096" y="19008"/>
                    <a:pt x="18104" y="17856"/>
                  </a:cubicBezTo>
                  <a:cubicBezTo>
                    <a:pt x="18033" y="15552"/>
                    <a:pt x="18021" y="8640"/>
                    <a:pt x="18068" y="6912"/>
                  </a:cubicBezTo>
                  <a:cubicBezTo>
                    <a:pt x="18083" y="6912"/>
                    <a:pt x="18292" y="8928"/>
                    <a:pt x="18341" y="10080"/>
                  </a:cubicBezTo>
                  <a:cubicBezTo>
                    <a:pt x="18412" y="11808"/>
                    <a:pt x="18236" y="14400"/>
                    <a:pt x="18296" y="15840"/>
                  </a:cubicBezTo>
                  <a:cubicBezTo>
                    <a:pt x="18298" y="15264"/>
                    <a:pt x="18337" y="14688"/>
                    <a:pt x="18354" y="14400"/>
                  </a:cubicBezTo>
                  <a:cubicBezTo>
                    <a:pt x="18400" y="14976"/>
                    <a:pt x="18335" y="16128"/>
                    <a:pt x="18434" y="15840"/>
                  </a:cubicBezTo>
                  <a:cubicBezTo>
                    <a:pt x="18449" y="13824"/>
                    <a:pt x="18634" y="16128"/>
                    <a:pt x="18479" y="14112"/>
                  </a:cubicBezTo>
                  <a:cubicBezTo>
                    <a:pt x="18576" y="13824"/>
                    <a:pt x="18583" y="14688"/>
                    <a:pt x="18695" y="14688"/>
                  </a:cubicBezTo>
                  <a:cubicBezTo>
                    <a:pt x="18658" y="13248"/>
                    <a:pt x="18796" y="10368"/>
                    <a:pt x="18893" y="9792"/>
                  </a:cubicBezTo>
                  <a:cubicBezTo>
                    <a:pt x="18886" y="10080"/>
                    <a:pt x="18908" y="10944"/>
                    <a:pt x="18919" y="11232"/>
                  </a:cubicBezTo>
                  <a:cubicBezTo>
                    <a:pt x="19117" y="11520"/>
                    <a:pt x="19222" y="12384"/>
                    <a:pt x="19405" y="12384"/>
                  </a:cubicBezTo>
                  <a:cubicBezTo>
                    <a:pt x="19422" y="12960"/>
                    <a:pt x="19511" y="13536"/>
                    <a:pt x="19474" y="14400"/>
                  </a:cubicBezTo>
                  <a:cubicBezTo>
                    <a:pt x="19500" y="14112"/>
                    <a:pt x="19524" y="13248"/>
                    <a:pt x="19580" y="13248"/>
                  </a:cubicBezTo>
                  <a:cubicBezTo>
                    <a:pt x="19689" y="14976"/>
                    <a:pt x="19455" y="13536"/>
                    <a:pt x="19539" y="15552"/>
                  </a:cubicBezTo>
                  <a:cubicBezTo>
                    <a:pt x="19545" y="14400"/>
                    <a:pt x="19685" y="14112"/>
                    <a:pt x="19765" y="13248"/>
                  </a:cubicBezTo>
                  <a:cubicBezTo>
                    <a:pt x="19741" y="11520"/>
                    <a:pt x="19580" y="12960"/>
                    <a:pt x="19498" y="13536"/>
                  </a:cubicBezTo>
                  <a:cubicBezTo>
                    <a:pt x="19498" y="11232"/>
                    <a:pt x="19638" y="8640"/>
                    <a:pt x="19829" y="7488"/>
                  </a:cubicBezTo>
                  <a:cubicBezTo>
                    <a:pt x="19982" y="6912"/>
                    <a:pt x="19896" y="9216"/>
                    <a:pt x="19922" y="8928"/>
                  </a:cubicBezTo>
                  <a:cubicBezTo>
                    <a:pt x="20209" y="9216"/>
                    <a:pt x="20168" y="4608"/>
                    <a:pt x="20404" y="6336"/>
                  </a:cubicBezTo>
                  <a:cubicBezTo>
                    <a:pt x="20499" y="8064"/>
                    <a:pt x="20409" y="9504"/>
                    <a:pt x="20430" y="10656"/>
                  </a:cubicBezTo>
                  <a:cubicBezTo>
                    <a:pt x="20305" y="11232"/>
                    <a:pt x="20239" y="9504"/>
                    <a:pt x="20155" y="9504"/>
                  </a:cubicBezTo>
                  <a:lnTo>
                    <a:pt x="20258" y="10368"/>
                  </a:lnTo>
                  <a:cubicBezTo>
                    <a:pt x="20219" y="10944"/>
                    <a:pt x="20135" y="11232"/>
                    <a:pt x="20090" y="10944"/>
                  </a:cubicBezTo>
                  <a:cubicBezTo>
                    <a:pt x="20170" y="12384"/>
                    <a:pt x="20575" y="11232"/>
                    <a:pt x="20796" y="12672"/>
                  </a:cubicBezTo>
                  <a:cubicBezTo>
                    <a:pt x="20835" y="12096"/>
                    <a:pt x="20904" y="11520"/>
                    <a:pt x="20872" y="10944"/>
                  </a:cubicBezTo>
                  <a:lnTo>
                    <a:pt x="20801" y="10944"/>
                  </a:lnTo>
                  <a:cubicBezTo>
                    <a:pt x="20736" y="9792"/>
                    <a:pt x="20934" y="9216"/>
                    <a:pt x="20844" y="8640"/>
                  </a:cubicBezTo>
                  <a:cubicBezTo>
                    <a:pt x="20939" y="7776"/>
                    <a:pt x="21044" y="6336"/>
                    <a:pt x="21175" y="7200"/>
                  </a:cubicBezTo>
                  <a:lnTo>
                    <a:pt x="21201" y="8928"/>
                  </a:lnTo>
                  <a:cubicBezTo>
                    <a:pt x="21197" y="8352"/>
                    <a:pt x="21115" y="8064"/>
                    <a:pt x="21076" y="8352"/>
                  </a:cubicBezTo>
                  <a:cubicBezTo>
                    <a:pt x="21132" y="7776"/>
                    <a:pt x="21279" y="10944"/>
                    <a:pt x="21339" y="8640"/>
                  </a:cubicBezTo>
                  <a:lnTo>
                    <a:pt x="21247" y="7200"/>
                  </a:lnTo>
                  <a:cubicBezTo>
                    <a:pt x="21341" y="6336"/>
                    <a:pt x="21458" y="4608"/>
                    <a:pt x="21576" y="5184"/>
                  </a:cubicBezTo>
                  <a:cubicBezTo>
                    <a:pt x="21522" y="3456"/>
                    <a:pt x="21548" y="5472"/>
                    <a:pt x="21466" y="3168"/>
                  </a:cubicBezTo>
                  <a:cubicBezTo>
                    <a:pt x="21537" y="5760"/>
                    <a:pt x="21165" y="3168"/>
                    <a:pt x="21281" y="5760"/>
                  </a:cubicBezTo>
                  <a:cubicBezTo>
                    <a:pt x="21197" y="3456"/>
                    <a:pt x="21135" y="4896"/>
                    <a:pt x="21023" y="2592"/>
                  </a:cubicBezTo>
                  <a:cubicBezTo>
                    <a:pt x="21025" y="3168"/>
                    <a:pt x="21061" y="3744"/>
                    <a:pt x="20964" y="3456"/>
                  </a:cubicBezTo>
                  <a:cubicBezTo>
                    <a:pt x="20958" y="3744"/>
                    <a:pt x="20949" y="4032"/>
                    <a:pt x="20941" y="4032"/>
                  </a:cubicBezTo>
                  <a:lnTo>
                    <a:pt x="20934" y="4032"/>
                  </a:lnTo>
                  <a:lnTo>
                    <a:pt x="20941" y="4032"/>
                  </a:lnTo>
                  <a:cubicBezTo>
                    <a:pt x="20936" y="4032"/>
                    <a:pt x="20936" y="4320"/>
                    <a:pt x="20943" y="4032"/>
                  </a:cubicBezTo>
                  <a:cubicBezTo>
                    <a:pt x="20967" y="4320"/>
                    <a:pt x="20986" y="4608"/>
                    <a:pt x="20992" y="4896"/>
                  </a:cubicBezTo>
                  <a:cubicBezTo>
                    <a:pt x="20943" y="6336"/>
                    <a:pt x="20788" y="6336"/>
                    <a:pt x="20734" y="6912"/>
                  </a:cubicBezTo>
                  <a:cubicBezTo>
                    <a:pt x="20676" y="6624"/>
                    <a:pt x="20760" y="6336"/>
                    <a:pt x="20728" y="5760"/>
                  </a:cubicBezTo>
                  <a:lnTo>
                    <a:pt x="20648" y="6624"/>
                  </a:lnTo>
                  <a:cubicBezTo>
                    <a:pt x="20641" y="5472"/>
                    <a:pt x="20493" y="4608"/>
                    <a:pt x="20631" y="3744"/>
                  </a:cubicBezTo>
                  <a:lnTo>
                    <a:pt x="20508" y="3744"/>
                  </a:lnTo>
                  <a:cubicBezTo>
                    <a:pt x="20435" y="2880"/>
                    <a:pt x="20333" y="2592"/>
                    <a:pt x="20273" y="3168"/>
                  </a:cubicBezTo>
                  <a:cubicBezTo>
                    <a:pt x="20215" y="2880"/>
                    <a:pt x="20125" y="4608"/>
                    <a:pt x="20176" y="3456"/>
                  </a:cubicBezTo>
                  <a:lnTo>
                    <a:pt x="19982" y="4320"/>
                  </a:lnTo>
                  <a:lnTo>
                    <a:pt x="19980" y="4032"/>
                  </a:lnTo>
                  <a:cubicBezTo>
                    <a:pt x="19789" y="3744"/>
                    <a:pt x="19586" y="6048"/>
                    <a:pt x="19366" y="3744"/>
                  </a:cubicBezTo>
                  <a:cubicBezTo>
                    <a:pt x="19302" y="4032"/>
                    <a:pt x="19237" y="4320"/>
                    <a:pt x="19127" y="4032"/>
                  </a:cubicBezTo>
                  <a:lnTo>
                    <a:pt x="19108" y="2880"/>
                  </a:lnTo>
                  <a:cubicBezTo>
                    <a:pt x="19024" y="3168"/>
                    <a:pt x="18858" y="1728"/>
                    <a:pt x="18824" y="2880"/>
                  </a:cubicBezTo>
                  <a:cubicBezTo>
                    <a:pt x="18733" y="0"/>
                    <a:pt x="18421" y="2016"/>
                    <a:pt x="18277" y="1440"/>
                  </a:cubicBezTo>
                  <a:lnTo>
                    <a:pt x="18270" y="2880"/>
                  </a:lnTo>
                  <a:cubicBezTo>
                    <a:pt x="18171" y="2880"/>
                    <a:pt x="18074" y="3168"/>
                    <a:pt x="17949" y="3744"/>
                  </a:cubicBezTo>
                  <a:lnTo>
                    <a:pt x="17958" y="5184"/>
                  </a:lnTo>
                  <a:cubicBezTo>
                    <a:pt x="17850" y="6048"/>
                    <a:pt x="17682" y="4032"/>
                    <a:pt x="17512" y="4320"/>
                  </a:cubicBezTo>
                  <a:cubicBezTo>
                    <a:pt x="17525" y="3744"/>
                    <a:pt x="17568" y="3744"/>
                    <a:pt x="17598" y="4032"/>
                  </a:cubicBezTo>
                  <a:cubicBezTo>
                    <a:pt x="17396" y="1152"/>
                    <a:pt x="17170" y="6048"/>
                    <a:pt x="16987" y="4032"/>
                  </a:cubicBezTo>
                  <a:cubicBezTo>
                    <a:pt x="16942" y="4320"/>
                    <a:pt x="16907" y="4320"/>
                    <a:pt x="16877" y="4032"/>
                  </a:cubicBezTo>
                  <a:cubicBezTo>
                    <a:pt x="16881" y="4032"/>
                    <a:pt x="16883" y="4032"/>
                    <a:pt x="16888" y="3744"/>
                  </a:cubicBezTo>
                  <a:lnTo>
                    <a:pt x="16868" y="3744"/>
                  </a:lnTo>
                  <a:lnTo>
                    <a:pt x="16806" y="3168"/>
                  </a:lnTo>
                  <a:cubicBezTo>
                    <a:pt x="16823" y="3456"/>
                    <a:pt x="16843" y="3744"/>
                    <a:pt x="16858" y="3744"/>
                  </a:cubicBezTo>
                  <a:cubicBezTo>
                    <a:pt x="16823" y="3744"/>
                    <a:pt x="16769" y="4032"/>
                    <a:pt x="16718" y="4320"/>
                  </a:cubicBezTo>
                  <a:lnTo>
                    <a:pt x="16694" y="2880"/>
                  </a:lnTo>
                  <a:lnTo>
                    <a:pt x="16683" y="2880"/>
                  </a:lnTo>
                  <a:cubicBezTo>
                    <a:pt x="16631" y="2304"/>
                    <a:pt x="16642" y="3456"/>
                    <a:pt x="16668" y="4608"/>
                  </a:cubicBezTo>
                  <a:cubicBezTo>
                    <a:pt x="16642" y="4896"/>
                    <a:pt x="16619" y="5184"/>
                    <a:pt x="16599" y="5472"/>
                  </a:cubicBezTo>
                  <a:cubicBezTo>
                    <a:pt x="16558" y="3168"/>
                    <a:pt x="16461" y="6336"/>
                    <a:pt x="16405" y="3744"/>
                  </a:cubicBezTo>
                  <a:cubicBezTo>
                    <a:pt x="16369" y="4896"/>
                    <a:pt x="16140" y="4608"/>
                    <a:pt x="16112" y="7200"/>
                  </a:cubicBezTo>
                  <a:cubicBezTo>
                    <a:pt x="16110" y="6624"/>
                    <a:pt x="16095" y="6624"/>
                    <a:pt x="16123" y="6624"/>
                  </a:cubicBezTo>
                  <a:cubicBezTo>
                    <a:pt x="16065" y="6336"/>
                    <a:pt x="16007" y="6048"/>
                    <a:pt x="15955" y="6624"/>
                  </a:cubicBezTo>
                  <a:lnTo>
                    <a:pt x="15929" y="4896"/>
                  </a:lnTo>
                  <a:lnTo>
                    <a:pt x="15802" y="7200"/>
                  </a:lnTo>
                  <a:cubicBezTo>
                    <a:pt x="15725" y="6048"/>
                    <a:pt x="15693" y="5472"/>
                    <a:pt x="15770" y="4032"/>
                  </a:cubicBezTo>
                  <a:cubicBezTo>
                    <a:pt x="15583" y="6048"/>
                    <a:pt x="15617" y="4896"/>
                    <a:pt x="15460" y="6912"/>
                  </a:cubicBezTo>
                  <a:lnTo>
                    <a:pt x="15469" y="5760"/>
                  </a:lnTo>
                  <a:cubicBezTo>
                    <a:pt x="15410" y="5760"/>
                    <a:pt x="15320" y="7200"/>
                    <a:pt x="15286" y="6336"/>
                  </a:cubicBezTo>
                  <a:cubicBezTo>
                    <a:pt x="15161" y="4032"/>
                    <a:pt x="14661" y="5760"/>
                    <a:pt x="14336" y="3744"/>
                  </a:cubicBezTo>
                  <a:cubicBezTo>
                    <a:pt x="14398" y="7200"/>
                    <a:pt x="14185" y="2016"/>
                    <a:pt x="14172" y="4896"/>
                  </a:cubicBezTo>
                  <a:cubicBezTo>
                    <a:pt x="14153" y="4032"/>
                    <a:pt x="14108" y="3456"/>
                    <a:pt x="14159" y="2880"/>
                  </a:cubicBezTo>
                  <a:cubicBezTo>
                    <a:pt x="13993" y="3456"/>
                    <a:pt x="13912" y="1440"/>
                    <a:pt x="13797" y="3744"/>
                  </a:cubicBezTo>
                  <a:cubicBezTo>
                    <a:pt x="13778" y="2880"/>
                    <a:pt x="13832" y="2592"/>
                    <a:pt x="13815" y="2016"/>
                  </a:cubicBezTo>
                  <a:cubicBezTo>
                    <a:pt x="13802" y="2016"/>
                    <a:pt x="13763" y="2592"/>
                    <a:pt x="13746" y="2304"/>
                  </a:cubicBezTo>
                  <a:cubicBezTo>
                    <a:pt x="13729" y="1728"/>
                    <a:pt x="13769" y="1440"/>
                    <a:pt x="13795" y="1152"/>
                  </a:cubicBezTo>
                  <a:cubicBezTo>
                    <a:pt x="13627" y="1152"/>
                    <a:pt x="13610" y="3744"/>
                    <a:pt x="13597" y="6048"/>
                  </a:cubicBezTo>
                  <a:cubicBezTo>
                    <a:pt x="13511" y="4896"/>
                    <a:pt x="13468" y="5184"/>
                    <a:pt x="13405" y="6624"/>
                  </a:cubicBezTo>
                  <a:cubicBezTo>
                    <a:pt x="13377" y="5760"/>
                    <a:pt x="13326" y="4896"/>
                    <a:pt x="13431" y="4896"/>
                  </a:cubicBezTo>
                  <a:cubicBezTo>
                    <a:pt x="13373" y="4608"/>
                    <a:pt x="13070" y="3456"/>
                    <a:pt x="13065" y="5472"/>
                  </a:cubicBezTo>
                  <a:cubicBezTo>
                    <a:pt x="13046" y="4896"/>
                    <a:pt x="12981" y="5184"/>
                    <a:pt x="12966" y="5472"/>
                  </a:cubicBezTo>
                  <a:cubicBezTo>
                    <a:pt x="12833" y="5184"/>
                    <a:pt x="12822" y="5184"/>
                    <a:pt x="12690" y="5184"/>
                  </a:cubicBezTo>
                  <a:lnTo>
                    <a:pt x="12727" y="5472"/>
                  </a:lnTo>
                  <a:cubicBezTo>
                    <a:pt x="12675" y="7776"/>
                    <a:pt x="12619" y="6048"/>
                    <a:pt x="12514" y="6336"/>
                  </a:cubicBezTo>
                  <a:lnTo>
                    <a:pt x="12516" y="6048"/>
                  </a:lnTo>
                  <a:cubicBezTo>
                    <a:pt x="12275" y="4320"/>
                    <a:pt x="12413" y="6912"/>
                    <a:pt x="12176" y="4896"/>
                  </a:cubicBezTo>
                  <a:lnTo>
                    <a:pt x="12189" y="6336"/>
                  </a:lnTo>
                  <a:cubicBezTo>
                    <a:pt x="12165" y="9216"/>
                    <a:pt x="11978" y="4320"/>
                    <a:pt x="11840" y="5472"/>
                  </a:cubicBezTo>
                  <a:lnTo>
                    <a:pt x="11889" y="6336"/>
                  </a:lnTo>
                  <a:cubicBezTo>
                    <a:pt x="11814" y="7488"/>
                    <a:pt x="11678" y="2304"/>
                    <a:pt x="11603" y="1728"/>
                  </a:cubicBezTo>
                  <a:cubicBezTo>
                    <a:pt x="11586" y="1440"/>
                    <a:pt x="11629" y="1440"/>
                    <a:pt x="11652" y="1152"/>
                  </a:cubicBezTo>
                  <a:cubicBezTo>
                    <a:pt x="11454" y="-288"/>
                    <a:pt x="11627" y="2880"/>
                    <a:pt x="11478" y="3456"/>
                  </a:cubicBezTo>
                  <a:cubicBezTo>
                    <a:pt x="11450" y="2304"/>
                    <a:pt x="11513" y="864"/>
                    <a:pt x="11413" y="576"/>
                  </a:cubicBezTo>
                  <a:cubicBezTo>
                    <a:pt x="11364" y="0"/>
                    <a:pt x="11125" y="3744"/>
                    <a:pt x="10989" y="1728"/>
                  </a:cubicBezTo>
                  <a:cubicBezTo>
                    <a:pt x="11019" y="2592"/>
                    <a:pt x="11049" y="3456"/>
                    <a:pt x="10981" y="4032"/>
                  </a:cubicBezTo>
                  <a:cubicBezTo>
                    <a:pt x="10875" y="4032"/>
                    <a:pt x="10696" y="864"/>
                    <a:pt x="10602" y="3456"/>
                  </a:cubicBezTo>
                  <a:cubicBezTo>
                    <a:pt x="10589" y="3168"/>
                    <a:pt x="10582" y="2880"/>
                    <a:pt x="10582" y="2592"/>
                  </a:cubicBezTo>
                  <a:cubicBezTo>
                    <a:pt x="10503" y="3456"/>
                    <a:pt x="10322" y="3744"/>
                    <a:pt x="10272" y="4896"/>
                  </a:cubicBezTo>
                  <a:cubicBezTo>
                    <a:pt x="10199" y="288"/>
                    <a:pt x="9772" y="7200"/>
                    <a:pt x="9775" y="2592"/>
                  </a:cubicBezTo>
                  <a:lnTo>
                    <a:pt x="9527" y="2880"/>
                  </a:lnTo>
                  <a:lnTo>
                    <a:pt x="9533" y="2304"/>
                  </a:lnTo>
                  <a:cubicBezTo>
                    <a:pt x="9376" y="2016"/>
                    <a:pt x="9320" y="3168"/>
                    <a:pt x="9264" y="4320"/>
                  </a:cubicBezTo>
                  <a:cubicBezTo>
                    <a:pt x="9228" y="3744"/>
                    <a:pt x="9256" y="3456"/>
                    <a:pt x="9258" y="3168"/>
                  </a:cubicBezTo>
                  <a:cubicBezTo>
                    <a:pt x="9027" y="2304"/>
                    <a:pt x="9004" y="2304"/>
                    <a:pt x="8810" y="4608"/>
                  </a:cubicBezTo>
                  <a:lnTo>
                    <a:pt x="8790" y="3168"/>
                  </a:lnTo>
                  <a:cubicBezTo>
                    <a:pt x="8737" y="4032"/>
                    <a:pt x="8457" y="864"/>
                    <a:pt x="8231" y="2304"/>
                  </a:cubicBezTo>
                  <a:cubicBezTo>
                    <a:pt x="8233" y="2304"/>
                    <a:pt x="8237" y="2016"/>
                    <a:pt x="8254" y="1728"/>
                  </a:cubicBezTo>
                  <a:cubicBezTo>
                    <a:pt x="8000" y="3456"/>
                    <a:pt x="7645" y="-2016"/>
                    <a:pt x="7552" y="2880"/>
                  </a:cubicBezTo>
                  <a:lnTo>
                    <a:pt x="7382" y="4032"/>
                  </a:lnTo>
                  <a:cubicBezTo>
                    <a:pt x="7600" y="4608"/>
                    <a:pt x="7350" y="6336"/>
                    <a:pt x="7440" y="7200"/>
                  </a:cubicBezTo>
                  <a:cubicBezTo>
                    <a:pt x="7354" y="7488"/>
                    <a:pt x="7218" y="5760"/>
                    <a:pt x="7324" y="5472"/>
                  </a:cubicBezTo>
                  <a:lnTo>
                    <a:pt x="7341" y="5760"/>
                  </a:lnTo>
                  <a:cubicBezTo>
                    <a:pt x="7380" y="2880"/>
                    <a:pt x="7070" y="4608"/>
                    <a:pt x="7076" y="2592"/>
                  </a:cubicBezTo>
                  <a:cubicBezTo>
                    <a:pt x="6648" y="2880"/>
                    <a:pt x="6230" y="1152"/>
                    <a:pt x="5829" y="864"/>
                  </a:cubicBezTo>
                  <a:lnTo>
                    <a:pt x="5877" y="3168"/>
                  </a:lnTo>
                  <a:lnTo>
                    <a:pt x="5737" y="2880"/>
                  </a:lnTo>
                  <a:cubicBezTo>
                    <a:pt x="5700" y="2304"/>
                    <a:pt x="5687" y="1152"/>
                    <a:pt x="5786" y="1440"/>
                  </a:cubicBezTo>
                  <a:cubicBezTo>
                    <a:pt x="5735" y="288"/>
                    <a:pt x="5618" y="2304"/>
                    <a:pt x="5616" y="2880"/>
                  </a:cubicBezTo>
                  <a:cubicBezTo>
                    <a:pt x="5420" y="2016"/>
                    <a:pt x="5694" y="576"/>
                    <a:pt x="5633" y="576"/>
                  </a:cubicBezTo>
                  <a:lnTo>
                    <a:pt x="5569" y="576"/>
                  </a:lnTo>
                  <a:cubicBezTo>
                    <a:pt x="5504" y="1440"/>
                    <a:pt x="5498" y="2304"/>
                    <a:pt x="5377" y="2304"/>
                  </a:cubicBezTo>
                  <a:cubicBezTo>
                    <a:pt x="5302" y="1728"/>
                    <a:pt x="5338" y="864"/>
                    <a:pt x="5308" y="864"/>
                  </a:cubicBezTo>
                  <a:cubicBezTo>
                    <a:pt x="5310" y="864"/>
                    <a:pt x="5300" y="576"/>
                    <a:pt x="5263" y="864"/>
                  </a:cubicBezTo>
                  <a:lnTo>
                    <a:pt x="5086" y="576"/>
                  </a:lnTo>
                  <a:lnTo>
                    <a:pt x="5157" y="2304"/>
                  </a:lnTo>
                  <a:cubicBezTo>
                    <a:pt x="5080" y="3168"/>
                    <a:pt x="4992" y="2304"/>
                    <a:pt x="5073" y="4032"/>
                  </a:cubicBezTo>
                  <a:cubicBezTo>
                    <a:pt x="4953" y="1152"/>
                    <a:pt x="4417" y="2880"/>
                    <a:pt x="4343" y="2016"/>
                  </a:cubicBezTo>
                  <a:cubicBezTo>
                    <a:pt x="4234" y="3168"/>
                    <a:pt x="4126" y="3168"/>
                    <a:pt x="3990" y="2880"/>
                  </a:cubicBezTo>
                  <a:cubicBezTo>
                    <a:pt x="4025" y="3456"/>
                    <a:pt x="4044" y="5184"/>
                    <a:pt x="3930" y="4896"/>
                  </a:cubicBezTo>
                  <a:cubicBezTo>
                    <a:pt x="3971" y="1152"/>
                    <a:pt x="3717" y="3168"/>
                    <a:pt x="3624" y="576"/>
                  </a:cubicBezTo>
                  <a:cubicBezTo>
                    <a:pt x="3708" y="2304"/>
                    <a:pt x="3297" y="864"/>
                    <a:pt x="3428" y="3456"/>
                  </a:cubicBezTo>
                  <a:cubicBezTo>
                    <a:pt x="3331" y="3168"/>
                    <a:pt x="3422" y="2016"/>
                    <a:pt x="3348" y="1152"/>
                  </a:cubicBezTo>
                  <a:cubicBezTo>
                    <a:pt x="3120" y="2592"/>
                    <a:pt x="2842" y="288"/>
                    <a:pt x="2560" y="576"/>
                  </a:cubicBezTo>
                  <a:cubicBezTo>
                    <a:pt x="2556" y="1152"/>
                    <a:pt x="2603" y="1728"/>
                    <a:pt x="2543" y="2592"/>
                  </a:cubicBezTo>
                  <a:lnTo>
                    <a:pt x="2392" y="288"/>
                  </a:lnTo>
                  <a:cubicBezTo>
                    <a:pt x="2336" y="576"/>
                    <a:pt x="2341" y="2880"/>
                    <a:pt x="2239" y="1152"/>
                  </a:cubicBezTo>
                  <a:cubicBezTo>
                    <a:pt x="2254" y="1728"/>
                    <a:pt x="2276" y="2304"/>
                    <a:pt x="2237" y="2304"/>
                  </a:cubicBezTo>
                  <a:cubicBezTo>
                    <a:pt x="1682" y="0"/>
                    <a:pt x="1104" y="4320"/>
                    <a:pt x="540" y="0"/>
                  </a:cubicBezTo>
                  <a:cubicBezTo>
                    <a:pt x="616" y="576"/>
                    <a:pt x="566" y="864"/>
                    <a:pt x="508" y="864"/>
                  </a:cubicBezTo>
                  <a:cubicBezTo>
                    <a:pt x="545" y="1152"/>
                    <a:pt x="506" y="2016"/>
                    <a:pt x="514" y="2880"/>
                  </a:cubicBezTo>
                  <a:lnTo>
                    <a:pt x="277" y="864"/>
                  </a:lnTo>
                  <a:cubicBezTo>
                    <a:pt x="234" y="2880"/>
                    <a:pt x="26" y="864"/>
                    <a:pt x="0" y="2880"/>
                  </a:cubicBezTo>
                  <a:lnTo>
                    <a:pt x="75" y="2304"/>
                  </a:lnTo>
                  <a:cubicBezTo>
                    <a:pt x="-24" y="4608"/>
                    <a:pt x="215" y="7200"/>
                    <a:pt x="200" y="10080"/>
                  </a:cubicBezTo>
                  <a:cubicBezTo>
                    <a:pt x="312" y="7488"/>
                    <a:pt x="493" y="13824"/>
                    <a:pt x="676" y="10368"/>
                  </a:cubicBezTo>
                  <a:cubicBezTo>
                    <a:pt x="717" y="10944"/>
                    <a:pt x="641" y="11232"/>
                    <a:pt x="663" y="11808"/>
                  </a:cubicBezTo>
                  <a:cubicBezTo>
                    <a:pt x="708" y="10656"/>
                    <a:pt x="764" y="10368"/>
                    <a:pt x="868" y="10944"/>
                  </a:cubicBezTo>
                  <a:lnTo>
                    <a:pt x="857" y="11232"/>
                  </a:lnTo>
                  <a:cubicBezTo>
                    <a:pt x="1148" y="10944"/>
                    <a:pt x="1272" y="12096"/>
                    <a:pt x="1600" y="12960"/>
                  </a:cubicBezTo>
                  <a:lnTo>
                    <a:pt x="1574" y="11520"/>
                  </a:lnTo>
                  <a:cubicBezTo>
                    <a:pt x="1645" y="11808"/>
                    <a:pt x="1660" y="12096"/>
                    <a:pt x="1692" y="12384"/>
                  </a:cubicBezTo>
                  <a:cubicBezTo>
                    <a:pt x="1774" y="10368"/>
                    <a:pt x="1496" y="12384"/>
                    <a:pt x="1570" y="10080"/>
                  </a:cubicBezTo>
                  <a:cubicBezTo>
                    <a:pt x="1662" y="12960"/>
                    <a:pt x="2065" y="10080"/>
                    <a:pt x="2127" y="13248"/>
                  </a:cubicBezTo>
                  <a:cubicBezTo>
                    <a:pt x="2235" y="13536"/>
                    <a:pt x="2095" y="11808"/>
                    <a:pt x="2203" y="11808"/>
                  </a:cubicBezTo>
                  <a:lnTo>
                    <a:pt x="2233" y="12672"/>
                  </a:lnTo>
                  <a:lnTo>
                    <a:pt x="2259" y="11520"/>
                  </a:lnTo>
                  <a:cubicBezTo>
                    <a:pt x="2330" y="11808"/>
                    <a:pt x="2366" y="12960"/>
                    <a:pt x="2369" y="13536"/>
                  </a:cubicBezTo>
                  <a:cubicBezTo>
                    <a:pt x="2351" y="13536"/>
                    <a:pt x="2319" y="13824"/>
                    <a:pt x="2302" y="13824"/>
                  </a:cubicBezTo>
                  <a:cubicBezTo>
                    <a:pt x="2392" y="14976"/>
                    <a:pt x="2560" y="13536"/>
                    <a:pt x="2593" y="13824"/>
                  </a:cubicBezTo>
                  <a:lnTo>
                    <a:pt x="2487" y="13248"/>
                  </a:lnTo>
                  <a:cubicBezTo>
                    <a:pt x="2782" y="12384"/>
                    <a:pt x="3142" y="13824"/>
                    <a:pt x="3428" y="12096"/>
                  </a:cubicBezTo>
                  <a:lnTo>
                    <a:pt x="3407" y="11232"/>
                  </a:lnTo>
                  <a:cubicBezTo>
                    <a:pt x="3624" y="10080"/>
                    <a:pt x="3581" y="12096"/>
                    <a:pt x="3818" y="11520"/>
                  </a:cubicBezTo>
                  <a:lnTo>
                    <a:pt x="3809" y="11808"/>
                  </a:lnTo>
                  <a:cubicBezTo>
                    <a:pt x="3859" y="10944"/>
                    <a:pt x="3921" y="10656"/>
                    <a:pt x="3988" y="10944"/>
                  </a:cubicBezTo>
                  <a:cubicBezTo>
                    <a:pt x="3928" y="11520"/>
                    <a:pt x="4100" y="12384"/>
                    <a:pt x="4023" y="13248"/>
                  </a:cubicBezTo>
                  <a:cubicBezTo>
                    <a:pt x="4257" y="11808"/>
                    <a:pt x="4139" y="12096"/>
                    <a:pt x="4294" y="9792"/>
                  </a:cubicBezTo>
                  <a:lnTo>
                    <a:pt x="4330" y="10944"/>
                  </a:lnTo>
                  <a:cubicBezTo>
                    <a:pt x="4382" y="9792"/>
                    <a:pt x="4386" y="9504"/>
                    <a:pt x="4507" y="9216"/>
                  </a:cubicBezTo>
                  <a:cubicBezTo>
                    <a:pt x="4408" y="10080"/>
                    <a:pt x="4582" y="10656"/>
                    <a:pt x="4473" y="12096"/>
                  </a:cubicBezTo>
                  <a:cubicBezTo>
                    <a:pt x="4725" y="14400"/>
                    <a:pt x="4845" y="9792"/>
                    <a:pt x="4959" y="13248"/>
                  </a:cubicBezTo>
                  <a:cubicBezTo>
                    <a:pt x="5076" y="10080"/>
                    <a:pt x="4744" y="11520"/>
                    <a:pt x="4809" y="10944"/>
                  </a:cubicBezTo>
                  <a:cubicBezTo>
                    <a:pt x="4755" y="9792"/>
                    <a:pt x="4903" y="8640"/>
                    <a:pt x="4981" y="8928"/>
                  </a:cubicBezTo>
                  <a:cubicBezTo>
                    <a:pt x="5061" y="8928"/>
                    <a:pt x="5116" y="12672"/>
                    <a:pt x="5319" y="12672"/>
                  </a:cubicBezTo>
                  <a:cubicBezTo>
                    <a:pt x="5297" y="12672"/>
                    <a:pt x="5297" y="12960"/>
                    <a:pt x="5276" y="12960"/>
                  </a:cubicBezTo>
                  <a:cubicBezTo>
                    <a:pt x="5351" y="13824"/>
                    <a:pt x="5424" y="11808"/>
                    <a:pt x="5517" y="13248"/>
                  </a:cubicBezTo>
                  <a:cubicBezTo>
                    <a:pt x="5569" y="11520"/>
                    <a:pt x="5636" y="13248"/>
                    <a:pt x="5651" y="10944"/>
                  </a:cubicBezTo>
                  <a:lnTo>
                    <a:pt x="5468" y="11520"/>
                  </a:lnTo>
                  <a:cubicBezTo>
                    <a:pt x="5571" y="10944"/>
                    <a:pt x="5670" y="8352"/>
                    <a:pt x="5842" y="9504"/>
                  </a:cubicBezTo>
                  <a:cubicBezTo>
                    <a:pt x="5829" y="10080"/>
                    <a:pt x="5778" y="10656"/>
                    <a:pt x="5741" y="10944"/>
                  </a:cubicBezTo>
                  <a:cubicBezTo>
                    <a:pt x="5793" y="11808"/>
                    <a:pt x="5838" y="10656"/>
                    <a:pt x="5892" y="11232"/>
                  </a:cubicBezTo>
                  <a:cubicBezTo>
                    <a:pt x="5877" y="13536"/>
                    <a:pt x="5668" y="11808"/>
                    <a:pt x="5556" y="13536"/>
                  </a:cubicBezTo>
                  <a:cubicBezTo>
                    <a:pt x="5610" y="14400"/>
                    <a:pt x="5767" y="11808"/>
                    <a:pt x="5711" y="14400"/>
                  </a:cubicBezTo>
                  <a:cubicBezTo>
                    <a:pt x="5791" y="11232"/>
                    <a:pt x="5909" y="14688"/>
                    <a:pt x="6045" y="12384"/>
                  </a:cubicBezTo>
                  <a:lnTo>
                    <a:pt x="6036" y="13824"/>
                  </a:lnTo>
                  <a:cubicBezTo>
                    <a:pt x="6058" y="13536"/>
                    <a:pt x="6103" y="12960"/>
                    <a:pt x="6142" y="12960"/>
                  </a:cubicBezTo>
                  <a:lnTo>
                    <a:pt x="6071" y="14688"/>
                  </a:lnTo>
                  <a:cubicBezTo>
                    <a:pt x="6180" y="13248"/>
                    <a:pt x="6282" y="16128"/>
                    <a:pt x="6387" y="15264"/>
                  </a:cubicBezTo>
                  <a:cubicBezTo>
                    <a:pt x="6167" y="15264"/>
                    <a:pt x="6338" y="13536"/>
                    <a:pt x="6245" y="12672"/>
                  </a:cubicBezTo>
                  <a:cubicBezTo>
                    <a:pt x="6518" y="10944"/>
                    <a:pt x="6402" y="16416"/>
                    <a:pt x="6708" y="15840"/>
                  </a:cubicBezTo>
                  <a:cubicBezTo>
                    <a:pt x="6667" y="15840"/>
                    <a:pt x="6553" y="14688"/>
                    <a:pt x="6618" y="14112"/>
                  </a:cubicBezTo>
                  <a:cubicBezTo>
                    <a:pt x="6676" y="14400"/>
                    <a:pt x="6751" y="14976"/>
                    <a:pt x="6788" y="15840"/>
                  </a:cubicBezTo>
                  <a:cubicBezTo>
                    <a:pt x="6990" y="15552"/>
                    <a:pt x="6757" y="14400"/>
                    <a:pt x="6844" y="13536"/>
                  </a:cubicBezTo>
                  <a:cubicBezTo>
                    <a:pt x="6913" y="15264"/>
                    <a:pt x="6943" y="12960"/>
                    <a:pt x="7031" y="12384"/>
                  </a:cubicBezTo>
                  <a:lnTo>
                    <a:pt x="7031" y="13824"/>
                  </a:lnTo>
                  <a:cubicBezTo>
                    <a:pt x="7264" y="14688"/>
                    <a:pt x="7093" y="10944"/>
                    <a:pt x="7300" y="12096"/>
                  </a:cubicBezTo>
                  <a:lnTo>
                    <a:pt x="7214" y="13824"/>
                  </a:lnTo>
                  <a:lnTo>
                    <a:pt x="7322" y="13536"/>
                  </a:lnTo>
                  <a:lnTo>
                    <a:pt x="7298" y="14976"/>
                  </a:lnTo>
                  <a:cubicBezTo>
                    <a:pt x="7416" y="13824"/>
                    <a:pt x="7453" y="14112"/>
                    <a:pt x="7569" y="14688"/>
                  </a:cubicBezTo>
                  <a:cubicBezTo>
                    <a:pt x="7541" y="13536"/>
                    <a:pt x="7584" y="12096"/>
                    <a:pt x="7686" y="12096"/>
                  </a:cubicBezTo>
                  <a:cubicBezTo>
                    <a:pt x="7757" y="12960"/>
                    <a:pt x="7647" y="13536"/>
                    <a:pt x="7793" y="13248"/>
                  </a:cubicBezTo>
                  <a:cubicBezTo>
                    <a:pt x="7759" y="14112"/>
                    <a:pt x="7724" y="15264"/>
                    <a:pt x="7660" y="13824"/>
                  </a:cubicBezTo>
                  <a:cubicBezTo>
                    <a:pt x="7653" y="14400"/>
                    <a:pt x="7628" y="14688"/>
                    <a:pt x="7621" y="15264"/>
                  </a:cubicBezTo>
                  <a:cubicBezTo>
                    <a:pt x="7696" y="16128"/>
                    <a:pt x="7811" y="15552"/>
                    <a:pt x="7862" y="15552"/>
                  </a:cubicBezTo>
                  <a:cubicBezTo>
                    <a:pt x="7843" y="15552"/>
                    <a:pt x="7819" y="15264"/>
                    <a:pt x="7806" y="15264"/>
                  </a:cubicBezTo>
                  <a:lnTo>
                    <a:pt x="8017" y="13248"/>
                  </a:lnTo>
                  <a:cubicBezTo>
                    <a:pt x="8050" y="13824"/>
                    <a:pt x="8024" y="14112"/>
                    <a:pt x="7998" y="14688"/>
                  </a:cubicBezTo>
                  <a:cubicBezTo>
                    <a:pt x="8039" y="14400"/>
                    <a:pt x="8069" y="13824"/>
                    <a:pt x="8131" y="13824"/>
                  </a:cubicBezTo>
                  <a:cubicBezTo>
                    <a:pt x="8116" y="14976"/>
                    <a:pt x="8119" y="16128"/>
                    <a:pt x="8030" y="16704"/>
                  </a:cubicBezTo>
                  <a:lnTo>
                    <a:pt x="8231" y="15264"/>
                  </a:lnTo>
                  <a:cubicBezTo>
                    <a:pt x="8243" y="15840"/>
                    <a:pt x="8334" y="16704"/>
                    <a:pt x="8308" y="17280"/>
                  </a:cubicBezTo>
                  <a:cubicBezTo>
                    <a:pt x="8418" y="17856"/>
                    <a:pt x="8579" y="14976"/>
                    <a:pt x="8728" y="15840"/>
                  </a:cubicBezTo>
                  <a:cubicBezTo>
                    <a:pt x="8734" y="15840"/>
                    <a:pt x="8750" y="15552"/>
                    <a:pt x="8782" y="15264"/>
                  </a:cubicBezTo>
                  <a:cubicBezTo>
                    <a:pt x="8920" y="15840"/>
                    <a:pt x="9042" y="17280"/>
                    <a:pt x="9206" y="15552"/>
                  </a:cubicBezTo>
                  <a:lnTo>
                    <a:pt x="9299" y="17568"/>
                  </a:lnTo>
                  <a:cubicBezTo>
                    <a:pt x="9428" y="17280"/>
                    <a:pt x="9174" y="14976"/>
                    <a:pt x="9387" y="14400"/>
                  </a:cubicBezTo>
                  <a:cubicBezTo>
                    <a:pt x="9538" y="13824"/>
                    <a:pt x="9443" y="16128"/>
                    <a:pt x="9497" y="16704"/>
                  </a:cubicBezTo>
                  <a:cubicBezTo>
                    <a:pt x="9572" y="15840"/>
                    <a:pt x="9704" y="13536"/>
                    <a:pt x="9841" y="15264"/>
                  </a:cubicBezTo>
                  <a:cubicBezTo>
                    <a:pt x="9796" y="15840"/>
                    <a:pt x="9760" y="15264"/>
                    <a:pt x="9716" y="1555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88" name="任意多边形 63"/>
            <p:cNvSpPr/>
            <p:nvPr/>
          </p:nvSpPr>
          <p:spPr>
            <a:xfrm>
              <a:off x="5986817" y="43083"/>
              <a:ext cx="12701" cy="12701"/>
            </a:xfrm>
            <a:custGeom>
              <a:avLst/>
              <a:gdLst/>
              <a:ahLst/>
              <a:cxnLst>
                <a:cxn ang="0">
                  <a:pos x="wd2" y="hd2"/>
                </a:cxn>
                <a:cxn ang="5400000">
                  <a:pos x="wd2" y="hd2"/>
                </a:cxn>
                <a:cxn ang="10800000">
                  <a:pos x="wd2" y="hd2"/>
                </a:cxn>
                <a:cxn ang="16200000">
                  <a:pos x="wd2" y="hd2"/>
                </a:cxn>
              </a:cxnLst>
              <a:rect l="0" t="0" r="r" b="b"/>
              <a:pathLst>
                <a:path w="17130" h="21600" extrusionOk="0">
                  <a:moveTo>
                    <a:pt x="17130" y="21600"/>
                  </a:moveTo>
                  <a:cubicBezTo>
                    <a:pt x="9930" y="14400"/>
                    <a:pt x="8130" y="7200"/>
                    <a:pt x="6330" y="0"/>
                  </a:cubicBezTo>
                  <a:cubicBezTo>
                    <a:pt x="-2670" y="7200"/>
                    <a:pt x="-4470" y="14400"/>
                    <a:pt x="1713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89" name="任意多边形 64"/>
            <p:cNvSpPr/>
            <p:nvPr/>
          </p:nvSpPr>
          <p:spPr>
            <a:xfrm>
              <a:off x="3907631" y="4923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960" y="0"/>
                  </a:lnTo>
                  <a:cubicBezTo>
                    <a:pt x="4320" y="21600"/>
                    <a:pt x="4320" y="21600"/>
                    <a:pt x="0" y="21600"/>
                  </a:cubicBez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90" name="任意多边形 65"/>
            <p:cNvSpPr/>
            <p:nvPr/>
          </p:nvSpPr>
          <p:spPr>
            <a:xfrm>
              <a:off x="8151067" y="49852"/>
              <a:ext cx="24559" cy="12701"/>
            </a:xfrm>
            <a:custGeom>
              <a:avLst/>
              <a:gdLst/>
              <a:ahLst/>
              <a:cxnLst>
                <a:cxn ang="0">
                  <a:pos x="wd2" y="hd2"/>
                </a:cxn>
                <a:cxn ang="5400000">
                  <a:pos x="wd2" y="hd2"/>
                </a:cxn>
                <a:cxn ang="10800000">
                  <a:pos x="wd2" y="hd2"/>
                </a:cxn>
                <a:cxn ang="16200000">
                  <a:pos x="wd2" y="hd2"/>
                </a:cxn>
              </a:cxnLst>
              <a:rect l="0" t="0" r="r" b="b"/>
              <a:pathLst>
                <a:path w="20884" h="21600" extrusionOk="0">
                  <a:moveTo>
                    <a:pt x="20884" y="21600"/>
                  </a:moveTo>
                  <a:cubicBezTo>
                    <a:pt x="9684" y="14400"/>
                    <a:pt x="4084" y="7200"/>
                    <a:pt x="84" y="0"/>
                  </a:cubicBezTo>
                  <a:cubicBezTo>
                    <a:pt x="-716" y="7200"/>
                    <a:pt x="4084" y="14400"/>
                    <a:pt x="20884"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91" name="任意多边形 66"/>
            <p:cNvSpPr/>
            <p:nvPr/>
          </p:nvSpPr>
          <p:spPr>
            <a:xfrm>
              <a:off x="9444037" y="11693"/>
              <a:ext cx="3968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200"/>
                  </a:lnTo>
                  <a:cubicBezTo>
                    <a:pt x="10286" y="7200"/>
                    <a:pt x="13886" y="14400"/>
                    <a:pt x="19543" y="21600"/>
                  </a:cubicBezTo>
                  <a:cubicBezTo>
                    <a:pt x="19029" y="14400"/>
                    <a:pt x="14914"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92" name="任意多边形 67"/>
            <p:cNvSpPr/>
            <p:nvPr/>
          </p:nvSpPr>
          <p:spPr>
            <a:xfrm>
              <a:off x="9820717" y="35081"/>
              <a:ext cx="31309" cy="12701"/>
            </a:xfrm>
            <a:custGeom>
              <a:avLst/>
              <a:gdLst/>
              <a:ahLst/>
              <a:cxnLst>
                <a:cxn ang="0">
                  <a:pos x="wd2" y="hd2"/>
                </a:cxn>
                <a:cxn ang="5400000">
                  <a:pos x="wd2" y="hd2"/>
                </a:cxn>
                <a:cxn ang="10800000">
                  <a:pos x="wd2" y="hd2"/>
                </a:cxn>
                <a:cxn ang="16200000">
                  <a:pos x="wd2" y="hd2"/>
                </a:cxn>
              </a:cxnLst>
              <a:rect l="0" t="0" r="r" b="b"/>
              <a:pathLst>
                <a:path w="15213" h="21600" extrusionOk="0">
                  <a:moveTo>
                    <a:pt x="6291" y="21600"/>
                  </a:moveTo>
                  <a:cubicBezTo>
                    <a:pt x="9109" y="14400"/>
                    <a:pt x="12396" y="21600"/>
                    <a:pt x="15213" y="14400"/>
                  </a:cubicBezTo>
                  <a:lnTo>
                    <a:pt x="14274" y="0"/>
                  </a:lnTo>
                  <a:cubicBezTo>
                    <a:pt x="2065" y="0"/>
                    <a:pt x="-6387" y="14400"/>
                    <a:pt x="6291"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93" name="任意多边形 68"/>
            <p:cNvSpPr/>
            <p:nvPr/>
          </p:nvSpPr>
          <p:spPr>
            <a:xfrm>
              <a:off x="9520237" y="24731"/>
              <a:ext cx="57453" cy="12701"/>
            </a:xfrm>
            <a:custGeom>
              <a:avLst/>
              <a:gdLst/>
              <a:ahLst/>
              <a:cxnLst>
                <a:cxn ang="0">
                  <a:pos x="wd2" y="hd2"/>
                </a:cxn>
                <a:cxn ang="5400000">
                  <a:pos x="wd2" y="hd2"/>
                </a:cxn>
                <a:cxn ang="10800000">
                  <a:pos x="wd2" y="hd2"/>
                </a:cxn>
                <a:cxn ang="16200000">
                  <a:pos x="wd2" y="hd2"/>
                </a:cxn>
              </a:cxnLst>
              <a:rect l="0" t="0" r="r" b="b"/>
              <a:pathLst>
                <a:path w="20571" h="13988" extrusionOk="0">
                  <a:moveTo>
                    <a:pt x="0" y="5056"/>
                  </a:moveTo>
                  <a:cubicBezTo>
                    <a:pt x="1029" y="17399"/>
                    <a:pt x="10286" y="14313"/>
                    <a:pt x="20571" y="11228"/>
                  </a:cubicBezTo>
                  <a:lnTo>
                    <a:pt x="18514" y="11228"/>
                  </a:lnTo>
                  <a:cubicBezTo>
                    <a:pt x="21600" y="-4201"/>
                    <a:pt x="10629" y="-1115"/>
                    <a:pt x="0" y="5056"/>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94" name="任意多边形 69"/>
            <p:cNvSpPr/>
            <p:nvPr/>
          </p:nvSpPr>
          <p:spPr>
            <a:xfrm>
              <a:off x="9583737" y="24960"/>
              <a:ext cx="26186" cy="12701"/>
            </a:xfrm>
            <a:custGeom>
              <a:avLst/>
              <a:gdLst/>
              <a:ahLst/>
              <a:cxnLst>
                <a:cxn ang="0">
                  <a:pos x="wd2" y="hd2"/>
                </a:cxn>
                <a:cxn ang="5400000">
                  <a:pos x="wd2" y="hd2"/>
                </a:cxn>
                <a:cxn ang="10800000">
                  <a:pos x="wd2" y="hd2"/>
                </a:cxn>
                <a:cxn ang="16200000">
                  <a:pos x="wd2" y="hd2"/>
                </a:cxn>
              </a:cxnLst>
              <a:rect l="0" t="0" r="r" b="b"/>
              <a:pathLst>
                <a:path w="19793" h="9600" extrusionOk="0">
                  <a:moveTo>
                    <a:pt x="0" y="9600"/>
                  </a:moveTo>
                  <a:cubicBezTo>
                    <a:pt x="6968" y="9600"/>
                    <a:pt x="13239" y="9600"/>
                    <a:pt x="19510" y="9600"/>
                  </a:cubicBezTo>
                  <a:cubicBezTo>
                    <a:pt x="21600" y="-12000"/>
                    <a:pt x="11845" y="96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95" name="任意多边形 70"/>
            <p:cNvSpPr/>
            <p:nvPr/>
          </p:nvSpPr>
          <p:spPr>
            <a:xfrm>
              <a:off x="9203277" y="12426"/>
              <a:ext cx="43773" cy="12701"/>
            </a:xfrm>
            <a:custGeom>
              <a:avLst/>
              <a:gdLst/>
              <a:ahLst/>
              <a:cxnLst>
                <a:cxn ang="0">
                  <a:pos x="wd2" y="hd2"/>
                </a:cxn>
                <a:cxn ang="5400000">
                  <a:pos x="wd2" y="hd2"/>
                </a:cxn>
                <a:cxn ang="10800000">
                  <a:pos x="wd2" y="hd2"/>
                </a:cxn>
                <a:cxn ang="16200000">
                  <a:pos x="wd2" y="hd2"/>
                </a:cxn>
              </a:cxnLst>
              <a:rect l="0" t="0" r="r" b="b"/>
              <a:pathLst>
                <a:path w="9163" h="9351" extrusionOk="0">
                  <a:moveTo>
                    <a:pt x="5509" y="8469"/>
                  </a:moveTo>
                  <a:cubicBezTo>
                    <a:pt x="8283" y="10269"/>
                    <a:pt x="7292" y="-531"/>
                    <a:pt x="8878" y="3069"/>
                  </a:cubicBezTo>
                  <a:cubicBezTo>
                    <a:pt x="11850" y="-7731"/>
                    <a:pt x="-9750" y="13869"/>
                    <a:pt x="5509" y="846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96" name="任意多边形 71"/>
            <p:cNvSpPr/>
            <p:nvPr/>
          </p:nvSpPr>
          <p:spPr>
            <a:xfrm>
              <a:off x="9517062" y="33850"/>
              <a:ext cx="2698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800" y="0"/>
                  </a:lnTo>
                  <a:lnTo>
                    <a:pt x="0" y="1728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97" name="任意多边形 72"/>
            <p:cNvSpPr/>
            <p:nvPr/>
          </p:nvSpPr>
          <p:spPr>
            <a:xfrm>
              <a:off x="9319566" y="31735"/>
              <a:ext cx="57797" cy="12701"/>
            </a:xfrm>
            <a:custGeom>
              <a:avLst/>
              <a:gdLst/>
              <a:ahLst/>
              <a:cxnLst>
                <a:cxn ang="0">
                  <a:pos x="wd2" y="hd2"/>
                </a:cxn>
                <a:cxn ang="5400000">
                  <a:pos x="wd2" y="hd2"/>
                </a:cxn>
                <a:cxn ang="10800000">
                  <a:pos x="wd2" y="hd2"/>
                </a:cxn>
                <a:cxn ang="16200000">
                  <a:pos x="wd2" y="hd2"/>
                </a:cxn>
              </a:cxnLst>
              <a:rect l="0" t="0" r="r" b="b"/>
              <a:pathLst>
                <a:path w="21254" h="15514" extrusionOk="0">
                  <a:moveTo>
                    <a:pt x="8" y="8314"/>
                  </a:moveTo>
                  <a:lnTo>
                    <a:pt x="17005" y="15514"/>
                  </a:lnTo>
                  <a:cubicBezTo>
                    <a:pt x="16651" y="8314"/>
                    <a:pt x="18775" y="8314"/>
                    <a:pt x="21254" y="8314"/>
                  </a:cubicBezTo>
                  <a:cubicBezTo>
                    <a:pt x="10985" y="1114"/>
                    <a:pt x="-346" y="-6086"/>
                    <a:pt x="8" y="831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98" name="任意多边形 73"/>
            <p:cNvSpPr/>
            <p:nvPr/>
          </p:nvSpPr>
          <p:spPr>
            <a:xfrm>
              <a:off x="9377362" y="32004"/>
              <a:ext cx="36513"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526" y="21600"/>
                    <a:pt x="17053" y="21600"/>
                    <a:pt x="21600" y="0"/>
                  </a:cubicBezTo>
                  <a:cubicBezTo>
                    <a:pt x="17053" y="0"/>
                    <a:pt x="6821" y="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599" name="任意多边形 74"/>
            <p:cNvSpPr/>
            <p:nvPr/>
          </p:nvSpPr>
          <p:spPr>
            <a:xfrm>
              <a:off x="9436100" y="36312"/>
              <a:ext cx="4603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166" y="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00" name="任意多边形 75"/>
            <p:cNvSpPr/>
            <p:nvPr/>
          </p:nvSpPr>
          <p:spPr>
            <a:xfrm>
              <a:off x="8785839" y="32004"/>
              <a:ext cx="52254" cy="12701"/>
            </a:xfrm>
            <a:custGeom>
              <a:avLst/>
              <a:gdLst/>
              <a:ahLst/>
              <a:cxnLst>
                <a:cxn ang="0">
                  <a:pos x="wd2" y="hd2"/>
                </a:cxn>
                <a:cxn ang="5400000">
                  <a:pos x="wd2" y="hd2"/>
                </a:cxn>
                <a:cxn ang="10800000">
                  <a:pos x="wd2" y="hd2"/>
                </a:cxn>
                <a:cxn ang="16200000">
                  <a:pos x="wd2" y="hd2"/>
                </a:cxn>
              </a:cxnLst>
              <a:rect l="0" t="0" r="r" b="b"/>
              <a:pathLst>
                <a:path w="18230" h="21600" extrusionOk="0">
                  <a:moveTo>
                    <a:pt x="17620" y="0"/>
                  </a:moveTo>
                  <a:lnTo>
                    <a:pt x="340" y="5400"/>
                  </a:lnTo>
                  <a:cubicBezTo>
                    <a:pt x="-1322" y="16200"/>
                    <a:pt x="3330" y="21600"/>
                    <a:pt x="9644" y="21600"/>
                  </a:cubicBezTo>
                  <a:cubicBezTo>
                    <a:pt x="13632" y="10800"/>
                    <a:pt x="20278" y="10800"/>
                    <a:pt x="176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01" name="任意多边形 76"/>
            <p:cNvSpPr/>
            <p:nvPr/>
          </p:nvSpPr>
          <p:spPr>
            <a:xfrm>
              <a:off x="8961437" y="41852"/>
              <a:ext cx="2381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2343"/>
                  </a:moveTo>
                  <a:cubicBezTo>
                    <a:pt x="9504" y="9257"/>
                    <a:pt x="8640" y="6171"/>
                    <a:pt x="1728" y="0"/>
                  </a:cubicBezTo>
                  <a:lnTo>
                    <a:pt x="0" y="21600"/>
                  </a:lnTo>
                  <a:lnTo>
                    <a:pt x="21600" y="12343"/>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02" name="任意多边形 77"/>
            <p:cNvSpPr/>
            <p:nvPr/>
          </p:nvSpPr>
          <p:spPr>
            <a:xfrm>
              <a:off x="8805481" y="46159"/>
              <a:ext cx="54783" cy="12701"/>
            </a:xfrm>
            <a:custGeom>
              <a:avLst/>
              <a:gdLst/>
              <a:ahLst/>
              <a:cxnLst>
                <a:cxn ang="0">
                  <a:pos x="wd2" y="hd2"/>
                </a:cxn>
                <a:cxn ang="5400000">
                  <a:pos x="wd2" y="hd2"/>
                </a:cxn>
                <a:cxn ang="10800000">
                  <a:pos x="wd2" y="hd2"/>
                </a:cxn>
                <a:cxn ang="16200000">
                  <a:pos x="wd2" y="hd2"/>
                </a:cxn>
              </a:cxnLst>
              <a:rect l="0" t="0" r="r" b="b"/>
              <a:pathLst>
                <a:path w="10073" h="21600" extrusionOk="0">
                  <a:moveTo>
                    <a:pt x="6528" y="0"/>
                  </a:moveTo>
                  <a:cubicBezTo>
                    <a:pt x="5650" y="5400"/>
                    <a:pt x="-6643" y="21600"/>
                    <a:pt x="4947" y="21600"/>
                  </a:cubicBezTo>
                  <a:cubicBezTo>
                    <a:pt x="5825" y="10800"/>
                    <a:pt x="14957" y="5400"/>
                    <a:pt x="652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03" name="任意多边形 78"/>
            <p:cNvSpPr/>
            <p:nvPr/>
          </p:nvSpPr>
          <p:spPr>
            <a:xfrm>
              <a:off x="8098631" y="3200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9938"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04" name="任意多边形 79"/>
            <p:cNvSpPr/>
            <p:nvPr/>
          </p:nvSpPr>
          <p:spPr>
            <a:xfrm>
              <a:off x="7439368" y="53425"/>
              <a:ext cx="74916" cy="12701"/>
            </a:xfrm>
            <a:custGeom>
              <a:avLst/>
              <a:gdLst/>
              <a:ahLst/>
              <a:cxnLst>
                <a:cxn ang="0">
                  <a:pos x="wd2" y="hd2"/>
                </a:cxn>
                <a:cxn ang="5400000">
                  <a:pos x="wd2" y="hd2"/>
                </a:cxn>
                <a:cxn ang="10800000">
                  <a:pos x="wd2" y="hd2"/>
                </a:cxn>
                <a:cxn ang="16200000">
                  <a:pos x="wd2" y="hd2"/>
                </a:cxn>
              </a:cxnLst>
              <a:rect l="0" t="0" r="r" b="b"/>
              <a:pathLst>
                <a:path w="16710" h="17913" extrusionOk="0">
                  <a:moveTo>
                    <a:pt x="1221" y="17280"/>
                  </a:moveTo>
                  <a:cubicBezTo>
                    <a:pt x="14480" y="21600"/>
                    <a:pt x="4429" y="2160"/>
                    <a:pt x="16191" y="8640"/>
                  </a:cubicBezTo>
                  <a:cubicBezTo>
                    <a:pt x="19399" y="4320"/>
                    <a:pt x="6567" y="4320"/>
                    <a:pt x="9775" y="0"/>
                  </a:cubicBezTo>
                  <a:cubicBezTo>
                    <a:pt x="1862" y="4320"/>
                    <a:pt x="-2201" y="2160"/>
                    <a:pt x="1221" y="1728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05" name="任意多边形 80"/>
            <p:cNvSpPr/>
            <p:nvPr/>
          </p:nvSpPr>
          <p:spPr>
            <a:xfrm>
              <a:off x="7483475" y="48621"/>
              <a:ext cx="17463"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cubicBezTo>
                    <a:pt x="9095" y="10800"/>
                    <a:pt x="3411" y="108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06" name="任意多边形 81"/>
            <p:cNvSpPr/>
            <p:nvPr/>
          </p:nvSpPr>
          <p:spPr>
            <a:xfrm>
              <a:off x="65087" y="0"/>
              <a:ext cx="381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13846" y="21600"/>
                  </a:lnTo>
                  <a:lnTo>
                    <a:pt x="21600"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07" name="任意多边形 82"/>
            <p:cNvSpPr/>
            <p:nvPr/>
          </p:nvSpPr>
          <p:spPr>
            <a:xfrm>
              <a:off x="0" y="3077"/>
              <a:ext cx="3016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525" y="0"/>
                  </a:lnTo>
                  <a:lnTo>
                    <a:pt x="0" y="18000"/>
                  </a:lnTo>
                  <a:cubicBezTo>
                    <a:pt x="5400" y="18000"/>
                    <a:pt x="17550" y="180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08" name="任意多边形 83"/>
            <p:cNvSpPr/>
            <p:nvPr/>
          </p:nvSpPr>
          <p:spPr>
            <a:xfrm>
              <a:off x="5127625" y="56622"/>
              <a:ext cx="33338" cy="12701"/>
            </a:xfrm>
            <a:custGeom>
              <a:avLst/>
              <a:gdLst/>
              <a:ahLst/>
              <a:cxnLst>
                <a:cxn ang="0">
                  <a:pos x="wd2" y="hd2"/>
                </a:cxn>
                <a:cxn ang="5400000">
                  <a:pos x="wd2" y="hd2"/>
                </a:cxn>
                <a:cxn ang="10800000">
                  <a:pos x="wd2" y="hd2"/>
                </a:cxn>
                <a:cxn ang="16200000">
                  <a:pos x="wd2" y="hd2"/>
                </a:cxn>
              </a:cxnLst>
              <a:rect l="0" t="0" r="r" b="b"/>
              <a:pathLst>
                <a:path w="21600" h="21600" extrusionOk="0">
                  <a:moveTo>
                    <a:pt x="19694" y="21600"/>
                  </a:moveTo>
                  <a:lnTo>
                    <a:pt x="21600" y="10800"/>
                  </a:lnTo>
                  <a:cubicBezTo>
                    <a:pt x="17788" y="5400"/>
                    <a:pt x="11435" y="5400"/>
                    <a:pt x="0" y="0"/>
                  </a:cubicBezTo>
                  <a:lnTo>
                    <a:pt x="19694"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09" name="任意多边形 84"/>
            <p:cNvSpPr/>
            <p:nvPr/>
          </p:nvSpPr>
          <p:spPr>
            <a:xfrm>
              <a:off x="4640262" y="49852"/>
              <a:ext cx="15876" cy="12701"/>
            </a:xfrm>
            <a:custGeom>
              <a:avLst/>
              <a:gdLst/>
              <a:ahLst/>
              <a:cxnLst>
                <a:cxn ang="0">
                  <a:pos x="wd2" y="hd2"/>
                </a:cxn>
                <a:cxn ang="5400000">
                  <a:pos x="wd2" y="hd2"/>
                </a:cxn>
                <a:cxn ang="10800000">
                  <a:pos x="wd2" y="hd2"/>
                </a:cxn>
                <a:cxn ang="16200000">
                  <a:pos x="wd2" y="hd2"/>
                </a:cxn>
              </a:cxnLst>
              <a:rect l="0" t="0" r="r" b="b"/>
              <a:pathLst>
                <a:path w="21600" h="21600" extrusionOk="0">
                  <a:moveTo>
                    <a:pt x="10165" y="21600"/>
                  </a:moveTo>
                  <a:lnTo>
                    <a:pt x="21600" y="21600"/>
                  </a:lnTo>
                  <a:lnTo>
                    <a:pt x="0" y="0"/>
                  </a:lnTo>
                  <a:lnTo>
                    <a:pt x="10165"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10" name="任意多边形 85"/>
            <p:cNvSpPr/>
            <p:nvPr/>
          </p:nvSpPr>
          <p:spPr>
            <a:xfrm>
              <a:off x="4220538" y="56694"/>
              <a:ext cx="56188" cy="12701"/>
            </a:xfrm>
            <a:custGeom>
              <a:avLst/>
              <a:gdLst/>
              <a:ahLst/>
              <a:cxnLst>
                <a:cxn ang="0">
                  <a:pos x="wd2" y="hd2"/>
                </a:cxn>
                <a:cxn ang="5400000">
                  <a:pos x="wd2" y="hd2"/>
                </a:cxn>
                <a:cxn ang="10800000">
                  <a:pos x="wd2" y="hd2"/>
                </a:cxn>
                <a:cxn ang="16200000">
                  <a:pos x="wd2" y="hd2"/>
                </a:cxn>
              </a:cxnLst>
              <a:rect l="0" t="0" r="r" b="b"/>
              <a:pathLst>
                <a:path w="20118" h="8611" extrusionOk="0">
                  <a:moveTo>
                    <a:pt x="232" y="7831"/>
                  </a:moveTo>
                  <a:cubicBezTo>
                    <a:pt x="6404" y="10531"/>
                    <a:pt x="13947" y="5131"/>
                    <a:pt x="20118" y="7831"/>
                  </a:cubicBezTo>
                  <a:cubicBezTo>
                    <a:pt x="6404" y="10531"/>
                    <a:pt x="-1482" y="-11069"/>
                    <a:pt x="232" y="783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612" name="Title Text"/>
          <p:cNvSpPr txBox="1">
            <a:spLocks noGrp="1"/>
          </p:cNvSpPr>
          <p:nvPr>
            <p:ph type="title"/>
          </p:nvPr>
        </p:nvSpPr>
        <p:spPr>
          <a:xfrm>
            <a:off x="1522413" y="274638"/>
            <a:ext cx="9143999" cy="1020763"/>
          </a:xfrm>
          <a:prstGeom prst="rect">
            <a:avLst/>
          </a:prstGeom>
        </p:spPr>
        <p:txBody>
          <a:bodyPr/>
          <a:lstStyle/>
          <a:p>
            <a:r>
              <a:t>Title Text</a:t>
            </a:r>
          </a:p>
        </p:txBody>
      </p:sp>
      <p:sp>
        <p:nvSpPr>
          <p:cNvPr id="613" name="Body Level One…"/>
          <p:cNvSpPr txBox="1">
            <a:spLocks noGrp="1"/>
          </p:cNvSpPr>
          <p:nvPr>
            <p:ph type="body" sz="quarter" idx="1"/>
          </p:nvPr>
        </p:nvSpPr>
        <p:spPr>
          <a:xfrm>
            <a:off x="1522412" y="1905000"/>
            <a:ext cx="4416554" cy="762000"/>
          </a:xfrm>
          <a:prstGeom prst="rect">
            <a:avLst/>
          </a:prstGeom>
        </p:spPr>
        <p:txBody>
          <a:bodyPr anchor="ctr"/>
          <a:lstStyle>
            <a:lvl1pPr marL="0" indent="0">
              <a:spcBef>
                <a:spcPts val="0"/>
              </a:spcBef>
              <a:buSzTx/>
              <a:buNone/>
            </a:lvl1pPr>
            <a:lvl2pPr marL="0" indent="457200">
              <a:spcBef>
                <a:spcPts val="0"/>
              </a:spcBef>
              <a:buSzTx/>
              <a:buNone/>
            </a:lvl2pPr>
            <a:lvl3pPr marL="0" indent="914400">
              <a:spcBef>
                <a:spcPts val="0"/>
              </a:spcBef>
              <a:buSzTx/>
              <a:buNone/>
            </a:lvl3pPr>
            <a:lvl4pPr marL="0" indent="1371600">
              <a:spcBef>
                <a:spcPts val="0"/>
              </a:spcBef>
              <a:buSzTx/>
              <a:buNone/>
            </a:lvl4pPr>
            <a:lvl5pPr marL="0" indent="182880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614" name="文本占位符 4"/>
          <p:cNvSpPr>
            <a:spLocks noGrp="1"/>
          </p:cNvSpPr>
          <p:nvPr>
            <p:ph type="body" sz="quarter" idx="21"/>
          </p:nvPr>
        </p:nvSpPr>
        <p:spPr>
          <a:xfrm>
            <a:off x="6249859" y="1905000"/>
            <a:ext cx="4416554" cy="762000"/>
          </a:xfrm>
          <a:prstGeom prst="rect">
            <a:avLst/>
          </a:prstGeom>
        </p:spPr>
        <p:txBody>
          <a:bodyPr anchor="ctr"/>
          <a:lstStyle/>
          <a:p>
            <a:pPr marL="0" indent="0">
              <a:spcBef>
                <a:spcPts val="0"/>
              </a:spcBef>
              <a:buSzTx/>
              <a:buNone/>
            </a:pPr>
            <a:endParaRPr/>
          </a:p>
        </p:txBody>
      </p:sp>
      <p:sp>
        <p:nvSpPr>
          <p:cNvPr id="61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grpSp>
        <p:nvGrpSpPr>
          <p:cNvPr id="696" name="线"/>
          <p:cNvGrpSpPr/>
          <p:nvPr/>
        </p:nvGrpSpPr>
        <p:grpSpPr>
          <a:xfrm>
            <a:off x="1522412" y="1512433"/>
            <a:ext cx="10569576" cy="69395"/>
            <a:chOff x="0" y="0"/>
            <a:chExt cx="10569575" cy="69394"/>
          </a:xfrm>
        </p:grpSpPr>
        <p:sp>
          <p:nvSpPr>
            <p:cNvPr id="622" name="任意多边形 10"/>
            <p:cNvSpPr/>
            <p:nvPr/>
          </p:nvSpPr>
          <p:spPr>
            <a:xfrm>
              <a:off x="10517091" y="9232"/>
              <a:ext cx="52485" cy="12701"/>
            </a:xfrm>
            <a:custGeom>
              <a:avLst/>
              <a:gdLst/>
              <a:ahLst/>
              <a:cxnLst>
                <a:cxn ang="0">
                  <a:pos x="wd2" y="hd2"/>
                </a:cxn>
                <a:cxn ang="5400000">
                  <a:pos x="wd2" y="hd2"/>
                </a:cxn>
                <a:cxn ang="10800000">
                  <a:pos x="wd2" y="hd2"/>
                </a:cxn>
                <a:cxn ang="16200000">
                  <a:pos x="wd2" y="hd2"/>
                </a:cxn>
              </a:cxnLst>
              <a:rect l="0" t="0" r="r" b="b"/>
              <a:pathLst>
                <a:path w="17853" h="21600" extrusionOk="0">
                  <a:moveTo>
                    <a:pt x="5925" y="21600"/>
                  </a:moveTo>
                  <a:lnTo>
                    <a:pt x="17853" y="10800"/>
                  </a:lnTo>
                  <a:cubicBezTo>
                    <a:pt x="15596" y="7200"/>
                    <a:pt x="4635" y="3600"/>
                    <a:pt x="8826" y="0"/>
                  </a:cubicBezTo>
                  <a:cubicBezTo>
                    <a:pt x="-3747" y="3600"/>
                    <a:pt x="-1168" y="10800"/>
                    <a:pt x="592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23" name="任意多边形 11"/>
            <p:cNvSpPr/>
            <p:nvPr/>
          </p:nvSpPr>
          <p:spPr>
            <a:xfrm>
              <a:off x="10499725" y="14876"/>
              <a:ext cx="19051" cy="12701"/>
            </a:xfrm>
            <a:custGeom>
              <a:avLst/>
              <a:gdLst/>
              <a:ahLst/>
              <a:cxnLst>
                <a:cxn ang="0">
                  <a:pos x="wd2" y="hd2"/>
                </a:cxn>
                <a:cxn ang="5400000">
                  <a:pos x="wd2" y="hd2"/>
                </a:cxn>
                <a:cxn ang="10800000">
                  <a:pos x="wd2" y="hd2"/>
                </a:cxn>
                <a:cxn ang="16200000">
                  <a:pos x="wd2" y="hd2"/>
                </a:cxn>
              </a:cxnLst>
              <a:rect l="0" t="0" r="r" b="b"/>
              <a:pathLst>
                <a:path w="21600" h="17894" extrusionOk="0">
                  <a:moveTo>
                    <a:pt x="0" y="17894"/>
                  </a:moveTo>
                  <a:lnTo>
                    <a:pt x="21600" y="7094"/>
                  </a:lnTo>
                  <a:cubicBezTo>
                    <a:pt x="17280" y="-3706"/>
                    <a:pt x="11880" y="-3706"/>
                    <a:pt x="0" y="1789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24" name="任意多边形 12"/>
            <p:cNvSpPr/>
            <p:nvPr/>
          </p:nvSpPr>
          <p:spPr>
            <a:xfrm>
              <a:off x="10518775" y="14877"/>
              <a:ext cx="39688" cy="12701"/>
            </a:xfrm>
            <a:custGeom>
              <a:avLst/>
              <a:gdLst/>
              <a:ahLst/>
              <a:cxnLst>
                <a:cxn ang="0">
                  <a:pos x="wd2" y="hd2"/>
                </a:cxn>
                <a:cxn ang="5400000">
                  <a:pos x="wd2" y="hd2"/>
                </a:cxn>
                <a:cxn ang="10800000">
                  <a:pos x="wd2" y="hd2"/>
                </a:cxn>
                <a:cxn ang="16200000">
                  <a:pos x="wd2" y="hd2"/>
                </a:cxn>
              </a:cxnLst>
              <a:rect l="0" t="0" r="r" b="b"/>
              <a:pathLst>
                <a:path w="21600" h="13708" extrusionOk="0">
                  <a:moveTo>
                    <a:pt x="21600" y="0"/>
                  </a:moveTo>
                  <a:lnTo>
                    <a:pt x="0" y="7200"/>
                  </a:lnTo>
                  <a:cubicBezTo>
                    <a:pt x="2634" y="10800"/>
                    <a:pt x="3161" y="21600"/>
                    <a:pt x="10010" y="3600"/>
                  </a:cubicBezTo>
                  <a:cubicBezTo>
                    <a:pt x="7902" y="10800"/>
                    <a:pt x="12117" y="3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25" name="任意多边形 15"/>
            <p:cNvSpPr/>
            <p:nvPr/>
          </p:nvSpPr>
          <p:spPr>
            <a:xfrm>
              <a:off x="10310955" y="10462"/>
              <a:ext cx="41133" cy="12701"/>
            </a:xfrm>
            <a:custGeom>
              <a:avLst/>
              <a:gdLst/>
              <a:ahLst/>
              <a:cxnLst>
                <a:cxn ang="0">
                  <a:pos x="wd2" y="hd2"/>
                </a:cxn>
                <a:cxn ang="5400000">
                  <a:pos x="wd2" y="hd2"/>
                </a:cxn>
                <a:cxn ang="10800000">
                  <a:pos x="wd2" y="hd2"/>
                </a:cxn>
                <a:cxn ang="16200000">
                  <a:pos x="wd2" y="hd2"/>
                </a:cxn>
              </a:cxnLst>
              <a:rect l="0" t="0" r="r" b="b"/>
              <a:pathLst>
                <a:path w="20728" h="21600" extrusionOk="0">
                  <a:moveTo>
                    <a:pt x="88" y="0"/>
                  </a:moveTo>
                  <a:cubicBezTo>
                    <a:pt x="-872" y="3600"/>
                    <a:pt x="6328" y="14400"/>
                    <a:pt x="7768" y="21600"/>
                  </a:cubicBezTo>
                  <a:lnTo>
                    <a:pt x="20728" y="14400"/>
                  </a:lnTo>
                  <a:cubicBezTo>
                    <a:pt x="14008" y="10800"/>
                    <a:pt x="1048" y="7200"/>
                    <a:pt x="8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26" name="任意多边形 16"/>
            <p:cNvSpPr/>
            <p:nvPr/>
          </p:nvSpPr>
          <p:spPr>
            <a:xfrm>
              <a:off x="10287000" y="14155"/>
              <a:ext cx="39689" cy="12701"/>
            </a:xfrm>
            <a:custGeom>
              <a:avLst/>
              <a:gdLst/>
              <a:ahLst/>
              <a:cxnLst>
                <a:cxn ang="0">
                  <a:pos x="wd2" y="hd2"/>
                </a:cxn>
                <a:cxn ang="5400000">
                  <a:pos x="wd2" y="hd2"/>
                </a:cxn>
                <a:cxn ang="10800000">
                  <a:pos x="wd2" y="hd2"/>
                </a:cxn>
                <a:cxn ang="16200000">
                  <a:pos x="wd2" y="hd2"/>
                </a:cxn>
              </a:cxnLst>
              <a:rect l="0" t="0" r="r" b="b"/>
              <a:pathLst>
                <a:path w="20770" h="21600" extrusionOk="0">
                  <a:moveTo>
                    <a:pt x="20618" y="0"/>
                  </a:moveTo>
                  <a:lnTo>
                    <a:pt x="0" y="21600"/>
                  </a:lnTo>
                  <a:cubicBezTo>
                    <a:pt x="18164" y="21600"/>
                    <a:pt x="21600" y="14400"/>
                    <a:pt x="2061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27" name="任意多边形 17"/>
            <p:cNvSpPr/>
            <p:nvPr/>
          </p:nvSpPr>
          <p:spPr>
            <a:xfrm>
              <a:off x="10480675" y="20926"/>
              <a:ext cx="77788" cy="12700"/>
            </a:xfrm>
            <a:custGeom>
              <a:avLst/>
              <a:gdLst/>
              <a:ahLst/>
              <a:cxnLst>
                <a:cxn ang="0">
                  <a:pos x="wd2" y="hd2"/>
                </a:cxn>
                <a:cxn ang="5400000">
                  <a:pos x="wd2" y="hd2"/>
                </a:cxn>
                <a:cxn ang="10800000">
                  <a:pos x="wd2" y="hd2"/>
                </a:cxn>
                <a:cxn ang="16200000">
                  <a:pos x="wd2" y="hd2"/>
                </a:cxn>
              </a:cxnLst>
              <a:rect l="0" t="0" r="r" b="b"/>
              <a:pathLst>
                <a:path w="21600" h="21600" extrusionOk="0">
                  <a:moveTo>
                    <a:pt x="3688" y="21600"/>
                  </a:moveTo>
                  <a:lnTo>
                    <a:pt x="21600" y="0"/>
                  </a:lnTo>
                  <a:lnTo>
                    <a:pt x="0" y="21600"/>
                  </a:lnTo>
                  <a:lnTo>
                    <a:pt x="3688"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28" name="任意多边形 18"/>
            <p:cNvSpPr/>
            <p:nvPr/>
          </p:nvSpPr>
          <p:spPr>
            <a:xfrm>
              <a:off x="10142537" y="6770"/>
              <a:ext cx="39688" cy="12701"/>
            </a:xfrm>
            <a:custGeom>
              <a:avLst/>
              <a:gdLst/>
              <a:ahLst/>
              <a:cxnLst>
                <a:cxn ang="0">
                  <a:pos x="wd2" y="hd2"/>
                </a:cxn>
                <a:cxn ang="5400000">
                  <a:pos x="wd2" y="hd2"/>
                </a:cxn>
                <a:cxn ang="10800000">
                  <a:pos x="wd2" y="hd2"/>
                </a:cxn>
                <a:cxn ang="16200000">
                  <a:pos x="wd2" y="hd2"/>
                </a:cxn>
              </a:cxnLst>
              <a:rect l="0" t="0" r="r" b="b"/>
              <a:pathLst>
                <a:path w="21600" h="21600" extrusionOk="0">
                  <a:moveTo>
                    <a:pt x="9771" y="17280"/>
                  </a:moveTo>
                  <a:lnTo>
                    <a:pt x="21600" y="0"/>
                  </a:lnTo>
                  <a:lnTo>
                    <a:pt x="0" y="21600"/>
                  </a:lnTo>
                  <a:lnTo>
                    <a:pt x="9771" y="1728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29" name="任意多边形 19"/>
            <p:cNvSpPr/>
            <p:nvPr/>
          </p:nvSpPr>
          <p:spPr>
            <a:xfrm>
              <a:off x="9983787" y="5539"/>
              <a:ext cx="80073" cy="12701"/>
            </a:xfrm>
            <a:custGeom>
              <a:avLst/>
              <a:gdLst/>
              <a:ahLst/>
              <a:cxnLst>
                <a:cxn ang="0">
                  <a:pos x="wd2" y="hd2"/>
                </a:cxn>
                <a:cxn ang="5400000">
                  <a:pos x="wd2" y="hd2"/>
                </a:cxn>
                <a:cxn ang="10800000">
                  <a:pos x="wd2" y="hd2"/>
                </a:cxn>
                <a:cxn ang="16200000">
                  <a:pos x="wd2" y="hd2"/>
                </a:cxn>
              </a:cxnLst>
              <a:rect l="0" t="0" r="r" b="b"/>
              <a:pathLst>
                <a:path w="18784" h="21600" extrusionOk="0">
                  <a:moveTo>
                    <a:pt x="17853" y="21600"/>
                  </a:moveTo>
                  <a:cubicBezTo>
                    <a:pt x="21600" y="10800"/>
                    <a:pt x="12563" y="3600"/>
                    <a:pt x="16531" y="0"/>
                  </a:cubicBezTo>
                  <a:cubicBezTo>
                    <a:pt x="10359" y="0"/>
                    <a:pt x="4849" y="7200"/>
                    <a:pt x="0" y="18000"/>
                  </a:cubicBezTo>
                  <a:cubicBezTo>
                    <a:pt x="5290" y="10800"/>
                    <a:pt x="10800" y="14400"/>
                    <a:pt x="17853"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30" name="任意多边形 20"/>
            <p:cNvSpPr/>
            <p:nvPr/>
          </p:nvSpPr>
          <p:spPr>
            <a:xfrm>
              <a:off x="9948862" y="8617"/>
              <a:ext cx="34926"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600" y="14400"/>
                    <a:pt x="13800" y="7200"/>
                    <a:pt x="21600" y="0"/>
                  </a:cubicBezTo>
                  <a:cubicBezTo>
                    <a:pt x="14400" y="0"/>
                    <a:pt x="7200" y="72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31" name="任意多边形 21"/>
            <p:cNvSpPr/>
            <p:nvPr/>
          </p:nvSpPr>
          <p:spPr>
            <a:xfrm>
              <a:off x="10188575" y="12924"/>
              <a:ext cx="3016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575" y="17280"/>
                    <a:pt x="15525" y="4320"/>
                    <a:pt x="0" y="0"/>
                  </a:cubicBezTo>
                  <a:lnTo>
                    <a:pt x="10800" y="2160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32" name="任意多边形 22"/>
            <p:cNvSpPr/>
            <p:nvPr/>
          </p:nvSpPr>
          <p:spPr>
            <a:xfrm>
              <a:off x="10169525" y="14771"/>
              <a:ext cx="34926"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000" y="2160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33" name="任意多边形 23"/>
            <p:cNvSpPr/>
            <p:nvPr/>
          </p:nvSpPr>
          <p:spPr>
            <a:xfrm>
              <a:off x="10214768" y="21736"/>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8640" y="0"/>
                    <a:pt x="1296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34" name="任意多边形 24"/>
            <p:cNvSpPr/>
            <p:nvPr/>
          </p:nvSpPr>
          <p:spPr>
            <a:xfrm>
              <a:off x="10345866" y="23388"/>
              <a:ext cx="44322" cy="12701"/>
            </a:xfrm>
            <a:custGeom>
              <a:avLst/>
              <a:gdLst/>
              <a:ahLst/>
              <a:cxnLst>
                <a:cxn ang="0">
                  <a:pos x="wd2" y="hd2"/>
                </a:cxn>
                <a:cxn ang="5400000">
                  <a:pos x="wd2" y="hd2"/>
                </a:cxn>
                <a:cxn ang="10800000">
                  <a:pos x="wd2" y="hd2"/>
                </a:cxn>
                <a:cxn ang="16200000">
                  <a:pos x="wd2" y="hd2"/>
                </a:cxn>
              </a:cxnLst>
              <a:rect l="0" t="0" r="r" b="b"/>
              <a:pathLst>
                <a:path w="13401" h="21600" extrusionOk="0">
                  <a:moveTo>
                    <a:pt x="13401" y="0"/>
                  </a:moveTo>
                  <a:cubicBezTo>
                    <a:pt x="6489" y="7200"/>
                    <a:pt x="-8199" y="12000"/>
                    <a:pt x="5913" y="21600"/>
                  </a:cubicBezTo>
                  <a:cubicBezTo>
                    <a:pt x="10809" y="14400"/>
                    <a:pt x="2745" y="9600"/>
                    <a:pt x="1340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35" name="任意多边形 25"/>
            <p:cNvSpPr/>
            <p:nvPr/>
          </p:nvSpPr>
          <p:spPr>
            <a:xfrm>
              <a:off x="10242550" y="18464"/>
              <a:ext cx="44451"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0221" y="21600"/>
                  </a:lnTo>
                  <a:cubicBezTo>
                    <a:pt x="19762" y="16200"/>
                    <a:pt x="16085" y="5400"/>
                    <a:pt x="21600" y="0"/>
                  </a:cubicBez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36" name="任意多边形 26"/>
            <p:cNvSpPr/>
            <p:nvPr/>
          </p:nvSpPr>
          <p:spPr>
            <a:xfrm>
              <a:off x="10221912" y="20310"/>
              <a:ext cx="20638"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4909"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37" name="任意多边形 27"/>
            <p:cNvSpPr/>
            <p:nvPr/>
          </p:nvSpPr>
          <p:spPr>
            <a:xfrm>
              <a:off x="9959975" y="14771"/>
              <a:ext cx="76927" cy="12701"/>
            </a:xfrm>
            <a:custGeom>
              <a:avLst/>
              <a:gdLst/>
              <a:ahLst/>
              <a:cxnLst>
                <a:cxn ang="0">
                  <a:pos x="wd2" y="hd2"/>
                </a:cxn>
                <a:cxn ang="5400000">
                  <a:pos x="wd2" y="hd2"/>
                </a:cxn>
                <a:cxn ang="10800000">
                  <a:pos x="wd2" y="hd2"/>
                </a:cxn>
                <a:cxn ang="16200000">
                  <a:pos x="wd2" y="hd2"/>
                </a:cxn>
              </a:cxnLst>
              <a:rect l="0" t="0" r="r" b="b"/>
              <a:pathLst>
                <a:path w="19383" h="21600" extrusionOk="0">
                  <a:moveTo>
                    <a:pt x="15120" y="0"/>
                  </a:moveTo>
                  <a:cubicBezTo>
                    <a:pt x="10560" y="10800"/>
                    <a:pt x="5520" y="10800"/>
                    <a:pt x="0" y="10800"/>
                  </a:cubicBezTo>
                  <a:cubicBezTo>
                    <a:pt x="6000" y="16200"/>
                    <a:pt x="12240" y="21600"/>
                    <a:pt x="18240" y="21600"/>
                  </a:cubicBezTo>
                  <a:cubicBezTo>
                    <a:pt x="18960" y="10800"/>
                    <a:pt x="21600" y="0"/>
                    <a:pt x="151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38" name="任意多边形 28"/>
            <p:cNvSpPr/>
            <p:nvPr/>
          </p:nvSpPr>
          <p:spPr>
            <a:xfrm>
              <a:off x="10100468" y="1477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2960" y="21600"/>
                    <a:pt x="216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39" name="任意多边形 29"/>
            <p:cNvSpPr/>
            <p:nvPr/>
          </p:nvSpPr>
          <p:spPr>
            <a:xfrm>
              <a:off x="9735343" y="1538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21600"/>
                  </a:lnTo>
                  <a:cubicBezTo>
                    <a:pt x="17280" y="21600"/>
                    <a:pt x="17280" y="0"/>
                    <a:pt x="21600"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40" name="任意多边形 30"/>
            <p:cNvSpPr/>
            <p:nvPr/>
          </p:nvSpPr>
          <p:spPr>
            <a:xfrm>
              <a:off x="10032172" y="16617"/>
              <a:ext cx="43691" cy="12701"/>
            </a:xfrm>
            <a:custGeom>
              <a:avLst/>
              <a:gdLst/>
              <a:ahLst/>
              <a:cxnLst>
                <a:cxn ang="0">
                  <a:pos x="wd2" y="hd2"/>
                </a:cxn>
                <a:cxn ang="5400000">
                  <a:pos x="wd2" y="hd2"/>
                </a:cxn>
                <a:cxn ang="10800000">
                  <a:pos x="wd2" y="hd2"/>
                </a:cxn>
                <a:cxn ang="16200000">
                  <a:pos x="wd2" y="hd2"/>
                </a:cxn>
              </a:cxnLst>
              <a:rect l="0" t="0" r="r" b="b"/>
              <a:pathLst>
                <a:path w="21231" h="21600" extrusionOk="0">
                  <a:moveTo>
                    <a:pt x="2388" y="21600"/>
                  </a:moveTo>
                  <a:cubicBezTo>
                    <a:pt x="11120" y="21600"/>
                    <a:pt x="16176" y="10800"/>
                    <a:pt x="21231" y="0"/>
                  </a:cubicBezTo>
                  <a:cubicBezTo>
                    <a:pt x="14797" y="0"/>
                    <a:pt x="7903" y="10800"/>
                    <a:pt x="550" y="10800"/>
                  </a:cubicBezTo>
                  <a:cubicBezTo>
                    <a:pt x="-369" y="10800"/>
                    <a:pt x="-369" y="21600"/>
                    <a:pt x="238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41" name="任意多边形 31"/>
            <p:cNvSpPr/>
            <p:nvPr/>
          </p:nvSpPr>
          <p:spPr>
            <a:xfrm>
              <a:off x="9886950" y="11992"/>
              <a:ext cx="31751" cy="12701"/>
            </a:xfrm>
            <a:custGeom>
              <a:avLst/>
              <a:gdLst/>
              <a:ahLst/>
              <a:cxnLst>
                <a:cxn ang="0">
                  <a:pos x="wd2" y="hd2"/>
                </a:cxn>
                <a:cxn ang="5400000">
                  <a:pos x="wd2" y="hd2"/>
                </a:cxn>
                <a:cxn ang="10800000">
                  <a:pos x="wd2" y="hd2"/>
                </a:cxn>
                <a:cxn ang="16200000">
                  <a:pos x="wd2" y="hd2"/>
                </a:cxn>
              </a:cxnLst>
              <a:rect l="0" t="0" r="r" b="b"/>
              <a:pathLst>
                <a:path w="21600" h="16362" extrusionOk="0">
                  <a:moveTo>
                    <a:pt x="0" y="1962"/>
                  </a:moveTo>
                  <a:cubicBezTo>
                    <a:pt x="6545" y="9162"/>
                    <a:pt x="13745" y="16362"/>
                    <a:pt x="21600" y="16362"/>
                  </a:cubicBezTo>
                  <a:cubicBezTo>
                    <a:pt x="15055" y="9162"/>
                    <a:pt x="1964" y="-5238"/>
                    <a:pt x="0" y="196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42" name="任意多边形 32"/>
            <p:cNvSpPr/>
            <p:nvPr/>
          </p:nvSpPr>
          <p:spPr>
            <a:xfrm>
              <a:off x="10093869" y="12924"/>
              <a:ext cx="12701" cy="12701"/>
            </a:xfrm>
            <a:custGeom>
              <a:avLst/>
              <a:gdLst/>
              <a:ahLst/>
              <a:cxnLst>
                <a:cxn ang="0">
                  <a:pos x="wd2" y="hd2"/>
                </a:cxn>
                <a:cxn ang="5400000">
                  <a:pos x="wd2" y="hd2"/>
                </a:cxn>
                <a:cxn ang="10800000">
                  <a:pos x="wd2" y="hd2"/>
                </a:cxn>
                <a:cxn ang="16200000">
                  <a:pos x="wd2" y="hd2"/>
                </a:cxn>
              </a:cxnLst>
              <a:rect l="0" t="0" r="r" b="b"/>
              <a:pathLst>
                <a:path w="17894" h="9600" extrusionOk="0">
                  <a:moveTo>
                    <a:pt x="7094" y="9600"/>
                  </a:moveTo>
                  <a:lnTo>
                    <a:pt x="17894" y="9600"/>
                  </a:lnTo>
                  <a:cubicBezTo>
                    <a:pt x="-3706" y="-12000"/>
                    <a:pt x="-3706" y="9600"/>
                    <a:pt x="7094"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43" name="任意多边形 33"/>
            <p:cNvSpPr/>
            <p:nvPr/>
          </p:nvSpPr>
          <p:spPr>
            <a:xfrm>
              <a:off x="10075862" y="14155"/>
              <a:ext cx="28576" cy="12701"/>
            </a:xfrm>
            <a:custGeom>
              <a:avLst/>
              <a:gdLst/>
              <a:ahLst/>
              <a:cxnLst>
                <a:cxn ang="0">
                  <a:pos x="wd2" y="hd2"/>
                </a:cxn>
                <a:cxn ang="5400000">
                  <a:pos x="wd2" y="hd2"/>
                </a:cxn>
                <a:cxn ang="10800000">
                  <a:pos x="wd2" y="hd2"/>
                </a:cxn>
                <a:cxn ang="16200000">
                  <a:pos x="wd2" y="hd2"/>
                </a:cxn>
              </a:cxnLst>
              <a:rect l="0" t="0" r="r" b="b"/>
              <a:pathLst>
                <a:path w="21600" h="21600" extrusionOk="0">
                  <a:moveTo>
                    <a:pt x="17419" y="0"/>
                  </a:moveTo>
                  <a:cubicBezTo>
                    <a:pt x="10452" y="7200"/>
                    <a:pt x="5574" y="14400"/>
                    <a:pt x="0" y="21600"/>
                  </a:cubicBezTo>
                  <a:cubicBezTo>
                    <a:pt x="7665" y="21600"/>
                    <a:pt x="15329" y="14400"/>
                    <a:pt x="21600" y="14400"/>
                  </a:cubicBezTo>
                  <a:cubicBezTo>
                    <a:pt x="20206" y="7200"/>
                    <a:pt x="18813" y="7200"/>
                    <a:pt x="17419"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44" name="任意多边形 34"/>
            <p:cNvSpPr/>
            <p:nvPr/>
          </p:nvSpPr>
          <p:spPr>
            <a:xfrm>
              <a:off x="9626740" y="21736"/>
              <a:ext cx="157896" cy="23389"/>
            </a:xfrm>
            <a:custGeom>
              <a:avLst/>
              <a:gdLst/>
              <a:ahLst/>
              <a:cxnLst>
                <a:cxn ang="0">
                  <a:pos x="wd2" y="hd2"/>
                </a:cxn>
                <a:cxn ang="5400000">
                  <a:pos x="wd2" y="hd2"/>
                </a:cxn>
                <a:cxn ang="10800000">
                  <a:pos x="wd2" y="hd2"/>
                </a:cxn>
                <a:cxn ang="16200000">
                  <a:pos x="wd2" y="hd2"/>
                </a:cxn>
              </a:cxnLst>
              <a:rect l="0" t="0" r="r" b="b"/>
              <a:pathLst>
                <a:path w="18053" h="21600" extrusionOk="0">
                  <a:moveTo>
                    <a:pt x="5258" y="21600"/>
                  </a:moveTo>
                  <a:cubicBezTo>
                    <a:pt x="5586" y="18400"/>
                    <a:pt x="11040" y="15200"/>
                    <a:pt x="15731" y="19200"/>
                  </a:cubicBezTo>
                  <a:cubicBezTo>
                    <a:pt x="20313" y="16800"/>
                    <a:pt x="17368" y="5600"/>
                    <a:pt x="13331" y="0"/>
                  </a:cubicBezTo>
                  <a:cubicBezTo>
                    <a:pt x="13222" y="1600"/>
                    <a:pt x="13222" y="2400"/>
                    <a:pt x="8422" y="4800"/>
                  </a:cubicBezTo>
                  <a:cubicBezTo>
                    <a:pt x="10058" y="6400"/>
                    <a:pt x="19004" y="8800"/>
                    <a:pt x="14968" y="11200"/>
                  </a:cubicBezTo>
                  <a:cubicBezTo>
                    <a:pt x="8640" y="12800"/>
                    <a:pt x="9840" y="10400"/>
                    <a:pt x="6786" y="8800"/>
                  </a:cubicBezTo>
                  <a:cubicBezTo>
                    <a:pt x="9295" y="12800"/>
                    <a:pt x="-1287" y="14400"/>
                    <a:pt x="131" y="20000"/>
                  </a:cubicBezTo>
                  <a:lnTo>
                    <a:pt x="5586" y="18400"/>
                  </a:lnTo>
                  <a:cubicBezTo>
                    <a:pt x="5695" y="19200"/>
                    <a:pt x="3731" y="20800"/>
                    <a:pt x="525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45" name="任意多边形 35"/>
            <p:cNvSpPr/>
            <p:nvPr/>
          </p:nvSpPr>
          <p:spPr>
            <a:xfrm>
              <a:off x="9744075" y="12924"/>
              <a:ext cx="95251" cy="12701"/>
            </a:xfrm>
            <a:custGeom>
              <a:avLst/>
              <a:gdLst/>
              <a:ahLst/>
              <a:cxnLst>
                <a:cxn ang="0">
                  <a:pos x="wd2" y="hd2"/>
                </a:cxn>
                <a:cxn ang="5400000">
                  <a:pos x="wd2" y="hd2"/>
                </a:cxn>
                <a:cxn ang="10800000">
                  <a:pos x="wd2" y="hd2"/>
                </a:cxn>
                <a:cxn ang="16200000">
                  <a:pos x="wd2" y="hd2"/>
                </a:cxn>
              </a:cxnLst>
              <a:rect l="0" t="0" r="r" b="b"/>
              <a:pathLst>
                <a:path w="21600" h="21600" extrusionOk="0">
                  <a:moveTo>
                    <a:pt x="17712" y="21600"/>
                  </a:moveTo>
                  <a:lnTo>
                    <a:pt x="21600" y="21600"/>
                  </a:lnTo>
                  <a:cubicBezTo>
                    <a:pt x="17064" y="18000"/>
                    <a:pt x="14040" y="14400"/>
                    <a:pt x="8208" y="0"/>
                  </a:cubicBezTo>
                  <a:cubicBezTo>
                    <a:pt x="1728" y="7200"/>
                    <a:pt x="432" y="14400"/>
                    <a:pt x="0" y="18000"/>
                  </a:cubicBezTo>
                  <a:lnTo>
                    <a:pt x="19008" y="21600"/>
                  </a:lnTo>
                  <a:lnTo>
                    <a:pt x="17712"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46" name="任意多边形 36"/>
            <p:cNvSpPr/>
            <p:nvPr/>
          </p:nvSpPr>
          <p:spPr>
            <a:xfrm>
              <a:off x="9839325" y="19079"/>
              <a:ext cx="120684" cy="12701"/>
            </a:xfrm>
            <a:custGeom>
              <a:avLst/>
              <a:gdLst/>
              <a:ahLst/>
              <a:cxnLst>
                <a:cxn ang="0">
                  <a:pos x="wd2" y="hd2"/>
                </a:cxn>
                <a:cxn ang="5400000">
                  <a:pos x="wd2" y="hd2"/>
                </a:cxn>
                <a:cxn ang="10800000">
                  <a:pos x="wd2" y="hd2"/>
                </a:cxn>
                <a:cxn ang="16200000">
                  <a:pos x="wd2" y="hd2"/>
                </a:cxn>
              </a:cxnLst>
              <a:rect l="0" t="0" r="r" b="b"/>
              <a:pathLst>
                <a:path w="19318" h="21600" extrusionOk="0">
                  <a:moveTo>
                    <a:pt x="12169" y="4629"/>
                  </a:moveTo>
                  <a:cubicBezTo>
                    <a:pt x="10039" y="10800"/>
                    <a:pt x="3499" y="13886"/>
                    <a:pt x="7454" y="21600"/>
                  </a:cubicBezTo>
                  <a:cubicBezTo>
                    <a:pt x="15515" y="21600"/>
                    <a:pt x="13082" y="15429"/>
                    <a:pt x="17949" y="12343"/>
                  </a:cubicBezTo>
                  <a:cubicBezTo>
                    <a:pt x="5020" y="13886"/>
                    <a:pt x="21600" y="9257"/>
                    <a:pt x="12321" y="4629"/>
                  </a:cubicBezTo>
                  <a:cubicBezTo>
                    <a:pt x="14755" y="4629"/>
                    <a:pt x="17037" y="3086"/>
                    <a:pt x="19318" y="3086"/>
                  </a:cubicBezTo>
                  <a:cubicBezTo>
                    <a:pt x="16885" y="3086"/>
                    <a:pt x="14755" y="1543"/>
                    <a:pt x="12625" y="0"/>
                  </a:cubicBezTo>
                  <a:lnTo>
                    <a:pt x="12930" y="1543"/>
                  </a:lnTo>
                  <a:cubicBezTo>
                    <a:pt x="12930" y="1543"/>
                    <a:pt x="12930" y="1543"/>
                    <a:pt x="12930" y="1543"/>
                  </a:cubicBezTo>
                  <a:cubicBezTo>
                    <a:pt x="13538" y="1543"/>
                    <a:pt x="13690" y="1543"/>
                    <a:pt x="13082" y="1543"/>
                  </a:cubicBezTo>
                  <a:lnTo>
                    <a:pt x="12777" y="1543"/>
                  </a:lnTo>
                  <a:cubicBezTo>
                    <a:pt x="12625" y="3086"/>
                    <a:pt x="12473" y="3086"/>
                    <a:pt x="12169" y="4629"/>
                  </a:cubicBezTo>
                  <a:cubicBezTo>
                    <a:pt x="8518" y="3086"/>
                    <a:pt x="11561" y="3086"/>
                    <a:pt x="12777" y="1543"/>
                  </a:cubicBezTo>
                  <a:cubicBezTo>
                    <a:pt x="12777" y="1543"/>
                    <a:pt x="12930" y="1543"/>
                    <a:pt x="12930" y="1543"/>
                  </a:cubicBezTo>
                  <a:lnTo>
                    <a:pt x="0" y="4629"/>
                  </a:lnTo>
                  <a:cubicBezTo>
                    <a:pt x="2738" y="4629"/>
                    <a:pt x="6085" y="4629"/>
                    <a:pt x="12169" y="46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47" name="任意多边形 37"/>
            <p:cNvSpPr/>
            <p:nvPr/>
          </p:nvSpPr>
          <p:spPr>
            <a:xfrm>
              <a:off x="10312163" y="34466"/>
              <a:ext cx="12701" cy="12701"/>
            </a:xfrm>
            <a:custGeom>
              <a:avLst/>
              <a:gdLst/>
              <a:ahLst/>
              <a:cxnLst>
                <a:cxn ang="0">
                  <a:pos x="wd2" y="hd2"/>
                </a:cxn>
                <a:cxn ang="5400000">
                  <a:pos x="wd2" y="hd2"/>
                </a:cxn>
                <a:cxn ang="10800000">
                  <a:pos x="wd2" y="hd2"/>
                </a:cxn>
                <a:cxn ang="16200000">
                  <a:pos x="wd2" y="hd2"/>
                </a:cxn>
              </a:cxnLst>
              <a:rect l="0" t="0" r="r" b="b"/>
              <a:pathLst>
                <a:path w="15475" h="21600" extrusionOk="0">
                  <a:moveTo>
                    <a:pt x="15475" y="21600"/>
                  </a:moveTo>
                  <a:cubicBezTo>
                    <a:pt x="9584" y="21600"/>
                    <a:pt x="9584" y="21600"/>
                    <a:pt x="9584" y="0"/>
                  </a:cubicBezTo>
                  <a:cubicBezTo>
                    <a:pt x="-2198" y="21600"/>
                    <a:pt x="-6125" y="21600"/>
                    <a:pt x="1547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48" name="任意多边形 38"/>
            <p:cNvSpPr/>
            <p:nvPr/>
          </p:nvSpPr>
          <p:spPr>
            <a:xfrm>
              <a:off x="10247794" y="28927"/>
              <a:ext cx="93565" cy="12700"/>
            </a:xfrm>
            <a:custGeom>
              <a:avLst/>
              <a:gdLst/>
              <a:ahLst/>
              <a:cxnLst>
                <a:cxn ang="0">
                  <a:pos x="wd2" y="hd2"/>
                </a:cxn>
                <a:cxn ang="5400000">
                  <a:pos x="wd2" y="hd2"/>
                </a:cxn>
                <a:cxn ang="10800000">
                  <a:pos x="wd2" y="hd2"/>
                </a:cxn>
                <a:cxn ang="16200000">
                  <a:pos x="wd2" y="hd2"/>
                </a:cxn>
              </a:cxnLst>
              <a:rect l="0" t="0" r="r" b="b"/>
              <a:pathLst>
                <a:path w="17204" h="21600" extrusionOk="0">
                  <a:moveTo>
                    <a:pt x="7534" y="19800"/>
                  </a:moveTo>
                  <a:cubicBezTo>
                    <a:pt x="8597" y="18000"/>
                    <a:pt x="9482" y="14400"/>
                    <a:pt x="13023" y="16200"/>
                  </a:cubicBezTo>
                  <a:cubicBezTo>
                    <a:pt x="16033" y="18000"/>
                    <a:pt x="13023" y="19800"/>
                    <a:pt x="13200" y="21600"/>
                  </a:cubicBezTo>
                  <a:cubicBezTo>
                    <a:pt x="15325" y="19800"/>
                    <a:pt x="20636" y="16200"/>
                    <a:pt x="13908" y="12600"/>
                  </a:cubicBezTo>
                  <a:lnTo>
                    <a:pt x="12846" y="14400"/>
                  </a:lnTo>
                  <a:cubicBezTo>
                    <a:pt x="6826" y="10800"/>
                    <a:pt x="-964" y="1800"/>
                    <a:pt x="98" y="0"/>
                  </a:cubicBezTo>
                  <a:cubicBezTo>
                    <a:pt x="1869" y="7200"/>
                    <a:pt x="3462" y="12600"/>
                    <a:pt x="7534" y="19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49" name="任意多边形 39"/>
            <p:cNvSpPr/>
            <p:nvPr/>
          </p:nvSpPr>
          <p:spPr>
            <a:xfrm>
              <a:off x="10033000" y="27695"/>
              <a:ext cx="66075" cy="12701"/>
            </a:xfrm>
            <a:custGeom>
              <a:avLst/>
              <a:gdLst/>
              <a:ahLst/>
              <a:cxnLst>
                <a:cxn ang="0">
                  <a:pos x="wd2" y="hd2"/>
                </a:cxn>
                <a:cxn ang="5400000">
                  <a:pos x="wd2" y="hd2"/>
                </a:cxn>
                <a:cxn ang="10800000">
                  <a:pos x="wd2" y="hd2"/>
                </a:cxn>
                <a:cxn ang="16200000">
                  <a:pos x="wd2" y="hd2"/>
                </a:cxn>
              </a:cxnLst>
              <a:rect l="0" t="0" r="r" b="b"/>
              <a:pathLst>
                <a:path w="20432" h="21600" extrusionOk="0">
                  <a:moveTo>
                    <a:pt x="20432" y="0"/>
                  </a:moveTo>
                  <a:lnTo>
                    <a:pt x="0" y="7200"/>
                  </a:lnTo>
                  <a:lnTo>
                    <a:pt x="10508" y="21600"/>
                  </a:lnTo>
                  <a:lnTo>
                    <a:pt x="9924" y="14400"/>
                  </a:lnTo>
                  <a:cubicBezTo>
                    <a:pt x="21600" y="14400"/>
                    <a:pt x="18973" y="7200"/>
                    <a:pt x="2043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50" name="任意多边形 40"/>
            <p:cNvSpPr/>
            <p:nvPr/>
          </p:nvSpPr>
          <p:spPr>
            <a:xfrm>
              <a:off x="9701212" y="12310"/>
              <a:ext cx="38101" cy="12701"/>
            </a:xfrm>
            <a:custGeom>
              <a:avLst/>
              <a:gdLst/>
              <a:ahLst/>
              <a:cxnLst>
                <a:cxn ang="0">
                  <a:pos x="wd2" y="hd2"/>
                </a:cxn>
                <a:cxn ang="5400000">
                  <a:pos x="wd2" y="hd2"/>
                </a:cxn>
                <a:cxn ang="10800000">
                  <a:pos x="wd2" y="hd2"/>
                </a:cxn>
                <a:cxn ang="16200000">
                  <a:pos x="wd2" y="hd2"/>
                </a:cxn>
              </a:cxnLst>
              <a:rect l="0" t="0" r="r" b="b"/>
              <a:pathLst>
                <a:path w="21600" h="21600" extrusionOk="0">
                  <a:moveTo>
                    <a:pt x="16740" y="15429"/>
                  </a:moveTo>
                  <a:lnTo>
                    <a:pt x="21600" y="0"/>
                  </a:lnTo>
                  <a:lnTo>
                    <a:pt x="0" y="21600"/>
                  </a:lnTo>
                  <a:lnTo>
                    <a:pt x="16740" y="1542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51" name="任意多边形 41"/>
            <p:cNvSpPr/>
            <p:nvPr/>
          </p:nvSpPr>
          <p:spPr>
            <a:xfrm>
              <a:off x="9623425" y="11693"/>
              <a:ext cx="22226" cy="12701"/>
            </a:xfrm>
            <a:custGeom>
              <a:avLst/>
              <a:gdLst/>
              <a:ahLst/>
              <a:cxnLst>
                <a:cxn ang="0">
                  <a:pos x="wd2" y="hd2"/>
                </a:cxn>
                <a:cxn ang="5400000">
                  <a:pos x="wd2" y="hd2"/>
                </a:cxn>
                <a:cxn ang="10800000">
                  <a:pos x="wd2" y="hd2"/>
                </a:cxn>
                <a:cxn ang="16200000">
                  <a:pos x="wd2" y="hd2"/>
                </a:cxn>
              </a:cxnLst>
              <a:rect l="0" t="0" r="r" b="b"/>
              <a:pathLst>
                <a:path w="21600" h="21600" extrusionOk="0">
                  <a:moveTo>
                    <a:pt x="18900" y="21600"/>
                  </a:moveTo>
                  <a:lnTo>
                    <a:pt x="21600" y="0"/>
                  </a:lnTo>
                  <a:lnTo>
                    <a:pt x="0" y="16200"/>
                  </a:lnTo>
                  <a:lnTo>
                    <a:pt x="189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52" name="任意多边形 42"/>
            <p:cNvSpPr/>
            <p:nvPr/>
          </p:nvSpPr>
          <p:spPr>
            <a:xfrm>
              <a:off x="4675187" y="48006"/>
              <a:ext cx="2063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0286" y="0"/>
                    <a:pt x="16457"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53" name="任意多边形 43"/>
            <p:cNvSpPr/>
            <p:nvPr/>
          </p:nvSpPr>
          <p:spPr>
            <a:xfrm>
              <a:off x="4833674" y="46775"/>
              <a:ext cx="12701" cy="12701"/>
            </a:xfrm>
            <a:custGeom>
              <a:avLst/>
              <a:gdLst/>
              <a:ahLst/>
              <a:cxnLst>
                <a:cxn ang="0">
                  <a:pos x="wd2" y="hd2"/>
                </a:cxn>
                <a:cxn ang="5400000">
                  <a:pos x="wd2" y="hd2"/>
                </a:cxn>
                <a:cxn ang="10800000">
                  <a:pos x="wd2" y="hd2"/>
                </a:cxn>
                <a:cxn ang="16200000">
                  <a:pos x="wd2" y="hd2"/>
                </a:cxn>
              </a:cxnLst>
              <a:rect l="0" t="0" r="r" b="b"/>
              <a:pathLst>
                <a:path w="15589" h="21600" extrusionOk="0">
                  <a:moveTo>
                    <a:pt x="6949" y="21600"/>
                  </a:moveTo>
                  <a:lnTo>
                    <a:pt x="15589" y="0"/>
                  </a:lnTo>
                  <a:cubicBezTo>
                    <a:pt x="469" y="10800"/>
                    <a:pt x="-6011" y="21600"/>
                    <a:pt x="6949"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54" name="任意多边形 44"/>
            <p:cNvSpPr/>
            <p:nvPr/>
          </p:nvSpPr>
          <p:spPr>
            <a:xfrm>
              <a:off x="7431415" y="7808"/>
              <a:ext cx="58410" cy="12701"/>
            </a:xfrm>
            <a:custGeom>
              <a:avLst/>
              <a:gdLst/>
              <a:ahLst/>
              <a:cxnLst>
                <a:cxn ang="0">
                  <a:pos x="wd2" y="hd2"/>
                </a:cxn>
                <a:cxn ang="5400000">
                  <a:pos x="wd2" y="hd2"/>
                </a:cxn>
                <a:cxn ang="10800000">
                  <a:pos x="wd2" y="hd2"/>
                </a:cxn>
                <a:cxn ang="16200000">
                  <a:pos x="wd2" y="hd2"/>
                </a:cxn>
              </a:cxnLst>
              <a:rect l="0" t="0" r="r" b="b"/>
              <a:pathLst>
                <a:path w="20378" h="15529" extrusionOk="0">
                  <a:moveTo>
                    <a:pt x="20378" y="15529"/>
                  </a:moveTo>
                  <a:cubicBezTo>
                    <a:pt x="10076" y="5929"/>
                    <a:pt x="-1222" y="-6071"/>
                    <a:pt x="107" y="3529"/>
                  </a:cubicBezTo>
                  <a:lnTo>
                    <a:pt x="3098" y="13129"/>
                  </a:lnTo>
                  <a:cubicBezTo>
                    <a:pt x="10409" y="10729"/>
                    <a:pt x="15726" y="13129"/>
                    <a:pt x="20378" y="155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55" name="任意多边形 45"/>
            <p:cNvSpPr/>
            <p:nvPr/>
          </p:nvSpPr>
          <p:spPr>
            <a:xfrm>
              <a:off x="6015037" y="29542"/>
              <a:ext cx="28576"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6703" y="21600"/>
                  </a:lnTo>
                  <a:lnTo>
                    <a:pt x="21600" y="0"/>
                  </a:ln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56" name="任意多边形 46"/>
            <p:cNvSpPr/>
            <p:nvPr/>
          </p:nvSpPr>
          <p:spPr>
            <a:xfrm>
              <a:off x="5956300" y="44928"/>
              <a:ext cx="381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cubicBezTo>
                    <a:pt x="4860" y="7200"/>
                    <a:pt x="11880" y="144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57" name="任意多边形 47"/>
            <p:cNvSpPr/>
            <p:nvPr/>
          </p:nvSpPr>
          <p:spPr>
            <a:xfrm>
              <a:off x="3887787" y="51699"/>
              <a:ext cx="24279" cy="12701"/>
            </a:xfrm>
            <a:custGeom>
              <a:avLst/>
              <a:gdLst/>
              <a:ahLst/>
              <a:cxnLst>
                <a:cxn ang="0">
                  <a:pos x="wd2" y="hd2"/>
                </a:cxn>
                <a:cxn ang="5400000">
                  <a:pos x="wd2" y="hd2"/>
                </a:cxn>
                <a:cxn ang="10800000">
                  <a:pos x="wd2" y="hd2"/>
                </a:cxn>
                <a:cxn ang="16200000">
                  <a:pos x="wd2" y="hd2"/>
                </a:cxn>
              </a:cxnLst>
              <a:rect l="0" t="0" r="r" b="b"/>
              <a:pathLst>
                <a:path w="14363" h="21600" extrusionOk="0">
                  <a:moveTo>
                    <a:pt x="13642" y="0"/>
                  </a:moveTo>
                  <a:lnTo>
                    <a:pt x="0" y="21600"/>
                  </a:lnTo>
                  <a:cubicBezTo>
                    <a:pt x="21600" y="21600"/>
                    <a:pt x="11937" y="12960"/>
                    <a:pt x="1364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58" name="任意多边形 48"/>
            <p:cNvSpPr/>
            <p:nvPr/>
          </p:nvSpPr>
          <p:spPr>
            <a:xfrm>
              <a:off x="8683625" y="13367"/>
              <a:ext cx="61913" cy="12701"/>
            </a:xfrm>
            <a:custGeom>
              <a:avLst/>
              <a:gdLst/>
              <a:ahLst/>
              <a:cxnLst>
                <a:cxn ang="0">
                  <a:pos x="wd2" y="hd2"/>
                </a:cxn>
                <a:cxn ang="5400000">
                  <a:pos x="wd2" y="hd2"/>
                </a:cxn>
                <a:cxn ang="10800000">
                  <a:pos x="wd2" y="hd2"/>
                </a:cxn>
                <a:cxn ang="16200000">
                  <a:pos x="wd2" y="hd2"/>
                </a:cxn>
              </a:cxnLst>
              <a:rect l="0" t="0" r="r" b="b"/>
              <a:pathLst>
                <a:path w="21600" h="14683" extrusionOk="0">
                  <a:moveTo>
                    <a:pt x="21600" y="10800"/>
                  </a:moveTo>
                  <a:cubicBezTo>
                    <a:pt x="12960" y="3600"/>
                    <a:pt x="5982" y="0"/>
                    <a:pt x="0" y="0"/>
                  </a:cubicBezTo>
                  <a:cubicBezTo>
                    <a:pt x="10634" y="7200"/>
                    <a:pt x="18942" y="21600"/>
                    <a:pt x="21600" y="10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59" name="任意多边形 49"/>
            <p:cNvSpPr/>
            <p:nvPr/>
          </p:nvSpPr>
          <p:spPr>
            <a:xfrm>
              <a:off x="4735512" y="8001"/>
              <a:ext cx="16900" cy="12701"/>
            </a:xfrm>
            <a:custGeom>
              <a:avLst/>
              <a:gdLst/>
              <a:ahLst/>
              <a:cxnLst>
                <a:cxn ang="0">
                  <a:pos x="wd2" y="hd2"/>
                </a:cxn>
                <a:cxn ang="5400000">
                  <a:pos x="wd2" y="hd2"/>
                </a:cxn>
                <a:cxn ang="10800000">
                  <a:pos x="wd2" y="hd2"/>
                </a:cxn>
                <a:cxn ang="16200000">
                  <a:pos x="wd2" y="hd2"/>
                </a:cxn>
              </a:cxnLst>
              <a:rect l="0" t="0" r="r" b="b"/>
              <a:pathLst>
                <a:path w="19162" h="21600" extrusionOk="0">
                  <a:moveTo>
                    <a:pt x="18514" y="0"/>
                  </a:moveTo>
                  <a:cubicBezTo>
                    <a:pt x="5143" y="10800"/>
                    <a:pt x="0" y="21600"/>
                    <a:pt x="0" y="21600"/>
                  </a:cubicBezTo>
                  <a:cubicBezTo>
                    <a:pt x="13371" y="21600"/>
                    <a:pt x="21600" y="10800"/>
                    <a:pt x="18514"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60" name="任意多边形 50"/>
            <p:cNvSpPr/>
            <p:nvPr/>
          </p:nvSpPr>
          <p:spPr>
            <a:xfrm>
              <a:off x="8612187" y="11589"/>
              <a:ext cx="71438" cy="12701"/>
            </a:xfrm>
            <a:custGeom>
              <a:avLst/>
              <a:gdLst/>
              <a:ahLst/>
              <a:cxnLst>
                <a:cxn ang="0">
                  <a:pos x="wd2" y="hd2"/>
                </a:cxn>
                <a:cxn ang="5400000">
                  <a:pos x="wd2" y="hd2"/>
                </a:cxn>
                <a:cxn ang="10800000">
                  <a:pos x="wd2" y="hd2"/>
                </a:cxn>
                <a:cxn ang="16200000">
                  <a:pos x="wd2" y="hd2"/>
                </a:cxn>
              </a:cxnLst>
              <a:rect l="0" t="0" r="r" b="b"/>
              <a:pathLst>
                <a:path w="21600" h="15624" extrusionOk="0">
                  <a:moveTo>
                    <a:pt x="0" y="10224"/>
                  </a:moveTo>
                  <a:lnTo>
                    <a:pt x="3744" y="15624"/>
                  </a:lnTo>
                  <a:cubicBezTo>
                    <a:pt x="9216" y="10224"/>
                    <a:pt x="14976" y="4824"/>
                    <a:pt x="21600" y="10224"/>
                  </a:cubicBezTo>
                  <a:cubicBezTo>
                    <a:pt x="14976" y="-576"/>
                    <a:pt x="7200" y="-5976"/>
                    <a:pt x="0" y="1022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61" name="任意多边形 51"/>
            <p:cNvSpPr/>
            <p:nvPr/>
          </p:nvSpPr>
          <p:spPr>
            <a:xfrm>
              <a:off x="1058469" y="41852"/>
              <a:ext cx="12701" cy="12701"/>
            </a:xfrm>
            <a:custGeom>
              <a:avLst/>
              <a:gdLst/>
              <a:ahLst/>
              <a:cxnLst>
                <a:cxn ang="0">
                  <a:pos x="wd2" y="hd2"/>
                </a:cxn>
                <a:cxn ang="5400000">
                  <a:pos x="wd2" y="hd2"/>
                </a:cxn>
                <a:cxn ang="10800000">
                  <a:pos x="wd2" y="hd2"/>
                </a:cxn>
                <a:cxn ang="16200000">
                  <a:pos x="wd2" y="hd2"/>
                </a:cxn>
              </a:cxnLst>
              <a:rect l="0" t="0" r="r" b="b"/>
              <a:pathLst>
                <a:path w="19417" h="21600" extrusionOk="0">
                  <a:moveTo>
                    <a:pt x="19417" y="21600"/>
                  </a:moveTo>
                  <a:lnTo>
                    <a:pt x="517" y="0"/>
                  </a:lnTo>
                  <a:cubicBezTo>
                    <a:pt x="-2183" y="21600"/>
                    <a:pt x="5917" y="21600"/>
                    <a:pt x="1941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62" name="任意多边形 52"/>
            <p:cNvSpPr/>
            <p:nvPr/>
          </p:nvSpPr>
          <p:spPr>
            <a:xfrm>
              <a:off x="239712" y="3846"/>
              <a:ext cx="34926" cy="1270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5400" y="16200"/>
                    <a:pt x="13800" y="16200"/>
                    <a:pt x="21600" y="16200"/>
                  </a:cubicBezTo>
                  <a:cubicBezTo>
                    <a:pt x="17400" y="-5400"/>
                    <a:pt x="11400" y="-5400"/>
                    <a:pt x="0" y="162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63" name="任意多边形 53"/>
            <p:cNvSpPr/>
            <p:nvPr/>
          </p:nvSpPr>
          <p:spPr>
            <a:xfrm>
              <a:off x="9288269" y="11419"/>
              <a:ext cx="12701" cy="12701"/>
            </a:xfrm>
            <a:custGeom>
              <a:avLst/>
              <a:gdLst/>
              <a:ahLst/>
              <a:cxnLst>
                <a:cxn ang="0">
                  <a:pos x="wd2" y="hd2"/>
                </a:cxn>
                <a:cxn ang="5400000">
                  <a:pos x="wd2" y="hd2"/>
                </a:cxn>
                <a:cxn ang="10800000">
                  <a:pos x="wd2" y="hd2"/>
                </a:cxn>
                <a:cxn ang="16200000">
                  <a:pos x="wd2" y="hd2"/>
                </a:cxn>
              </a:cxnLst>
              <a:rect l="0" t="0" r="r" b="b"/>
              <a:pathLst>
                <a:path w="10361" h="9600" extrusionOk="0">
                  <a:moveTo>
                    <a:pt x="0" y="9600"/>
                  </a:moveTo>
                  <a:cubicBezTo>
                    <a:pt x="21600" y="9600"/>
                    <a:pt x="32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64" name="任意多边形 54"/>
            <p:cNvSpPr/>
            <p:nvPr/>
          </p:nvSpPr>
          <p:spPr>
            <a:xfrm>
              <a:off x="9371805" y="2769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800" y="7200"/>
                    <a:pt x="2700" y="14400"/>
                    <a:pt x="0" y="21600"/>
                  </a:cubicBezTo>
                  <a:cubicBezTo>
                    <a:pt x="5400" y="14400"/>
                    <a:pt x="10800" y="72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65" name="任意多边形 55"/>
            <p:cNvSpPr/>
            <p:nvPr/>
          </p:nvSpPr>
          <p:spPr>
            <a:xfrm>
              <a:off x="8420178" y="35355"/>
              <a:ext cx="12701" cy="12701"/>
            </a:xfrm>
            <a:custGeom>
              <a:avLst/>
              <a:gdLst/>
              <a:ahLst/>
              <a:cxnLst>
                <a:cxn ang="0">
                  <a:pos x="wd2" y="hd2"/>
                </a:cxn>
                <a:cxn ang="5400000">
                  <a:pos x="wd2" y="hd2"/>
                </a:cxn>
                <a:cxn ang="10800000">
                  <a:pos x="wd2" y="hd2"/>
                </a:cxn>
                <a:cxn ang="16200000">
                  <a:pos x="wd2" y="hd2"/>
                </a:cxn>
              </a:cxnLst>
              <a:rect l="0" t="0" r="r" b="b"/>
              <a:pathLst>
                <a:path w="15120" h="9600" extrusionOk="0">
                  <a:moveTo>
                    <a:pt x="4320" y="0"/>
                  </a:moveTo>
                  <a:lnTo>
                    <a:pt x="0" y="0"/>
                  </a:lnTo>
                  <a:cubicBezTo>
                    <a:pt x="21600" y="21600"/>
                    <a:pt x="17280" y="0"/>
                    <a:pt x="43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66" name="任意多边形 56"/>
            <p:cNvSpPr/>
            <p:nvPr/>
          </p:nvSpPr>
          <p:spPr>
            <a:xfrm>
              <a:off x="9294812" y="12924"/>
              <a:ext cx="2381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552" y="0"/>
                    <a:pt x="8640" y="0"/>
                    <a:pt x="0" y="0"/>
                  </a:cubicBezTo>
                  <a:cubicBezTo>
                    <a:pt x="4320" y="0"/>
                    <a:pt x="10368" y="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67" name="任意多边形 57"/>
            <p:cNvSpPr/>
            <p:nvPr/>
          </p:nvSpPr>
          <p:spPr>
            <a:xfrm>
              <a:off x="9313862" y="11419"/>
              <a:ext cx="17741" cy="12701"/>
            </a:xfrm>
            <a:custGeom>
              <a:avLst/>
              <a:gdLst/>
              <a:ahLst/>
              <a:cxnLst>
                <a:cxn ang="0">
                  <a:pos x="wd2" y="hd2"/>
                </a:cxn>
                <a:cxn ang="5400000">
                  <a:pos x="wd2" y="hd2"/>
                </a:cxn>
                <a:cxn ang="10800000">
                  <a:pos x="wd2" y="hd2"/>
                </a:cxn>
                <a:cxn ang="16200000">
                  <a:pos x="wd2" y="hd2"/>
                </a:cxn>
              </a:cxnLst>
              <a:rect l="0" t="0" r="r" b="b"/>
              <a:pathLst>
                <a:path w="20115" h="9600" extrusionOk="0">
                  <a:moveTo>
                    <a:pt x="0" y="9600"/>
                  </a:moveTo>
                  <a:lnTo>
                    <a:pt x="19440" y="9600"/>
                  </a:lnTo>
                  <a:cubicBezTo>
                    <a:pt x="21600" y="9600"/>
                    <a:pt x="194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68" name="任意多边形 58"/>
            <p:cNvSpPr/>
            <p:nvPr/>
          </p:nvSpPr>
          <p:spPr>
            <a:xfrm>
              <a:off x="9264650" y="12309"/>
              <a:ext cx="30163"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665" y="0"/>
                    <a:pt x="14632" y="0"/>
                    <a:pt x="21600" y="21600"/>
                  </a:cubicBezTo>
                  <a:cubicBezTo>
                    <a:pt x="19510" y="0"/>
                    <a:pt x="18116" y="0"/>
                    <a:pt x="18813"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69" name="任意多边形 59"/>
            <p:cNvSpPr/>
            <p:nvPr/>
          </p:nvSpPr>
          <p:spPr>
            <a:xfrm>
              <a:off x="2577219" y="34561"/>
              <a:ext cx="13581" cy="12701"/>
            </a:xfrm>
            <a:custGeom>
              <a:avLst/>
              <a:gdLst/>
              <a:ahLst/>
              <a:cxnLst>
                <a:cxn ang="0">
                  <a:pos x="wd2" y="hd2"/>
                </a:cxn>
                <a:cxn ang="5400000">
                  <a:pos x="wd2" y="hd2"/>
                </a:cxn>
                <a:cxn ang="10800000">
                  <a:pos x="wd2" y="hd2"/>
                </a:cxn>
                <a:cxn ang="16200000">
                  <a:pos x="wd2" y="hd2"/>
                </a:cxn>
              </a:cxnLst>
              <a:rect l="0" t="0" r="r" b="b"/>
              <a:pathLst>
                <a:path w="14213" h="12471" extrusionOk="0">
                  <a:moveTo>
                    <a:pt x="14213" y="0"/>
                  </a:moveTo>
                  <a:lnTo>
                    <a:pt x="10456" y="0"/>
                  </a:lnTo>
                  <a:cubicBezTo>
                    <a:pt x="-7387" y="21600"/>
                    <a:pt x="126" y="10800"/>
                    <a:pt x="14213"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70" name="任意多边形 60"/>
            <p:cNvSpPr/>
            <p:nvPr/>
          </p:nvSpPr>
          <p:spPr>
            <a:xfrm>
              <a:off x="7000874" y="4923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0"/>
                  </a:lnTo>
                  <a:lnTo>
                    <a:pt x="0" y="0"/>
                  </a:lnTo>
                  <a:lnTo>
                    <a:pt x="72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71" name="任意多边形 61"/>
            <p:cNvSpPr/>
            <p:nvPr/>
          </p:nvSpPr>
          <p:spPr>
            <a:xfrm>
              <a:off x="6938962" y="43892"/>
              <a:ext cx="66676" cy="147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391" y="13976"/>
                    <a:pt x="14713" y="15247"/>
                    <a:pt x="21600" y="16518"/>
                  </a:cubicBezTo>
                  <a:lnTo>
                    <a:pt x="144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72" name="任意多边形 62"/>
            <p:cNvSpPr/>
            <p:nvPr/>
          </p:nvSpPr>
          <p:spPr>
            <a:xfrm>
              <a:off x="50174" y="8015"/>
              <a:ext cx="9552614" cy="58035"/>
            </a:xfrm>
            <a:custGeom>
              <a:avLst/>
              <a:gdLst/>
              <a:ahLst/>
              <a:cxnLst>
                <a:cxn ang="0">
                  <a:pos x="wd2" y="hd2"/>
                </a:cxn>
                <a:cxn ang="5400000">
                  <a:pos x="wd2" y="hd2"/>
                </a:cxn>
                <a:cxn ang="10800000">
                  <a:pos x="wd2" y="hd2"/>
                </a:cxn>
                <a:cxn ang="16200000">
                  <a:pos x="wd2" y="hd2"/>
                </a:cxn>
              </a:cxnLst>
              <a:rect l="0" t="0" r="r" b="b"/>
              <a:pathLst>
                <a:path w="21576" h="19584" extrusionOk="0">
                  <a:moveTo>
                    <a:pt x="5293" y="1440"/>
                  </a:moveTo>
                  <a:lnTo>
                    <a:pt x="5321" y="1728"/>
                  </a:lnTo>
                  <a:cubicBezTo>
                    <a:pt x="5259" y="2304"/>
                    <a:pt x="5276" y="1728"/>
                    <a:pt x="5293" y="1440"/>
                  </a:cubicBezTo>
                  <a:close/>
                  <a:moveTo>
                    <a:pt x="20553" y="5184"/>
                  </a:moveTo>
                  <a:cubicBezTo>
                    <a:pt x="20568" y="4896"/>
                    <a:pt x="20566" y="4608"/>
                    <a:pt x="20562" y="4608"/>
                  </a:cubicBezTo>
                  <a:cubicBezTo>
                    <a:pt x="20551" y="4896"/>
                    <a:pt x="20519" y="4896"/>
                    <a:pt x="20482" y="4896"/>
                  </a:cubicBezTo>
                  <a:cubicBezTo>
                    <a:pt x="20493" y="5184"/>
                    <a:pt x="20512" y="5472"/>
                    <a:pt x="20553" y="5184"/>
                  </a:cubicBezTo>
                  <a:close/>
                  <a:moveTo>
                    <a:pt x="20411" y="4608"/>
                  </a:moveTo>
                  <a:lnTo>
                    <a:pt x="20409" y="4608"/>
                  </a:lnTo>
                  <a:cubicBezTo>
                    <a:pt x="20340" y="4032"/>
                    <a:pt x="20364" y="4320"/>
                    <a:pt x="20411" y="4608"/>
                  </a:cubicBezTo>
                  <a:close/>
                  <a:moveTo>
                    <a:pt x="13707" y="12384"/>
                  </a:moveTo>
                  <a:cubicBezTo>
                    <a:pt x="13683" y="12960"/>
                    <a:pt x="13649" y="12672"/>
                    <a:pt x="13608" y="12096"/>
                  </a:cubicBezTo>
                  <a:cubicBezTo>
                    <a:pt x="13638" y="12096"/>
                    <a:pt x="13670" y="12096"/>
                    <a:pt x="13707" y="12384"/>
                  </a:cubicBezTo>
                  <a:close/>
                  <a:moveTo>
                    <a:pt x="11299" y="15264"/>
                  </a:moveTo>
                  <a:cubicBezTo>
                    <a:pt x="11269" y="15552"/>
                    <a:pt x="11209" y="16416"/>
                    <a:pt x="11185" y="15552"/>
                  </a:cubicBezTo>
                  <a:cubicBezTo>
                    <a:pt x="11222" y="13824"/>
                    <a:pt x="11248" y="14688"/>
                    <a:pt x="11299" y="15264"/>
                  </a:cubicBezTo>
                  <a:close/>
                  <a:moveTo>
                    <a:pt x="9716" y="15552"/>
                  </a:moveTo>
                  <a:lnTo>
                    <a:pt x="9822" y="16704"/>
                  </a:lnTo>
                  <a:cubicBezTo>
                    <a:pt x="9695" y="18432"/>
                    <a:pt x="9602" y="17856"/>
                    <a:pt x="9701" y="19584"/>
                  </a:cubicBezTo>
                  <a:cubicBezTo>
                    <a:pt x="9716" y="15552"/>
                    <a:pt x="10113" y="19296"/>
                    <a:pt x="10128" y="15264"/>
                  </a:cubicBezTo>
                  <a:lnTo>
                    <a:pt x="10199" y="16128"/>
                  </a:lnTo>
                  <a:cubicBezTo>
                    <a:pt x="10177" y="16128"/>
                    <a:pt x="10175" y="16416"/>
                    <a:pt x="10156" y="16416"/>
                  </a:cubicBezTo>
                  <a:cubicBezTo>
                    <a:pt x="10291" y="18144"/>
                    <a:pt x="10257" y="13536"/>
                    <a:pt x="10431" y="14112"/>
                  </a:cubicBezTo>
                  <a:cubicBezTo>
                    <a:pt x="10492" y="14400"/>
                    <a:pt x="10535" y="14976"/>
                    <a:pt x="10494" y="15552"/>
                  </a:cubicBezTo>
                  <a:lnTo>
                    <a:pt x="10630" y="14400"/>
                  </a:lnTo>
                  <a:cubicBezTo>
                    <a:pt x="10668" y="14688"/>
                    <a:pt x="10660" y="15264"/>
                    <a:pt x="10619" y="15264"/>
                  </a:cubicBezTo>
                  <a:lnTo>
                    <a:pt x="10828" y="14976"/>
                  </a:lnTo>
                  <a:lnTo>
                    <a:pt x="10826" y="14976"/>
                  </a:lnTo>
                  <a:cubicBezTo>
                    <a:pt x="10856" y="14400"/>
                    <a:pt x="10922" y="13536"/>
                    <a:pt x="10955" y="12960"/>
                  </a:cubicBezTo>
                  <a:cubicBezTo>
                    <a:pt x="11006" y="13536"/>
                    <a:pt x="10929" y="13536"/>
                    <a:pt x="10942" y="14112"/>
                  </a:cubicBezTo>
                  <a:lnTo>
                    <a:pt x="11056" y="12960"/>
                  </a:lnTo>
                  <a:cubicBezTo>
                    <a:pt x="11103" y="14112"/>
                    <a:pt x="11009" y="14976"/>
                    <a:pt x="10929" y="14976"/>
                  </a:cubicBezTo>
                  <a:cubicBezTo>
                    <a:pt x="11037" y="19008"/>
                    <a:pt x="11024" y="13824"/>
                    <a:pt x="11256" y="16416"/>
                  </a:cubicBezTo>
                  <a:lnTo>
                    <a:pt x="11146" y="16704"/>
                  </a:lnTo>
                  <a:cubicBezTo>
                    <a:pt x="11217" y="19008"/>
                    <a:pt x="11301" y="18144"/>
                    <a:pt x="11424" y="19584"/>
                  </a:cubicBezTo>
                  <a:cubicBezTo>
                    <a:pt x="11394" y="19008"/>
                    <a:pt x="11179" y="16128"/>
                    <a:pt x="11304" y="15264"/>
                  </a:cubicBezTo>
                  <a:cubicBezTo>
                    <a:pt x="11338" y="15552"/>
                    <a:pt x="11385" y="15552"/>
                    <a:pt x="11452" y="14976"/>
                  </a:cubicBezTo>
                  <a:cubicBezTo>
                    <a:pt x="11452" y="16128"/>
                    <a:pt x="11517" y="15840"/>
                    <a:pt x="11601" y="15840"/>
                  </a:cubicBezTo>
                  <a:lnTo>
                    <a:pt x="11594" y="17856"/>
                  </a:lnTo>
                  <a:cubicBezTo>
                    <a:pt x="11683" y="17280"/>
                    <a:pt x="11676" y="16416"/>
                    <a:pt x="11728" y="15552"/>
                  </a:cubicBezTo>
                  <a:cubicBezTo>
                    <a:pt x="11827" y="15552"/>
                    <a:pt x="11848" y="16992"/>
                    <a:pt x="11870" y="18432"/>
                  </a:cubicBezTo>
                  <a:cubicBezTo>
                    <a:pt x="12029" y="18720"/>
                    <a:pt x="11762" y="16128"/>
                    <a:pt x="11950" y="15840"/>
                  </a:cubicBezTo>
                  <a:cubicBezTo>
                    <a:pt x="12081" y="16416"/>
                    <a:pt x="12174" y="15840"/>
                    <a:pt x="12331" y="14688"/>
                  </a:cubicBezTo>
                  <a:cubicBezTo>
                    <a:pt x="12423" y="15264"/>
                    <a:pt x="12316" y="15840"/>
                    <a:pt x="12348" y="16416"/>
                  </a:cubicBezTo>
                  <a:lnTo>
                    <a:pt x="12430" y="14976"/>
                  </a:lnTo>
                  <a:cubicBezTo>
                    <a:pt x="12449" y="14976"/>
                    <a:pt x="12443" y="15264"/>
                    <a:pt x="12441" y="15552"/>
                  </a:cubicBezTo>
                  <a:cubicBezTo>
                    <a:pt x="12510" y="14976"/>
                    <a:pt x="12445" y="13824"/>
                    <a:pt x="12555" y="13248"/>
                  </a:cubicBezTo>
                  <a:cubicBezTo>
                    <a:pt x="12583" y="11232"/>
                    <a:pt x="12777" y="16416"/>
                    <a:pt x="12910" y="14112"/>
                  </a:cubicBezTo>
                  <a:cubicBezTo>
                    <a:pt x="12942" y="14688"/>
                    <a:pt x="12895" y="15264"/>
                    <a:pt x="12904" y="15840"/>
                  </a:cubicBezTo>
                  <a:cubicBezTo>
                    <a:pt x="13089" y="14400"/>
                    <a:pt x="13063" y="14976"/>
                    <a:pt x="13214" y="12960"/>
                  </a:cubicBezTo>
                  <a:lnTo>
                    <a:pt x="13341" y="14112"/>
                  </a:lnTo>
                  <a:cubicBezTo>
                    <a:pt x="13248" y="12672"/>
                    <a:pt x="13369" y="10944"/>
                    <a:pt x="13474" y="9792"/>
                  </a:cubicBezTo>
                  <a:cubicBezTo>
                    <a:pt x="13440" y="8928"/>
                    <a:pt x="13412" y="8352"/>
                    <a:pt x="13393" y="8064"/>
                  </a:cubicBezTo>
                  <a:lnTo>
                    <a:pt x="13561" y="7200"/>
                  </a:lnTo>
                  <a:cubicBezTo>
                    <a:pt x="13582" y="7488"/>
                    <a:pt x="13565" y="8064"/>
                    <a:pt x="13537" y="8928"/>
                  </a:cubicBezTo>
                  <a:lnTo>
                    <a:pt x="13567" y="8352"/>
                  </a:lnTo>
                  <a:cubicBezTo>
                    <a:pt x="13627" y="9216"/>
                    <a:pt x="13597" y="10368"/>
                    <a:pt x="13554" y="11232"/>
                  </a:cubicBezTo>
                  <a:lnTo>
                    <a:pt x="13494" y="10080"/>
                  </a:lnTo>
                  <a:cubicBezTo>
                    <a:pt x="13451" y="11232"/>
                    <a:pt x="13412" y="12384"/>
                    <a:pt x="13421" y="13536"/>
                  </a:cubicBezTo>
                  <a:cubicBezTo>
                    <a:pt x="13431" y="13248"/>
                    <a:pt x="13453" y="13248"/>
                    <a:pt x="13477" y="12960"/>
                  </a:cubicBezTo>
                  <a:cubicBezTo>
                    <a:pt x="13466" y="13248"/>
                    <a:pt x="13459" y="13536"/>
                    <a:pt x="13464" y="13824"/>
                  </a:cubicBezTo>
                  <a:cubicBezTo>
                    <a:pt x="13470" y="14112"/>
                    <a:pt x="13487" y="13536"/>
                    <a:pt x="13515" y="13248"/>
                  </a:cubicBezTo>
                  <a:lnTo>
                    <a:pt x="13552" y="15264"/>
                  </a:lnTo>
                  <a:lnTo>
                    <a:pt x="13563" y="14400"/>
                  </a:lnTo>
                  <a:lnTo>
                    <a:pt x="13782" y="15840"/>
                  </a:lnTo>
                  <a:cubicBezTo>
                    <a:pt x="13942" y="13824"/>
                    <a:pt x="14077" y="10656"/>
                    <a:pt x="14329" y="9792"/>
                  </a:cubicBezTo>
                  <a:cubicBezTo>
                    <a:pt x="14267" y="11520"/>
                    <a:pt x="14316" y="12384"/>
                    <a:pt x="14312" y="14112"/>
                  </a:cubicBezTo>
                  <a:cubicBezTo>
                    <a:pt x="14243" y="12384"/>
                    <a:pt x="14118" y="14976"/>
                    <a:pt x="13989" y="14688"/>
                  </a:cubicBezTo>
                  <a:cubicBezTo>
                    <a:pt x="14056" y="14688"/>
                    <a:pt x="14041" y="15552"/>
                    <a:pt x="14024" y="15840"/>
                  </a:cubicBezTo>
                  <a:lnTo>
                    <a:pt x="14256" y="14400"/>
                  </a:lnTo>
                  <a:cubicBezTo>
                    <a:pt x="14250" y="15840"/>
                    <a:pt x="14306" y="15264"/>
                    <a:pt x="14366" y="16128"/>
                  </a:cubicBezTo>
                  <a:cubicBezTo>
                    <a:pt x="14319" y="12960"/>
                    <a:pt x="14538" y="14112"/>
                    <a:pt x="14633" y="13248"/>
                  </a:cubicBezTo>
                  <a:cubicBezTo>
                    <a:pt x="14637" y="14112"/>
                    <a:pt x="14616" y="15264"/>
                    <a:pt x="14499" y="14976"/>
                  </a:cubicBezTo>
                  <a:cubicBezTo>
                    <a:pt x="14627" y="17280"/>
                    <a:pt x="14665" y="11520"/>
                    <a:pt x="14790" y="13536"/>
                  </a:cubicBezTo>
                  <a:cubicBezTo>
                    <a:pt x="14760" y="13536"/>
                    <a:pt x="14745" y="13248"/>
                    <a:pt x="14734" y="13824"/>
                  </a:cubicBezTo>
                  <a:cubicBezTo>
                    <a:pt x="14801" y="12960"/>
                    <a:pt x="14960" y="13824"/>
                    <a:pt x="14924" y="14688"/>
                  </a:cubicBezTo>
                  <a:lnTo>
                    <a:pt x="14896" y="14688"/>
                  </a:lnTo>
                  <a:cubicBezTo>
                    <a:pt x="15081" y="14976"/>
                    <a:pt x="15462" y="14688"/>
                    <a:pt x="15490" y="12384"/>
                  </a:cubicBezTo>
                  <a:cubicBezTo>
                    <a:pt x="15492" y="12672"/>
                    <a:pt x="15466" y="15264"/>
                    <a:pt x="15456" y="15840"/>
                  </a:cubicBezTo>
                  <a:lnTo>
                    <a:pt x="15787" y="7488"/>
                  </a:lnTo>
                  <a:cubicBezTo>
                    <a:pt x="15759" y="9792"/>
                    <a:pt x="15871" y="14688"/>
                    <a:pt x="15716" y="15840"/>
                  </a:cubicBezTo>
                  <a:cubicBezTo>
                    <a:pt x="15761" y="16128"/>
                    <a:pt x="15815" y="16704"/>
                    <a:pt x="15910" y="15840"/>
                  </a:cubicBezTo>
                  <a:cubicBezTo>
                    <a:pt x="15880" y="15552"/>
                    <a:pt x="15835" y="12672"/>
                    <a:pt x="15876" y="12672"/>
                  </a:cubicBezTo>
                  <a:cubicBezTo>
                    <a:pt x="15990" y="14976"/>
                    <a:pt x="15955" y="13824"/>
                    <a:pt x="16095" y="15840"/>
                  </a:cubicBezTo>
                  <a:cubicBezTo>
                    <a:pt x="16048" y="15552"/>
                    <a:pt x="16100" y="12096"/>
                    <a:pt x="16171" y="12384"/>
                  </a:cubicBezTo>
                  <a:cubicBezTo>
                    <a:pt x="16160" y="12672"/>
                    <a:pt x="16177" y="15552"/>
                    <a:pt x="16151" y="15840"/>
                  </a:cubicBezTo>
                  <a:lnTo>
                    <a:pt x="16330" y="12672"/>
                  </a:lnTo>
                  <a:cubicBezTo>
                    <a:pt x="16285" y="13248"/>
                    <a:pt x="16321" y="15552"/>
                    <a:pt x="16362" y="16416"/>
                  </a:cubicBezTo>
                  <a:cubicBezTo>
                    <a:pt x="16343" y="15840"/>
                    <a:pt x="16515" y="16416"/>
                    <a:pt x="16563" y="16128"/>
                  </a:cubicBezTo>
                  <a:lnTo>
                    <a:pt x="16487" y="15552"/>
                  </a:lnTo>
                  <a:cubicBezTo>
                    <a:pt x="16690" y="16128"/>
                    <a:pt x="16687" y="10944"/>
                    <a:pt x="16888" y="11232"/>
                  </a:cubicBezTo>
                  <a:cubicBezTo>
                    <a:pt x="16864" y="11808"/>
                    <a:pt x="16827" y="15264"/>
                    <a:pt x="16929" y="15840"/>
                  </a:cubicBezTo>
                  <a:cubicBezTo>
                    <a:pt x="16976" y="14112"/>
                    <a:pt x="17135" y="7776"/>
                    <a:pt x="17312" y="6336"/>
                  </a:cubicBezTo>
                  <a:lnTo>
                    <a:pt x="17346" y="7488"/>
                  </a:lnTo>
                  <a:lnTo>
                    <a:pt x="17482" y="6336"/>
                  </a:lnTo>
                  <a:cubicBezTo>
                    <a:pt x="17398" y="8928"/>
                    <a:pt x="17161" y="14112"/>
                    <a:pt x="17030" y="16128"/>
                  </a:cubicBezTo>
                  <a:cubicBezTo>
                    <a:pt x="17105" y="16992"/>
                    <a:pt x="17051" y="17280"/>
                    <a:pt x="17166" y="17280"/>
                  </a:cubicBezTo>
                  <a:cubicBezTo>
                    <a:pt x="17204" y="18144"/>
                    <a:pt x="17103" y="18720"/>
                    <a:pt x="17071" y="18720"/>
                  </a:cubicBezTo>
                  <a:lnTo>
                    <a:pt x="17334" y="19296"/>
                  </a:lnTo>
                  <a:cubicBezTo>
                    <a:pt x="17321" y="17280"/>
                    <a:pt x="17534" y="17280"/>
                    <a:pt x="17525" y="15840"/>
                  </a:cubicBezTo>
                  <a:lnTo>
                    <a:pt x="17239" y="17568"/>
                  </a:lnTo>
                  <a:cubicBezTo>
                    <a:pt x="17228" y="15840"/>
                    <a:pt x="17405" y="12096"/>
                    <a:pt x="17590" y="12672"/>
                  </a:cubicBezTo>
                  <a:cubicBezTo>
                    <a:pt x="17637" y="13248"/>
                    <a:pt x="17555" y="16128"/>
                    <a:pt x="17560" y="16704"/>
                  </a:cubicBezTo>
                  <a:cubicBezTo>
                    <a:pt x="17583" y="16128"/>
                    <a:pt x="17736" y="15552"/>
                    <a:pt x="17753" y="15840"/>
                  </a:cubicBezTo>
                  <a:lnTo>
                    <a:pt x="17674" y="16992"/>
                  </a:lnTo>
                  <a:cubicBezTo>
                    <a:pt x="17777" y="17856"/>
                    <a:pt x="17844" y="14400"/>
                    <a:pt x="17969" y="16416"/>
                  </a:cubicBezTo>
                  <a:cubicBezTo>
                    <a:pt x="18012" y="16416"/>
                    <a:pt x="18096" y="19008"/>
                    <a:pt x="18104" y="17856"/>
                  </a:cubicBezTo>
                  <a:cubicBezTo>
                    <a:pt x="18033" y="15552"/>
                    <a:pt x="18021" y="8640"/>
                    <a:pt x="18068" y="6912"/>
                  </a:cubicBezTo>
                  <a:cubicBezTo>
                    <a:pt x="18083" y="6912"/>
                    <a:pt x="18292" y="8928"/>
                    <a:pt x="18341" y="10080"/>
                  </a:cubicBezTo>
                  <a:cubicBezTo>
                    <a:pt x="18412" y="11808"/>
                    <a:pt x="18236" y="14400"/>
                    <a:pt x="18296" y="15840"/>
                  </a:cubicBezTo>
                  <a:cubicBezTo>
                    <a:pt x="18298" y="15264"/>
                    <a:pt x="18337" y="14688"/>
                    <a:pt x="18354" y="14400"/>
                  </a:cubicBezTo>
                  <a:cubicBezTo>
                    <a:pt x="18400" y="14976"/>
                    <a:pt x="18335" y="16128"/>
                    <a:pt x="18434" y="15840"/>
                  </a:cubicBezTo>
                  <a:cubicBezTo>
                    <a:pt x="18449" y="13824"/>
                    <a:pt x="18634" y="16128"/>
                    <a:pt x="18479" y="14112"/>
                  </a:cubicBezTo>
                  <a:cubicBezTo>
                    <a:pt x="18576" y="13824"/>
                    <a:pt x="18583" y="14688"/>
                    <a:pt x="18695" y="14688"/>
                  </a:cubicBezTo>
                  <a:cubicBezTo>
                    <a:pt x="18658" y="13248"/>
                    <a:pt x="18796" y="10368"/>
                    <a:pt x="18893" y="9792"/>
                  </a:cubicBezTo>
                  <a:cubicBezTo>
                    <a:pt x="18886" y="10080"/>
                    <a:pt x="18908" y="10944"/>
                    <a:pt x="18919" y="11232"/>
                  </a:cubicBezTo>
                  <a:cubicBezTo>
                    <a:pt x="19117" y="11520"/>
                    <a:pt x="19222" y="12384"/>
                    <a:pt x="19405" y="12384"/>
                  </a:cubicBezTo>
                  <a:cubicBezTo>
                    <a:pt x="19422" y="12960"/>
                    <a:pt x="19511" y="13536"/>
                    <a:pt x="19474" y="14400"/>
                  </a:cubicBezTo>
                  <a:cubicBezTo>
                    <a:pt x="19500" y="14112"/>
                    <a:pt x="19524" y="13248"/>
                    <a:pt x="19580" y="13248"/>
                  </a:cubicBezTo>
                  <a:cubicBezTo>
                    <a:pt x="19689" y="14976"/>
                    <a:pt x="19455" y="13536"/>
                    <a:pt x="19539" y="15552"/>
                  </a:cubicBezTo>
                  <a:cubicBezTo>
                    <a:pt x="19545" y="14400"/>
                    <a:pt x="19685" y="14112"/>
                    <a:pt x="19765" y="13248"/>
                  </a:cubicBezTo>
                  <a:cubicBezTo>
                    <a:pt x="19741" y="11520"/>
                    <a:pt x="19580" y="12960"/>
                    <a:pt x="19498" y="13536"/>
                  </a:cubicBezTo>
                  <a:cubicBezTo>
                    <a:pt x="19498" y="11232"/>
                    <a:pt x="19638" y="8640"/>
                    <a:pt x="19829" y="7488"/>
                  </a:cubicBezTo>
                  <a:cubicBezTo>
                    <a:pt x="19982" y="6912"/>
                    <a:pt x="19896" y="9216"/>
                    <a:pt x="19922" y="8928"/>
                  </a:cubicBezTo>
                  <a:cubicBezTo>
                    <a:pt x="20209" y="9216"/>
                    <a:pt x="20168" y="4608"/>
                    <a:pt x="20404" y="6336"/>
                  </a:cubicBezTo>
                  <a:cubicBezTo>
                    <a:pt x="20499" y="8064"/>
                    <a:pt x="20409" y="9504"/>
                    <a:pt x="20430" y="10656"/>
                  </a:cubicBezTo>
                  <a:cubicBezTo>
                    <a:pt x="20305" y="11232"/>
                    <a:pt x="20239" y="9504"/>
                    <a:pt x="20155" y="9504"/>
                  </a:cubicBezTo>
                  <a:lnTo>
                    <a:pt x="20258" y="10368"/>
                  </a:lnTo>
                  <a:cubicBezTo>
                    <a:pt x="20219" y="10944"/>
                    <a:pt x="20135" y="11232"/>
                    <a:pt x="20090" y="10944"/>
                  </a:cubicBezTo>
                  <a:cubicBezTo>
                    <a:pt x="20170" y="12384"/>
                    <a:pt x="20575" y="11232"/>
                    <a:pt x="20796" y="12672"/>
                  </a:cubicBezTo>
                  <a:cubicBezTo>
                    <a:pt x="20835" y="12096"/>
                    <a:pt x="20904" y="11520"/>
                    <a:pt x="20872" y="10944"/>
                  </a:cubicBezTo>
                  <a:lnTo>
                    <a:pt x="20801" y="10944"/>
                  </a:lnTo>
                  <a:cubicBezTo>
                    <a:pt x="20736" y="9792"/>
                    <a:pt x="20934" y="9216"/>
                    <a:pt x="20844" y="8640"/>
                  </a:cubicBezTo>
                  <a:cubicBezTo>
                    <a:pt x="20939" y="7776"/>
                    <a:pt x="21044" y="6336"/>
                    <a:pt x="21175" y="7200"/>
                  </a:cubicBezTo>
                  <a:lnTo>
                    <a:pt x="21201" y="8928"/>
                  </a:lnTo>
                  <a:cubicBezTo>
                    <a:pt x="21197" y="8352"/>
                    <a:pt x="21115" y="8064"/>
                    <a:pt x="21076" y="8352"/>
                  </a:cubicBezTo>
                  <a:cubicBezTo>
                    <a:pt x="21132" y="7776"/>
                    <a:pt x="21279" y="10944"/>
                    <a:pt x="21339" y="8640"/>
                  </a:cubicBezTo>
                  <a:lnTo>
                    <a:pt x="21247" y="7200"/>
                  </a:lnTo>
                  <a:cubicBezTo>
                    <a:pt x="21341" y="6336"/>
                    <a:pt x="21458" y="4608"/>
                    <a:pt x="21576" y="5184"/>
                  </a:cubicBezTo>
                  <a:cubicBezTo>
                    <a:pt x="21522" y="3456"/>
                    <a:pt x="21548" y="5472"/>
                    <a:pt x="21466" y="3168"/>
                  </a:cubicBezTo>
                  <a:cubicBezTo>
                    <a:pt x="21537" y="5760"/>
                    <a:pt x="21165" y="3168"/>
                    <a:pt x="21281" y="5760"/>
                  </a:cubicBezTo>
                  <a:cubicBezTo>
                    <a:pt x="21197" y="3456"/>
                    <a:pt x="21135" y="4896"/>
                    <a:pt x="21023" y="2592"/>
                  </a:cubicBezTo>
                  <a:cubicBezTo>
                    <a:pt x="21025" y="3168"/>
                    <a:pt x="21061" y="3744"/>
                    <a:pt x="20964" y="3456"/>
                  </a:cubicBezTo>
                  <a:cubicBezTo>
                    <a:pt x="20958" y="3744"/>
                    <a:pt x="20949" y="4032"/>
                    <a:pt x="20941" y="4032"/>
                  </a:cubicBezTo>
                  <a:lnTo>
                    <a:pt x="20934" y="4032"/>
                  </a:lnTo>
                  <a:lnTo>
                    <a:pt x="20941" y="4032"/>
                  </a:lnTo>
                  <a:cubicBezTo>
                    <a:pt x="20936" y="4032"/>
                    <a:pt x="20936" y="4320"/>
                    <a:pt x="20943" y="4032"/>
                  </a:cubicBezTo>
                  <a:cubicBezTo>
                    <a:pt x="20967" y="4320"/>
                    <a:pt x="20986" y="4608"/>
                    <a:pt x="20992" y="4896"/>
                  </a:cubicBezTo>
                  <a:cubicBezTo>
                    <a:pt x="20943" y="6336"/>
                    <a:pt x="20788" y="6336"/>
                    <a:pt x="20734" y="6912"/>
                  </a:cubicBezTo>
                  <a:cubicBezTo>
                    <a:pt x="20676" y="6624"/>
                    <a:pt x="20760" y="6336"/>
                    <a:pt x="20728" y="5760"/>
                  </a:cubicBezTo>
                  <a:lnTo>
                    <a:pt x="20648" y="6624"/>
                  </a:lnTo>
                  <a:cubicBezTo>
                    <a:pt x="20641" y="5472"/>
                    <a:pt x="20493" y="4608"/>
                    <a:pt x="20631" y="3744"/>
                  </a:cubicBezTo>
                  <a:lnTo>
                    <a:pt x="20508" y="3744"/>
                  </a:lnTo>
                  <a:cubicBezTo>
                    <a:pt x="20435" y="2880"/>
                    <a:pt x="20333" y="2592"/>
                    <a:pt x="20273" y="3168"/>
                  </a:cubicBezTo>
                  <a:cubicBezTo>
                    <a:pt x="20215" y="2880"/>
                    <a:pt x="20125" y="4608"/>
                    <a:pt x="20176" y="3456"/>
                  </a:cubicBezTo>
                  <a:lnTo>
                    <a:pt x="19982" y="4320"/>
                  </a:lnTo>
                  <a:lnTo>
                    <a:pt x="19980" y="4032"/>
                  </a:lnTo>
                  <a:cubicBezTo>
                    <a:pt x="19789" y="3744"/>
                    <a:pt x="19586" y="6048"/>
                    <a:pt x="19366" y="3744"/>
                  </a:cubicBezTo>
                  <a:cubicBezTo>
                    <a:pt x="19302" y="4032"/>
                    <a:pt x="19237" y="4320"/>
                    <a:pt x="19127" y="4032"/>
                  </a:cubicBezTo>
                  <a:lnTo>
                    <a:pt x="19108" y="2880"/>
                  </a:lnTo>
                  <a:cubicBezTo>
                    <a:pt x="19024" y="3168"/>
                    <a:pt x="18858" y="1728"/>
                    <a:pt x="18824" y="2880"/>
                  </a:cubicBezTo>
                  <a:cubicBezTo>
                    <a:pt x="18733" y="0"/>
                    <a:pt x="18421" y="2016"/>
                    <a:pt x="18277" y="1440"/>
                  </a:cubicBezTo>
                  <a:lnTo>
                    <a:pt x="18270" y="2880"/>
                  </a:lnTo>
                  <a:cubicBezTo>
                    <a:pt x="18171" y="2880"/>
                    <a:pt x="18074" y="3168"/>
                    <a:pt x="17949" y="3744"/>
                  </a:cubicBezTo>
                  <a:lnTo>
                    <a:pt x="17958" y="5184"/>
                  </a:lnTo>
                  <a:cubicBezTo>
                    <a:pt x="17850" y="6048"/>
                    <a:pt x="17682" y="4032"/>
                    <a:pt x="17512" y="4320"/>
                  </a:cubicBezTo>
                  <a:cubicBezTo>
                    <a:pt x="17525" y="3744"/>
                    <a:pt x="17568" y="3744"/>
                    <a:pt x="17598" y="4032"/>
                  </a:cubicBezTo>
                  <a:cubicBezTo>
                    <a:pt x="17396" y="1152"/>
                    <a:pt x="17170" y="6048"/>
                    <a:pt x="16987" y="4032"/>
                  </a:cubicBezTo>
                  <a:cubicBezTo>
                    <a:pt x="16942" y="4320"/>
                    <a:pt x="16907" y="4320"/>
                    <a:pt x="16877" y="4032"/>
                  </a:cubicBezTo>
                  <a:cubicBezTo>
                    <a:pt x="16881" y="4032"/>
                    <a:pt x="16883" y="4032"/>
                    <a:pt x="16888" y="3744"/>
                  </a:cubicBezTo>
                  <a:lnTo>
                    <a:pt x="16868" y="3744"/>
                  </a:lnTo>
                  <a:lnTo>
                    <a:pt x="16806" y="3168"/>
                  </a:lnTo>
                  <a:cubicBezTo>
                    <a:pt x="16823" y="3456"/>
                    <a:pt x="16843" y="3744"/>
                    <a:pt x="16858" y="3744"/>
                  </a:cubicBezTo>
                  <a:cubicBezTo>
                    <a:pt x="16823" y="3744"/>
                    <a:pt x="16769" y="4032"/>
                    <a:pt x="16718" y="4320"/>
                  </a:cubicBezTo>
                  <a:lnTo>
                    <a:pt x="16694" y="2880"/>
                  </a:lnTo>
                  <a:lnTo>
                    <a:pt x="16683" y="2880"/>
                  </a:lnTo>
                  <a:cubicBezTo>
                    <a:pt x="16631" y="2304"/>
                    <a:pt x="16642" y="3456"/>
                    <a:pt x="16668" y="4608"/>
                  </a:cubicBezTo>
                  <a:cubicBezTo>
                    <a:pt x="16642" y="4896"/>
                    <a:pt x="16619" y="5184"/>
                    <a:pt x="16599" y="5472"/>
                  </a:cubicBezTo>
                  <a:cubicBezTo>
                    <a:pt x="16558" y="3168"/>
                    <a:pt x="16461" y="6336"/>
                    <a:pt x="16405" y="3744"/>
                  </a:cubicBezTo>
                  <a:cubicBezTo>
                    <a:pt x="16369" y="4896"/>
                    <a:pt x="16140" y="4608"/>
                    <a:pt x="16112" y="7200"/>
                  </a:cubicBezTo>
                  <a:cubicBezTo>
                    <a:pt x="16110" y="6624"/>
                    <a:pt x="16095" y="6624"/>
                    <a:pt x="16123" y="6624"/>
                  </a:cubicBezTo>
                  <a:cubicBezTo>
                    <a:pt x="16065" y="6336"/>
                    <a:pt x="16007" y="6048"/>
                    <a:pt x="15955" y="6624"/>
                  </a:cubicBezTo>
                  <a:lnTo>
                    <a:pt x="15929" y="4896"/>
                  </a:lnTo>
                  <a:lnTo>
                    <a:pt x="15802" y="7200"/>
                  </a:lnTo>
                  <a:cubicBezTo>
                    <a:pt x="15725" y="6048"/>
                    <a:pt x="15693" y="5472"/>
                    <a:pt x="15770" y="4032"/>
                  </a:cubicBezTo>
                  <a:cubicBezTo>
                    <a:pt x="15583" y="6048"/>
                    <a:pt x="15617" y="4896"/>
                    <a:pt x="15460" y="6912"/>
                  </a:cubicBezTo>
                  <a:lnTo>
                    <a:pt x="15469" y="5760"/>
                  </a:lnTo>
                  <a:cubicBezTo>
                    <a:pt x="15410" y="5760"/>
                    <a:pt x="15320" y="7200"/>
                    <a:pt x="15286" y="6336"/>
                  </a:cubicBezTo>
                  <a:cubicBezTo>
                    <a:pt x="15161" y="4032"/>
                    <a:pt x="14661" y="5760"/>
                    <a:pt x="14336" y="3744"/>
                  </a:cubicBezTo>
                  <a:cubicBezTo>
                    <a:pt x="14398" y="7200"/>
                    <a:pt x="14185" y="2016"/>
                    <a:pt x="14172" y="4896"/>
                  </a:cubicBezTo>
                  <a:cubicBezTo>
                    <a:pt x="14153" y="4032"/>
                    <a:pt x="14108" y="3456"/>
                    <a:pt x="14159" y="2880"/>
                  </a:cubicBezTo>
                  <a:cubicBezTo>
                    <a:pt x="13993" y="3456"/>
                    <a:pt x="13912" y="1440"/>
                    <a:pt x="13797" y="3744"/>
                  </a:cubicBezTo>
                  <a:cubicBezTo>
                    <a:pt x="13778" y="2880"/>
                    <a:pt x="13832" y="2592"/>
                    <a:pt x="13815" y="2016"/>
                  </a:cubicBezTo>
                  <a:cubicBezTo>
                    <a:pt x="13802" y="2016"/>
                    <a:pt x="13763" y="2592"/>
                    <a:pt x="13746" y="2304"/>
                  </a:cubicBezTo>
                  <a:cubicBezTo>
                    <a:pt x="13729" y="1728"/>
                    <a:pt x="13769" y="1440"/>
                    <a:pt x="13795" y="1152"/>
                  </a:cubicBezTo>
                  <a:cubicBezTo>
                    <a:pt x="13627" y="1152"/>
                    <a:pt x="13610" y="3744"/>
                    <a:pt x="13597" y="6048"/>
                  </a:cubicBezTo>
                  <a:cubicBezTo>
                    <a:pt x="13511" y="4896"/>
                    <a:pt x="13468" y="5184"/>
                    <a:pt x="13405" y="6624"/>
                  </a:cubicBezTo>
                  <a:cubicBezTo>
                    <a:pt x="13377" y="5760"/>
                    <a:pt x="13326" y="4896"/>
                    <a:pt x="13431" y="4896"/>
                  </a:cubicBezTo>
                  <a:cubicBezTo>
                    <a:pt x="13373" y="4608"/>
                    <a:pt x="13070" y="3456"/>
                    <a:pt x="13065" y="5472"/>
                  </a:cubicBezTo>
                  <a:cubicBezTo>
                    <a:pt x="13046" y="4896"/>
                    <a:pt x="12981" y="5184"/>
                    <a:pt x="12966" y="5472"/>
                  </a:cubicBezTo>
                  <a:cubicBezTo>
                    <a:pt x="12833" y="5184"/>
                    <a:pt x="12822" y="5184"/>
                    <a:pt x="12690" y="5184"/>
                  </a:cubicBezTo>
                  <a:lnTo>
                    <a:pt x="12727" y="5472"/>
                  </a:lnTo>
                  <a:cubicBezTo>
                    <a:pt x="12675" y="7776"/>
                    <a:pt x="12619" y="6048"/>
                    <a:pt x="12514" y="6336"/>
                  </a:cubicBezTo>
                  <a:lnTo>
                    <a:pt x="12516" y="6048"/>
                  </a:lnTo>
                  <a:cubicBezTo>
                    <a:pt x="12275" y="4320"/>
                    <a:pt x="12413" y="6912"/>
                    <a:pt x="12176" y="4896"/>
                  </a:cubicBezTo>
                  <a:lnTo>
                    <a:pt x="12189" y="6336"/>
                  </a:lnTo>
                  <a:cubicBezTo>
                    <a:pt x="12165" y="9216"/>
                    <a:pt x="11978" y="4320"/>
                    <a:pt x="11840" y="5472"/>
                  </a:cubicBezTo>
                  <a:lnTo>
                    <a:pt x="11889" y="6336"/>
                  </a:lnTo>
                  <a:cubicBezTo>
                    <a:pt x="11814" y="7488"/>
                    <a:pt x="11678" y="2304"/>
                    <a:pt x="11603" y="1728"/>
                  </a:cubicBezTo>
                  <a:cubicBezTo>
                    <a:pt x="11586" y="1440"/>
                    <a:pt x="11629" y="1440"/>
                    <a:pt x="11652" y="1152"/>
                  </a:cubicBezTo>
                  <a:cubicBezTo>
                    <a:pt x="11454" y="-288"/>
                    <a:pt x="11627" y="2880"/>
                    <a:pt x="11478" y="3456"/>
                  </a:cubicBezTo>
                  <a:cubicBezTo>
                    <a:pt x="11450" y="2304"/>
                    <a:pt x="11513" y="864"/>
                    <a:pt x="11413" y="576"/>
                  </a:cubicBezTo>
                  <a:cubicBezTo>
                    <a:pt x="11364" y="0"/>
                    <a:pt x="11125" y="3744"/>
                    <a:pt x="10989" y="1728"/>
                  </a:cubicBezTo>
                  <a:cubicBezTo>
                    <a:pt x="11019" y="2592"/>
                    <a:pt x="11049" y="3456"/>
                    <a:pt x="10981" y="4032"/>
                  </a:cubicBezTo>
                  <a:cubicBezTo>
                    <a:pt x="10875" y="4032"/>
                    <a:pt x="10696" y="864"/>
                    <a:pt x="10602" y="3456"/>
                  </a:cubicBezTo>
                  <a:cubicBezTo>
                    <a:pt x="10589" y="3168"/>
                    <a:pt x="10582" y="2880"/>
                    <a:pt x="10582" y="2592"/>
                  </a:cubicBezTo>
                  <a:cubicBezTo>
                    <a:pt x="10503" y="3456"/>
                    <a:pt x="10322" y="3744"/>
                    <a:pt x="10272" y="4896"/>
                  </a:cubicBezTo>
                  <a:cubicBezTo>
                    <a:pt x="10199" y="288"/>
                    <a:pt x="9772" y="7200"/>
                    <a:pt x="9775" y="2592"/>
                  </a:cubicBezTo>
                  <a:lnTo>
                    <a:pt x="9527" y="2880"/>
                  </a:lnTo>
                  <a:lnTo>
                    <a:pt x="9533" y="2304"/>
                  </a:lnTo>
                  <a:cubicBezTo>
                    <a:pt x="9376" y="2016"/>
                    <a:pt x="9320" y="3168"/>
                    <a:pt x="9264" y="4320"/>
                  </a:cubicBezTo>
                  <a:cubicBezTo>
                    <a:pt x="9228" y="3744"/>
                    <a:pt x="9256" y="3456"/>
                    <a:pt x="9258" y="3168"/>
                  </a:cubicBezTo>
                  <a:cubicBezTo>
                    <a:pt x="9027" y="2304"/>
                    <a:pt x="9004" y="2304"/>
                    <a:pt x="8810" y="4608"/>
                  </a:cubicBezTo>
                  <a:lnTo>
                    <a:pt x="8790" y="3168"/>
                  </a:lnTo>
                  <a:cubicBezTo>
                    <a:pt x="8737" y="4032"/>
                    <a:pt x="8457" y="864"/>
                    <a:pt x="8231" y="2304"/>
                  </a:cubicBezTo>
                  <a:cubicBezTo>
                    <a:pt x="8233" y="2304"/>
                    <a:pt x="8237" y="2016"/>
                    <a:pt x="8254" y="1728"/>
                  </a:cubicBezTo>
                  <a:cubicBezTo>
                    <a:pt x="8000" y="3456"/>
                    <a:pt x="7645" y="-2016"/>
                    <a:pt x="7552" y="2880"/>
                  </a:cubicBezTo>
                  <a:lnTo>
                    <a:pt x="7382" y="4032"/>
                  </a:lnTo>
                  <a:cubicBezTo>
                    <a:pt x="7600" y="4608"/>
                    <a:pt x="7350" y="6336"/>
                    <a:pt x="7440" y="7200"/>
                  </a:cubicBezTo>
                  <a:cubicBezTo>
                    <a:pt x="7354" y="7488"/>
                    <a:pt x="7218" y="5760"/>
                    <a:pt x="7324" y="5472"/>
                  </a:cubicBezTo>
                  <a:lnTo>
                    <a:pt x="7341" y="5760"/>
                  </a:lnTo>
                  <a:cubicBezTo>
                    <a:pt x="7380" y="2880"/>
                    <a:pt x="7070" y="4608"/>
                    <a:pt x="7076" y="2592"/>
                  </a:cubicBezTo>
                  <a:cubicBezTo>
                    <a:pt x="6648" y="2880"/>
                    <a:pt x="6230" y="1152"/>
                    <a:pt x="5829" y="864"/>
                  </a:cubicBezTo>
                  <a:lnTo>
                    <a:pt x="5877" y="3168"/>
                  </a:lnTo>
                  <a:lnTo>
                    <a:pt x="5737" y="2880"/>
                  </a:lnTo>
                  <a:cubicBezTo>
                    <a:pt x="5700" y="2304"/>
                    <a:pt x="5687" y="1152"/>
                    <a:pt x="5786" y="1440"/>
                  </a:cubicBezTo>
                  <a:cubicBezTo>
                    <a:pt x="5735" y="288"/>
                    <a:pt x="5618" y="2304"/>
                    <a:pt x="5616" y="2880"/>
                  </a:cubicBezTo>
                  <a:cubicBezTo>
                    <a:pt x="5420" y="2016"/>
                    <a:pt x="5694" y="576"/>
                    <a:pt x="5633" y="576"/>
                  </a:cubicBezTo>
                  <a:lnTo>
                    <a:pt x="5569" y="576"/>
                  </a:lnTo>
                  <a:cubicBezTo>
                    <a:pt x="5504" y="1440"/>
                    <a:pt x="5498" y="2304"/>
                    <a:pt x="5377" y="2304"/>
                  </a:cubicBezTo>
                  <a:cubicBezTo>
                    <a:pt x="5302" y="1728"/>
                    <a:pt x="5338" y="864"/>
                    <a:pt x="5308" y="864"/>
                  </a:cubicBezTo>
                  <a:cubicBezTo>
                    <a:pt x="5310" y="864"/>
                    <a:pt x="5300" y="576"/>
                    <a:pt x="5263" y="864"/>
                  </a:cubicBezTo>
                  <a:lnTo>
                    <a:pt x="5086" y="576"/>
                  </a:lnTo>
                  <a:lnTo>
                    <a:pt x="5157" y="2304"/>
                  </a:lnTo>
                  <a:cubicBezTo>
                    <a:pt x="5080" y="3168"/>
                    <a:pt x="4992" y="2304"/>
                    <a:pt x="5073" y="4032"/>
                  </a:cubicBezTo>
                  <a:cubicBezTo>
                    <a:pt x="4953" y="1152"/>
                    <a:pt x="4417" y="2880"/>
                    <a:pt x="4343" y="2016"/>
                  </a:cubicBezTo>
                  <a:cubicBezTo>
                    <a:pt x="4234" y="3168"/>
                    <a:pt x="4126" y="3168"/>
                    <a:pt x="3990" y="2880"/>
                  </a:cubicBezTo>
                  <a:cubicBezTo>
                    <a:pt x="4025" y="3456"/>
                    <a:pt x="4044" y="5184"/>
                    <a:pt x="3930" y="4896"/>
                  </a:cubicBezTo>
                  <a:cubicBezTo>
                    <a:pt x="3971" y="1152"/>
                    <a:pt x="3717" y="3168"/>
                    <a:pt x="3624" y="576"/>
                  </a:cubicBezTo>
                  <a:cubicBezTo>
                    <a:pt x="3708" y="2304"/>
                    <a:pt x="3297" y="864"/>
                    <a:pt x="3428" y="3456"/>
                  </a:cubicBezTo>
                  <a:cubicBezTo>
                    <a:pt x="3331" y="3168"/>
                    <a:pt x="3422" y="2016"/>
                    <a:pt x="3348" y="1152"/>
                  </a:cubicBezTo>
                  <a:cubicBezTo>
                    <a:pt x="3120" y="2592"/>
                    <a:pt x="2842" y="288"/>
                    <a:pt x="2560" y="576"/>
                  </a:cubicBezTo>
                  <a:cubicBezTo>
                    <a:pt x="2556" y="1152"/>
                    <a:pt x="2603" y="1728"/>
                    <a:pt x="2543" y="2592"/>
                  </a:cubicBezTo>
                  <a:lnTo>
                    <a:pt x="2392" y="288"/>
                  </a:lnTo>
                  <a:cubicBezTo>
                    <a:pt x="2336" y="576"/>
                    <a:pt x="2341" y="2880"/>
                    <a:pt x="2239" y="1152"/>
                  </a:cubicBezTo>
                  <a:cubicBezTo>
                    <a:pt x="2254" y="1728"/>
                    <a:pt x="2276" y="2304"/>
                    <a:pt x="2237" y="2304"/>
                  </a:cubicBezTo>
                  <a:cubicBezTo>
                    <a:pt x="1682" y="0"/>
                    <a:pt x="1104" y="4320"/>
                    <a:pt x="540" y="0"/>
                  </a:cubicBezTo>
                  <a:cubicBezTo>
                    <a:pt x="616" y="576"/>
                    <a:pt x="566" y="864"/>
                    <a:pt x="508" y="864"/>
                  </a:cubicBezTo>
                  <a:cubicBezTo>
                    <a:pt x="545" y="1152"/>
                    <a:pt x="506" y="2016"/>
                    <a:pt x="514" y="2880"/>
                  </a:cubicBezTo>
                  <a:lnTo>
                    <a:pt x="277" y="864"/>
                  </a:lnTo>
                  <a:cubicBezTo>
                    <a:pt x="234" y="2880"/>
                    <a:pt x="26" y="864"/>
                    <a:pt x="0" y="2880"/>
                  </a:cubicBezTo>
                  <a:lnTo>
                    <a:pt x="75" y="2304"/>
                  </a:lnTo>
                  <a:cubicBezTo>
                    <a:pt x="-24" y="4608"/>
                    <a:pt x="215" y="7200"/>
                    <a:pt x="200" y="10080"/>
                  </a:cubicBezTo>
                  <a:cubicBezTo>
                    <a:pt x="312" y="7488"/>
                    <a:pt x="493" y="13824"/>
                    <a:pt x="676" y="10368"/>
                  </a:cubicBezTo>
                  <a:cubicBezTo>
                    <a:pt x="717" y="10944"/>
                    <a:pt x="641" y="11232"/>
                    <a:pt x="663" y="11808"/>
                  </a:cubicBezTo>
                  <a:cubicBezTo>
                    <a:pt x="708" y="10656"/>
                    <a:pt x="764" y="10368"/>
                    <a:pt x="868" y="10944"/>
                  </a:cubicBezTo>
                  <a:lnTo>
                    <a:pt x="857" y="11232"/>
                  </a:lnTo>
                  <a:cubicBezTo>
                    <a:pt x="1148" y="10944"/>
                    <a:pt x="1272" y="12096"/>
                    <a:pt x="1600" y="12960"/>
                  </a:cubicBezTo>
                  <a:lnTo>
                    <a:pt x="1574" y="11520"/>
                  </a:lnTo>
                  <a:cubicBezTo>
                    <a:pt x="1645" y="11808"/>
                    <a:pt x="1660" y="12096"/>
                    <a:pt x="1692" y="12384"/>
                  </a:cubicBezTo>
                  <a:cubicBezTo>
                    <a:pt x="1774" y="10368"/>
                    <a:pt x="1496" y="12384"/>
                    <a:pt x="1570" y="10080"/>
                  </a:cubicBezTo>
                  <a:cubicBezTo>
                    <a:pt x="1662" y="12960"/>
                    <a:pt x="2065" y="10080"/>
                    <a:pt x="2127" y="13248"/>
                  </a:cubicBezTo>
                  <a:cubicBezTo>
                    <a:pt x="2235" y="13536"/>
                    <a:pt x="2095" y="11808"/>
                    <a:pt x="2203" y="11808"/>
                  </a:cubicBezTo>
                  <a:lnTo>
                    <a:pt x="2233" y="12672"/>
                  </a:lnTo>
                  <a:lnTo>
                    <a:pt x="2259" y="11520"/>
                  </a:lnTo>
                  <a:cubicBezTo>
                    <a:pt x="2330" y="11808"/>
                    <a:pt x="2366" y="12960"/>
                    <a:pt x="2369" y="13536"/>
                  </a:cubicBezTo>
                  <a:cubicBezTo>
                    <a:pt x="2351" y="13536"/>
                    <a:pt x="2319" y="13824"/>
                    <a:pt x="2302" y="13824"/>
                  </a:cubicBezTo>
                  <a:cubicBezTo>
                    <a:pt x="2392" y="14976"/>
                    <a:pt x="2560" y="13536"/>
                    <a:pt x="2593" y="13824"/>
                  </a:cubicBezTo>
                  <a:lnTo>
                    <a:pt x="2487" y="13248"/>
                  </a:lnTo>
                  <a:cubicBezTo>
                    <a:pt x="2782" y="12384"/>
                    <a:pt x="3142" y="13824"/>
                    <a:pt x="3428" y="12096"/>
                  </a:cubicBezTo>
                  <a:lnTo>
                    <a:pt x="3407" y="11232"/>
                  </a:lnTo>
                  <a:cubicBezTo>
                    <a:pt x="3624" y="10080"/>
                    <a:pt x="3581" y="12096"/>
                    <a:pt x="3818" y="11520"/>
                  </a:cubicBezTo>
                  <a:lnTo>
                    <a:pt x="3809" y="11808"/>
                  </a:lnTo>
                  <a:cubicBezTo>
                    <a:pt x="3859" y="10944"/>
                    <a:pt x="3921" y="10656"/>
                    <a:pt x="3988" y="10944"/>
                  </a:cubicBezTo>
                  <a:cubicBezTo>
                    <a:pt x="3928" y="11520"/>
                    <a:pt x="4100" y="12384"/>
                    <a:pt x="4023" y="13248"/>
                  </a:cubicBezTo>
                  <a:cubicBezTo>
                    <a:pt x="4257" y="11808"/>
                    <a:pt x="4139" y="12096"/>
                    <a:pt x="4294" y="9792"/>
                  </a:cubicBezTo>
                  <a:lnTo>
                    <a:pt x="4330" y="10944"/>
                  </a:lnTo>
                  <a:cubicBezTo>
                    <a:pt x="4382" y="9792"/>
                    <a:pt x="4386" y="9504"/>
                    <a:pt x="4507" y="9216"/>
                  </a:cubicBezTo>
                  <a:cubicBezTo>
                    <a:pt x="4408" y="10080"/>
                    <a:pt x="4582" y="10656"/>
                    <a:pt x="4473" y="12096"/>
                  </a:cubicBezTo>
                  <a:cubicBezTo>
                    <a:pt x="4725" y="14400"/>
                    <a:pt x="4845" y="9792"/>
                    <a:pt x="4959" y="13248"/>
                  </a:cubicBezTo>
                  <a:cubicBezTo>
                    <a:pt x="5076" y="10080"/>
                    <a:pt x="4744" y="11520"/>
                    <a:pt x="4809" y="10944"/>
                  </a:cubicBezTo>
                  <a:cubicBezTo>
                    <a:pt x="4755" y="9792"/>
                    <a:pt x="4903" y="8640"/>
                    <a:pt x="4981" y="8928"/>
                  </a:cubicBezTo>
                  <a:cubicBezTo>
                    <a:pt x="5061" y="8928"/>
                    <a:pt x="5116" y="12672"/>
                    <a:pt x="5319" y="12672"/>
                  </a:cubicBezTo>
                  <a:cubicBezTo>
                    <a:pt x="5297" y="12672"/>
                    <a:pt x="5297" y="12960"/>
                    <a:pt x="5276" y="12960"/>
                  </a:cubicBezTo>
                  <a:cubicBezTo>
                    <a:pt x="5351" y="13824"/>
                    <a:pt x="5424" y="11808"/>
                    <a:pt x="5517" y="13248"/>
                  </a:cubicBezTo>
                  <a:cubicBezTo>
                    <a:pt x="5569" y="11520"/>
                    <a:pt x="5636" y="13248"/>
                    <a:pt x="5651" y="10944"/>
                  </a:cubicBezTo>
                  <a:lnTo>
                    <a:pt x="5468" y="11520"/>
                  </a:lnTo>
                  <a:cubicBezTo>
                    <a:pt x="5571" y="10944"/>
                    <a:pt x="5670" y="8352"/>
                    <a:pt x="5842" y="9504"/>
                  </a:cubicBezTo>
                  <a:cubicBezTo>
                    <a:pt x="5829" y="10080"/>
                    <a:pt x="5778" y="10656"/>
                    <a:pt x="5741" y="10944"/>
                  </a:cubicBezTo>
                  <a:cubicBezTo>
                    <a:pt x="5793" y="11808"/>
                    <a:pt x="5838" y="10656"/>
                    <a:pt x="5892" y="11232"/>
                  </a:cubicBezTo>
                  <a:cubicBezTo>
                    <a:pt x="5877" y="13536"/>
                    <a:pt x="5668" y="11808"/>
                    <a:pt x="5556" y="13536"/>
                  </a:cubicBezTo>
                  <a:cubicBezTo>
                    <a:pt x="5610" y="14400"/>
                    <a:pt x="5767" y="11808"/>
                    <a:pt x="5711" y="14400"/>
                  </a:cubicBezTo>
                  <a:cubicBezTo>
                    <a:pt x="5791" y="11232"/>
                    <a:pt x="5909" y="14688"/>
                    <a:pt x="6045" y="12384"/>
                  </a:cubicBezTo>
                  <a:lnTo>
                    <a:pt x="6036" y="13824"/>
                  </a:lnTo>
                  <a:cubicBezTo>
                    <a:pt x="6058" y="13536"/>
                    <a:pt x="6103" y="12960"/>
                    <a:pt x="6142" y="12960"/>
                  </a:cubicBezTo>
                  <a:lnTo>
                    <a:pt x="6071" y="14688"/>
                  </a:lnTo>
                  <a:cubicBezTo>
                    <a:pt x="6180" y="13248"/>
                    <a:pt x="6282" y="16128"/>
                    <a:pt x="6387" y="15264"/>
                  </a:cubicBezTo>
                  <a:cubicBezTo>
                    <a:pt x="6167" y="15264"/>
                    <a:pt x="6338" y="13536"/>
                    <a:pt x="6245" y="12672"/>
                  </a:cubicBezTo>
                  <a:cubicBezTo>
                    <a:pt x="6518" y="10944"/>
                    <a:pt x="6402" y="16416"/>
                    <a:pt x="6708" y="15840"/>
                  </a:cubicBezTo>
                  <a:cubicBezTo>
                    <a:pt x="6667" y="15840"/>
                    <a:pt x="6553" y="14688"/>
                    <a:pt x="6618" y="14112"/>
                  </a:cubicBezTo>
                  <a:cubicBezTo>
                    <a:pt x="6676" y="14400"/>
                    <a:pt x="6751" y="14976"/>
                    <a:pt x="6788" y="15840"/>
                  </a:cubicBezTo>
                  <a:cubicBezTo>
                    <a:pt x="6990" y="15552"/>
                    <a:pt x="6757" y="14400"/>
                    <a:pt x="6844" y="13536"/>
                  </a:cubicBezTo>
                  <a:cubicBezTo>
                    <a:pt x="6913" y="15264"/>
                    <a:pt x="6943" y="12960"/>
                    <a:pt x="7031" y="12384"/>
                  </a:cubicBezTo>
                  <a:lnTo>
                    <a:pt x="7031" y="13824"/>
                  </a:lnTo>
                  <a:cubicBezTo>
                    <a:pt x="7264" y="14688"/>
                    <a:pt x="7093" y="10944"/>
                    <a:pt x="7300" y="12096"/>
                  </a:cubicBezTo>
                  <a:lnTo>
                    <a:pt x="7214" y="13824"/>
                  </a:lnTo>
                  <a:lnTo>
                    <a:pt x="7322" y="13536"/>
                  </a:lnTo>
                  <a:lnTo>
                    <a:pt x="7298" y="14976"/>
                  </a:lnTo>
                  <a:cubicBezTo>
                    <a:pt x="7416" y="13824"/>
                    <a:pt x="7453" y="14112"/>
                    <a:pt x="7569" y="14688"/>
                  </a:cubicBezTo>
                  <a:cubicBezTo>
                    <a:pt x="7541" y="13536"/>
                    <a:pt x="7584" y="12096"/>
                    <a:pt x="7686" y="12096"/>
                  </a:cubicBezTo>
                  <a:cubicBezTo>
                    <a:pt x="7757" y="12960"/>
                    <a:pt x="7647" y="13536"/>
                    <a:pt x="7793" y="13248"/>
                  </a:cubicBezTo>
                  <a:cubicBezTo>
                    <a:pt x="7759" y="14112"/>
                    <a:pt x="7724" y="15264"/>
                    <a:pt x="7660" y="13824"/>
                  </a:cubicBezTo>
                  <a:cubicBezTo>
                    <a:pt x="7653" y="14400"/>
                    <a:pt x="7628" y="14688"/>
                    <a:pt x="7621" y="15264"/>
                  </a:cubicBezTo>
                  <a:cubicBezTo>
                    <a:pt x="7696" y="16128"/>
                    <a:pt x="7811" y="15552"/>
                    <a:pt x="7862" y="15552"/>
                  </a:cubicBezTo>
                  <a:cubicBezTo>
                    <a:pt x="7843" y="15552"/>
                    <a:pt x="7819" y="15264"/>
                    <a:pt x="7806" y="15264"/>
                  </a:cubicBezTo>
                  <a:lnTo>
                    <a:pt x="8017" y="13248"/>
                  </a:lnTo>
                  <a:cubicBezTo>
                    <a:pt x="8050" y="13824"/>
                    <a:pt x="8024" y="14112"/>
                    <a:pt x="7998" y="14688"/>
                  </a:cubicBezTo>
                  <a:cubicBezTo>
                    <a:pt x="8039" y="14400"/>
                    <a:pt x="8069" y="13824"/>
                    <a:pt x="8131" y="13824"/>
                  </a:cubicBezTo>
                  <a:cubicBezTo>
                    <a:pt x="8116" y="14976"/>
                    <a:pt x="8119" y="16128"/>
                    <a:pt x="8030" y="16704"/>
                  </a:cubicBezTo>
                  <a:lnTo>
                    <a:pt x="8231" y="15264"/>
                  </a:lnTo>
                  <a:cubicBezTo>
                    <a:pt x="8243" y="15840"/>
                    <a:pt x="8334" y="16704"/>
                    <a:pt x="8308" y="17280"/>
                  </a:cubicBezTo>
                  <a:cubicBezTo>
                    <a:pt x="8418" y="17856"/>
                    <a:pt x="8579" y="14976"/>
                    <a:pt x="8728" y="15840"/>
                  </a:cubicBezTo>
                  <a:cubicBezTo>
                    <a:pt x="8734" y="15840"/>
                    <a:pt x="8750" y="15552"/>
                    <a:pt x="8782" y="15264"/>
                  </a:cubicBezTo>
                  <a:cubicBezTo>
                    <a:pt x="8920" y="15840"/>
                    <a:pt x="9042" y="17280"/>
                    <a:pt x="9206" y="15552"/>
                  </a:cubicBezTo>
                  <a:lnTo>
                    <a:pt x="9299" y="17568"/>
                  </a:lnTo>
                  <a:cubicBezTo>
                    <a:pt x="9428" y="17280"/>
                    <a:pt x="9174" y="14976"/>
                    <a:pt x="9387" y="14400"/>
                  </a:cubicBezTo>
                  <a:cubicBezTo>
                    <a:pt x="9538" y="13824"/>
                    <a:pt x="9443" y="16128"/>
                    <a:pt x="9497" y="16704"/>
                  </a:cubicBezTo>
                  <a:cubicBezTo>
                    <a:pt x="9572" y="15840"/>
                    <a:pt x="9704" y="13536"/>
                    <a:pt x="9841" y="15264"/>
                  </a:cubicBezTo>
                  <a:cubicBezTo>
                    <a:pt x="9796" y="15840"/>
                    <a:pt x="9760" y="15264"/>
                    <a:pt x="9716" y="1555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73" name="任意多边形 63"/>
            <p:cNvSpPr/>
            <p:nvPr/>
          </p:nvSpPr>
          <p:spPr>
            <a:xfrm>
              <a:off x="5986817" y="43083"/>
              <a:ext cx="12701" cy="12701"/>
            </a:xfrm>
            <a:custGeom>
              <a:avLst/>
              <a:gdLst/>
              <a:ahLst/>
              <a:cxnLst>
                <a:cxn ang="0">
                  <a:pos x="wd2" y="hd2"/>
                </a:cxn>
                <a:cxn ang="5400000">
                  <a:pos x="wd2" y="hd2"/>
                </a:cxn>
                <a:cxn ang="10800000">
                  <a:pos x="wd2" y="hd2"/>
                </a:cxn>
                <a:cxn ang="16200000">
                  <a:pos x="wd2" y="hd2"/>
                </a:cxn>
              </a:cxnLst>
              <a:rect l="0" t="0" r="r" b="b"/>
              <a:pathLst>
                <a:path w="17130" h="21600" extrusionOk="0">
                  <a:moveTo>
                    <a:pt x="17130" y="21600"/>
                  </a:moveTo>
                  <a:cubicBezTo>
                    <a:pt x="9930" y="14400"/>
                    <a:pt x="8130" y="7200"/>
                    <a:pt x="6330" y="0"/>
                  </a:cubicBezTo>
                  <a:cubicBezTo>
                    <a:pt x="-2670" y="7200"/>
                    <a:pt x="-4470" y="14400"/>
                    <a:pt x="1713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74" name="任意多边形 64"/>
            <p:cNvSpPr/>
            <p:nvPr/>
          </p:nvSpPr>
          <p:spPr>
            <a:xfrm>
              <a:off x="3907631" y="4923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960" y="0"/>
                  </a:lnTo>
                  <a:cubicBezTo>
                    <a:pt x="4320" y="21600"/>
                    <a:pt x="4320" y="21600"/>
                    <a:pt x="0" y="21600"/>
                  </a:cubicBez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75" name="任意多边形 65"/>
            <p:cNvSpPr/>
            <p:nvPr/>
          </p:nvSpPr>
          <p:spPr>
            <a:xfrm>
              <a:off x="8151067" y="49852"/>
              <a:ext cx="24559" cy="12701"/>
            </a:xfrm>
            <a:custGeom>
              <a:avLst/>
              <a:gdLst/>
              <a:ahLst/>
              <a:cxnLst>
                <a:cxn ang="0">
                  <a:pos x="wd2" y="hd2"/>
                </a:cxn>
                <a:cxn ang="5400000">
                  <a:pos x="wd2" y="hd2"/>
                </a:cxn>
                <a:cxn ang="10800000">
                  <a:pos x="wd2" y="hd2"/>
                </a:cxn>
                <a:cxn ang="16200000">
                  <a:pos x="wd2" y="hd2"/>
                </a:cxn>
              </a:cxnLst>
              <a:rect l="0" t="0" r="r" b="b"/>
              <a:pathLst>
                <a:path w="20884" h="21600" extrusionOk="0">
                  <a:moveTo>
                    <a:pt x="20884" y="21600"/>
                  </a:moveTo>
                  <a:cubicBezTo>
                    <a:pt x="9684" y="14400"/>
                    <a:pt x="4084" y="7200"/>
                    <a:pt x="84" y="0"/>
                  </a:cubicBezTo>
                  <a:cubicBezTo>
                    <a:pt x="-716" y="7200"/>
                    <a:pt x="4084" y="14400"/>
                    <a:pt x="20884"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76" name="任意多边形 66"/>
            <p:cNvSpPr/>
            <p:nvPr/>
          </p:nvSpPr>
          <p:spPr>
            <a:xfrm>
              <a:off x="9444037" y="11693"/>
              <a:ext cx="3968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200"/>
                  </a:lnTo>
                  <a:cubicBezTo>
                    <a:pt x="10286" y="7200"/>
                    <a:pt x="13886" y="14400"/>
                    <a:pt x="19543" y="21600"/>
                  </a:cubicBezTo>
                  <a:cubicBezTo>
                    <a:pt x="19029" y="14400"/>
                    <a:pt x="14914"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77" name="任意多边形 67"/>
            <p:cNvSpPr/>
            <p:nvPr/>
          </p:nvSpPr>
          <p:spPr>
            <a:xfrm>
              <a:off x="9820717" y="35081"/>
              <a:ext cx="31309" cy="12701"/>
            </a:xfrm>
            <a:custGeom>
              <a:avLst/>
              <a:gdLst/>
              <a:ahLst/>
              <a:cxnLst>
                <a:cxn ang="0">
                  <a:pos x="wd2" y="hd2"/>
                </a:cxn>
                <a:cxn ang="5400000">
                  <a:pos x="wd2" y="hd2"/>
                </a:cxn>
                <a:cxn ang="10800000">
                  <a:pos x="wd2" y="hd2"/>
                </a:cxn>
                <a:cxn ang="16200000">
                  <a:pos x="wd2" y="hd2"/>
                </a:cxn>
              </a:cxnLst>
              <a:rect l="0" t="0" r="r" b="b"/>
              <a:pathLst>
                <a:path w="15213" h="21600" extrusionOk="0">
                  <a:moveTo>
                    <a:pt x="6291" y="21600"/>
                  </a:moveTo>
                  <a:cubicBezTo>
                    <a:pt x="9109" y="14400"/>
                    <a:pt x="12396" y="21600"/>
                    <a:pt x="15213" y="14400"/>
                  </a:cubicBezTo>
                  <a:lnTo>
                    <a:pt x="14274" y="0"/>
                  </a:lnTo>
                  <a:cubicBezTo>
                    <a:pt x="2065" y="0"/>
                    <a:pt x="-6387" y="14400"/>
                    <a:pt x="6291"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78" name="任意多边形 68"/>
            <p:cNvSpPr/>
            <p:nvPr/>
          </p:nvSpPr>
          <p:spPr>
            <a:xfrm>
              <a:off x="9520237" y="24731"/>
              <a:ext cx="57453" cy="12701"/>
            </a:xfrm>
            <a:custGeom>
              <a:avLst/>
              <a:gdLst/>
              <a:ahLst/>
              <a:cxnLst>
                <a:cxn ang="0">
                  <a:pos x="wd2" y="hd2"/>
                </a:cxn>
                <a:cxn ang="5400000">
                  <a:pos x="wd2" y="hd2"/>
                </a:cxn>
                <a:cxn ang="10800000">
                  <a:pos x="wd2" y="hd2"/>
                </a:cxn>
                <a:cxn ang="16200000">
                  <a:pos x="wd2" y="hd2"/>
                </a:cxn>
              </a:cxnLst>
              <a:rect l="0" t="0" r="r" b="b"/>
              <a:pathLst>
                <a:path w="20571" h="13988" extrusionOk="0">
                  <a:moveTo>
                    <a:pt x="0" y="5056"/>
                  </a:moveTo>
                  <a:cubicBezTo>
                    <a:pt x="1029" y="17399"/>
                    <a:pt x="10286" y="14313"/>
                    <a:pt x="20571" y="11228"/>
                  </a:cubicBezTo>
                  <a:lnTo>
                    <a:pt x="18514" y="11228"/>
                  </a:lnTo>
                  <a:cubicBezTo>
                    <a:pt x="21600" y="-4201"/>
                    <a:pt x="10629" y="-1115"/>
                    <a:pt x="0" y="5056"/>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79" name="任意多边形 69"/>
            <p:cNvSpPr/>
            <p:nvPr/>
          </p:nvSpPr>
          <p:spPr>
            <a:xfrm>
              <a:off x="9583737" y="24960"/>
              <a:ext cx="26186" cy="12701"/>
            </a:xfrm>
            <a:custGeom>
              <a:avLst/>
              <a:gdLst/>
              <a:ahLst/>
              <a:cxnLst>
                <a:cxn ang="0">
                  <a:pos x="wd2" y="hd2"/>
                </a:cxn>
                <a:cxn ang="5400000">
                  <a:pos x="wd2" y="hd2"/>
                </a:cxn>
                <a:cxn ang="10800000">
                  <a:pos x="wd2" y="hd2"/>
                </a:cxn>
                <a:cxn ang="16200000">
                  <a:pos x="wd2" y="hd2"/>
                </a:cxn>
              </a:cxnLst>
              <a:rect l="0" t="0" r="r" b="b"/>
              <a:pathLst>
                <a:path w="19793" h="9600" extrusionOk="0">
                  <a:moveTo>
                    <a:pt x="0" y="9600"/>
                  </a:moveTo>
                  <a:cubicBezTo>
                    <a:pt x="6968" y="9600"/>
                    <a:pt x="13239" y="9600"/>
                    <a:pt x="19510" y="9600"/>
                  </a:cubicBezTo>
                  <a:cubicBezTo>
                    <a:pt x="21600" y="-12000"/>
                    <a:pt x="11845" y="96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80" name="任意多边形 70"/>
            <p:cNvSpPr/>
            <p:nvPr/>
          </p:nvSpPr>
          <p:spPr>
            <a:xfrm>
              <a:off x="9203277" y="12426"/>
              <a:ext cx="43773" cy="12701"/>
            </a:xfrm>
            <a:custGeom>
              <a:avLst/>
              <a:gdLst/>
              <a:ahLst/>
              <a:cxnLst>
                <a:cxn ang="0">
                  <a:pos x="wd2" y="hd2"/>
                </a:cxn>
                <a:cxn ang="5400000">
                  <a:pos x="wd2" y="hd2"/>
                </a:cxn>
                <a:cxn ang="10800000">
                  <a:pos x="wd2" y="hd2"/>
                </a:cxn>
                <a:cxn ang="16200000">
                  <a:pos x="wd2" y="hd2"/>
                </a:cxn>
              </a:cxnLst>
              <a:rect l="0" t="0" r="r" b="b"/>
              <a:pathLst>
                <a:path w="9163" h="9351" extrusionOk="0">
                  <a:moveTo>
                    <a:pt x="5509" y="8469"/>
                  </a:moveTo>
                  <a:cubicBezTo>
                    <a:pt x="8283" y="10269"/>
                    <a:pt x="7292" y="-531"/>
                    <a:pt x="8878" y="3069"/>
                  </a:cubicBezTo>
                  <a:cubicBezTo>
                    <a:pt x="11850" y="-7731"/>
                    <a:pt x="-9750" y="13869"/>
                    <a:pt x="5509" y="846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81" name="任意多边形 71"/>
            <p:cNvSpPr/>
            <p:nvPr/>
          </p:nvSpPr>
          <p:spPr>
            <a:xfrm>
              <a:off x="9517062" y="33850"/>
              <a:ext cx="2698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800" y="0"/>
                  </a:lnTo>
                  <a:lnTo>
                    <a:pt x="0" y="1728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82" name="任意多边形 72"/>
            <p:cNvSpPr/>
            <p:nvPr/>
          </p:nvSpPr>
          <p:spPr>
            <a:xfrm>
              <a:off x="9319566" y="31735"/>
              <a:ext cx="57797" cy="12701"/>
            </a:xfrm>
            <a:custGeom>
              <a:avLst/>
              <a:gdLst/>
              <a:ahLst/>
              <a:cxnLst>
                <a:cxn ang="0">
                  <a:pos x="wd2" y="hd2"/>
                </a:cxn>
                <a:cxn ang="5400000">
                  <a:pos x="wd2" y="hd2"/>
                </a:cxn>
                <a:cxn ang="10800000">
                  <a:pos x="wd2" y="hd2"/>
                </a:cxn>
                <a:cxn ang="16200000">
                  <a:pos x="wd2" y="hd2"/>
                </a:cxn>
              </a:cxnLst>
              <a:rect l="0" t="0" r="r" b="b"/>
              <a:pathLst>
                <a:path w="21254" h="15514" extrusionOk="0">
                  <a:moveTo>
                    <a:pt x="8" y="8314"/>
                  </a:moveTo>
                  <a:lnTo>
                    <a:pt x="17005" y="15514"/>
                  </a:lnTo>
                  <a:cubicBezTo>
                    <a:pt x="16651" y="8314"/>
                    <a:pt x="18775" y="8314"/>
                    <a:pt x="21254" y="8314"/>
                  </a:cubicBezTo>
                  <a:cubicBezTo>
                    <a:pt x="10985" y="1114"/>
                    <a:pt x="-346" y="-6086"/>
                    <a:pt x="8" y="831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83" name="任意多边形 73"/>
            <p:cNvSpPr/>
            <p:nvPr/>
          </p:nvSpPr>
          <p:spPr>
            <a:xfrm>
              <a:off x="9377362" y="32004"/>
              <a:ext cx="36513"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526" y="21600"/>
                    <a:pt x="17053" y="21600"/>
                    <a:pt x="21600" y="0"/>
                  </a:cubicBezTo>
                  <a:cubicBezTo>
                    <a:pt x="17053" y="0"/>
                    <a:pt x="6821" y="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84" name="任意多边形 74"/>
            <p:cNvSpPr/>
            <p:nvPr/>
          </p:nvSpPr>
          <p:spPr>
            <a:xfrm>
              <a:off x="9436100" y="36312"/>
              <a:ext cx="4603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166" y="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85" name="任意多边形 75"/>
            <p:cNvSpPr/>
            <p:nvPr/>
          </p:nvSpPr>
          <p:spPr>
            <a:xfrm>
              <a:off x="8785839" y="32004"/>
              <a:ext cx="52254" cy="12701"/>
            </a:xfrm>
            <a:custGeom>
              <a:avLst/>
              <a:gdLst/>
              <a:ahLst/>
              <a:cxnLst>
                <a:cxn ang="0">
                  <a:pos x="wd2" y="hd2"/>
                </a:cxn>
                <a:cxn ang="5400000">
                  <a:pos x="wd2" y="hd2"/>
                </a:cxn>
                <a:cxn ang="10800000">
                  <a:pos x="wd2" y="hd2"/>
                </a:cxn>
                <a:cxn ang="16200000">
                  <a:pos x="wd2" y="hd2"/>
                </a:cxn>
              </a:cxnLst>
              <a:rect l="0" t="0" r="r" b="b"/>
              <a:pathLst>
                <a:path w="18230" h="21600" extrusionOk="0">
                  <a:moveTo>
                    <a:pt x="17620" y="0"/>
                  </a:moveTo>
                  <a:lnTo>
                    <a:pt x="340" y="5400"/>
                  </a:lnTo>
                  <a:cubicBezTo>
                    <a:pt x="-1322" y="16200"/>
                    <a:pt x="3330" y="21600"/>
                    <a:pt x="9644" y="21600"/>
                  </a:cubicBezTo>
                  <a:cubicBezTo>
                    <a:pt x="13632" y="10800"/>
                    <a:pt x="20278" y="10800"/>
                    <a:pt x="176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86" name="任意多边形 76"/>
            <p:cNvSpPr/>
            <p:nvPr/>
          </p:nvSpPr>
          <p:spPr>
            <a:xfrm>
              <a:off x="8961437" y="41852"/>
              <a:ext cx="2381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2343"/>
                  </a:moveTo>
                  <a:cubicBezTo>
                    <a:pt x="9504" y="9257"/>
                    <a:pt x="8640" y="6171"/>
                    <a:pt x="1728" y="0"/>
                  </a:cubicBezTo>
                  <a:lnTo>
                    <a:pt x="0" y="21600"/>
                  </a:lnTo>
                  <a:lnTo>
                    <a:pt x="21600" y="12343"/>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87" name="任意多边形 77"/>
            <p:cNvSpPr/>
            <p:nvPr/>
          </p:nvSpPr>
          <p:spPr>
            <a:xfrm>
              <a:off x="8805481" y="46159"/>
              <a:ext cx="54783" cy="12701"/>
            </a:xfrm>
            <a:custGeom>
              <a:avLst/>
              <a:gdLst/>
              <a:ahLst/>
              <a:cxnLst>
                <a:cxn ang="0">
                  <a:pos x="wd2" y="hd2"/>
                </a:cxn>
                <a:cxn ang="5400000">
                  <a:pos x="wd2" y="hd2"/>
                </a:cxn>
                <a:cxn ang="10800000">
                  <a:pos x="wd2" y="hd2"/>
                </a:cxn>
                <a:cxn ang="16200000">
                  <a:pos x="wd2" y="hd2"/>
                </a:cxn>
              </a:cxnLst>
              <a:rect l="0" t="0" r="r" b="b"/>
              <a:pathLst>
                <a:path w="10073" h="21600" extrusionOk="0">
                  <a:moveTo>
                    <a:pt x="6528" y="0"/>
                  </a:moveTo>
                  <a:cubicBezTo>
                    <a:pt x="5650" y="5400"/>
                    <a:pt x="-6643" y="21600"/>
                    <a:pt x="4947" y="21600"/>
                  </a:cubicBezTo>
                  <a:cubicBezTo>
                    <a:pt x="5825" y="10800"/>
                    <a:pt x="14957" y="5400"/>
                    <a:pt x="652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88" name="任意多边形 78"/>
            <p:cNvSpPr/>
            <p:nvPr/>
          </p:nvSpPr>
          <p:spPr>
            <a:xfrm>
              <a:off x="8098631" y="3200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9938"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89" name="任意多边形 79"/>
            <p:cNvSpPr/>
            <p:nvPr/>
          </p:nvSpPr>
          <p:spPr>
            <a:xfrm>
              <a:off x="7439368" y="53425"/>
              <a:ext cx="74916" cy="12701"/>
            </a:xfrm>
            <a:custGeom>
              <a:avLst/>
              <a:gdLst/>
              <a:ahLst/>
              <a:cxnLst>
                <a:cxn ang="0">
                  <a:pos x="wd2" y="hd2"/>
                </a:cxn>
                <a:cxn ang="5400000">
                  <a:pos x="wd2" y="hd2"/>
                </a:cxn>
                <a:cxn ang="10800000">
                  <a:pos x="wd2" y="hd2"/>
                </a:cxn>
                <a:cxn ang="16200000">
                  <a:pos x="wd2" y="hd2"/>
                </a:cxn>
              </a:cxnLst>
              <a:rect l="0" t="0" r="r" b="b"/>
              <a:pathLst>
                <a:path w="16710" h="17913" extrusionOk="0">
                  <a:moveTo>
                    <a:pt x="1221" y="17280"/>
                  </a:moveTo>
                  <a:cubicBezTo>
                    <a:pt x="14480" y="21600"/>
                    <a:pt x="4429" y="2160"/>
                    <a:pt x="16191" y="8640"/>
                  </a:cubicBezTo>
                  <a:cubicBezTo>
                    <a:pt x="19399" y="4320"/>
                    <a:pt x="6567" y="4320"/>
                    <a:pt x="9775" y="0"/>
                  </a:cubicBezTo>
                  <a:cubicBezTo>
                    <a:pt x="1862" y="4320"/>
                    <a:pt x="-2201" y="2160"/>
                    <a:pt x="1221" y="1728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90" name="任意多边形 80"/>
            <p:cNvSpPr/>
            <p:nvPr/>
          </p:nvSpPr>
          <p:spPr>
            <a:xfrm>
              <a:off x="7483475" y="48621"/>
              <a:ext cx="17463"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cubicBezTo>
                    <a:pt x="9095" y="10800"/>
                    <a:pt x="3411" y="108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91" name="任意多边形 81"/>
            <p:cNvSpPr/>
            <p:nvPr/>
          </p:nvSpPr>
          <p:spPr>
            <a:xfrm>
              <a:off x="65087" y="0"/>
              <a:ext cx="381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13846" y="21600"/>
                  </a:lnTo>
                  <a:lnTo>
                    <a:pt x="21600"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92" name="任意多边形 82"/>
            <p:cNvSpPr/>
            <p:nvPr/>
          </p:nvSpPr>
          <p:spPr>
            <a:xfrm>
              <a:off x="0" y="3077"/>
              <a:ext cx="3016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525" y="0"/>
                  </a:lnTo>
                  <a:lnTo>
                    <a:pt x="0" y="18000"/>
                  </a:lnTo>
                  <a:cubicBezTo>
                    <a:pt x="5400" y="18000"/>
                    <a:pt x="17550" y="180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93" name="任意多边形 83"/>
            <p:cNvSpPr/>
            <p:nvPr/>
          </p:nvSpPr>
          <p:spPr>
            <a:xfrm>
              <a:off x="5127625" y="56622"/>
              <a:ext cx="33338" cy="12701"/>
            </a:xfrm>
            <a:custGeom>
              <a:avLst/>
              <a:gdLst/>
              <a:ahLst/>
              <a:cxnLst>
                <a:cxn ang="0">
                  <a:pos x="wd2" y="hd2"/>
                </a:cxn>
                <a:cxn ang="5400000">
                  <a:pos x="wd2" y="hd2"/>
                </a:cxn>
                <a:cxn ang="10800000">
                  <a:pos x="wd2" y="hd2"/>
                </a:cxn>
                <a:cxn ang="16200000">
                  <a:pos x="wd2" y="hd2"/>
                </a:cxn>
              </a:cxnLst>
              <a:rect l="0" t="0" r="r" b="b"/>
              <a:pathLst>
                <a:path w="21600" h="21600" extrusionOk="0">
                  <a:moveTo>
                    <a:pt x="19694" y="21600"/>
                  </a:moveTo>
                  <a:lnTo>
                    <a:pt x="21600" y="10800"/>
                  </a:lnTo>
                  <a:cubicBezTo>
                    <a:pt x="17788" y="5400"/>
                    <a:pt x="11435" y="5400"/>
                    <a:pt x="0" y="0"/>
                  </a:cubicBezTo>
                  <a:lnTo>
                    <a:pt x="19694"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94" name="任意多边形 84"/>
            <p:cNvSpPr/>
            <p:nvPr/>
          </p:nvSpPr>
          <p:spPr>
            <a:xfrm>
              <a:off x="4640262" y="49852"/>
              <a:ext cx="15876" cy="12701"/>
            </a:xfrm>
            <a:custGeom>
              <a:avLst/>
              <a:gdLst/>
              <a:ahLst/>
              <a:cxnLst>
                <a:cxn ang="0">
                  <a:pos x="wd2" y="hd2"/>
                </a:cxn>
                <a:cxn ang="5400000">
                  <a:pos x="wd2" y="hd2"/>
                </a:cxn>
                <a:cxn ang="10800000">
                  <a:pos x="wd2" y="hd2"/>
                </a:cxn>
                <a:cxn ang="16200000">
                  <a:pos x="wd2" y="hd2"/>
                </a:cxn>
              </a:cxnLst>
              <a:rect l="0" t="0" r="r" b="b"/>
              <a:pathLst>
                <a:path w="21600" h="21600" extrusionOk="0">
                  <a:moveTo>
                    <a:pt x="10165" y="21600"/>
                  </a:moveTo>
                  <a:lnTo>
                    <a:pt x="21600" y="21600"/>
                  </a:lnTo>
                  <a:lnTo>
                    <a:pt x="0" y="0"/>
                  </a:lnTo>
                  <a:lnTo>
                    <a:pt x="10165"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695" name="任意多边形 85"/>
            <p:cNvSpPr/>
            <p:nvPr/>
          </p:nvSpPr>
          <p:spPr>
            <a:xfrm>
              <a:off x="4220538" y="56694"/>
              <a:ext cx="56188" cy="12701"/>
            </a:xfrm>
            <a:custGeom>
              <a:avLst/>
              <a:gdLst/>
              <a:ahLst/>
              <a:cxnLst>
                <a:cxn ang="0">
                  <a:pos x="wd2" y="hd2"/>
                </a:cxn>
                <a:cxn ang="5400000">
                  <a:pos x="wd2" y="hd2"/>
                </a:cxn>
                <a:cxn ang="10800000">
                  <a:pos x="wd2" y="hd2"/>
                </a:cxn>
                <a:cxn ang="16200000">
                  <a:pos x="wd2" y="hd2"/>
                </a:cxn>
              </a:cxnLst>
              <a:rect l="0" t="0" r="r" b="b"/>
              <a:pathLst>
                <a:path w="20118" h="8611" extrusionOk="0">
                  <a:moveTo>
                    <a:pt x="232" y="7831"/>
                  </a:moveTo>
                  <a:cubicBezTo>
                    <a:pt x="6404" y="10531"/>
                    <a:pt x="13947" y="5131"/>
                    <a:pt x="20118" y="7831"/>
                  </a:cubicBezTo>
                  <a:cubicBezTo>
                    <a:pt x="6404" y="10531"/>
                    <a:pt x="-1482" y="-11069"/>
                    <a:pt x="232" y="783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sp>
        <p:nvSpPr>
          <p:cNvPr id="697" name="Title Text"/>
          <p:cNvSpPr txBox="1">
            <a:spLocks noGrp="1"/>
          </p:cNvSpPr>
          <p:nvPr>
            <p:ph type="title"/>
          </p:nvPr>
        </p:nvSpPr>
        <p:spPr>
          <a:xfrm>
            <a:off x="1522413" y="274638"/>
            <a:ext cx="9143999" cy="1020763"/>
          </a:xfrm>
          <a:prstGeom prst="rect">
            <a:avLst/>
          </a:prstGeom>
        </p:spPr>
        <p:txBody>
          <a:bodyPr/>
          <a:lstStyle/>
          <a:p>
            <a:r>
              <a:t>Title Text</a:t>
            </a:r>
          </a:p>
        </p:txBody>
      </p:sp>
      <p:sp>
        <p:nvSpPr>
          <p:cNvPr id="69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70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及题注">
    <p:spTree>
      <p:nvGrpSpPr>
        <p:cNvPr id="1" name=""/>
        <p:cNvGrpSpPr/>
        <p:nvPr/>
      </p:nvGrpSpPr>
      <p:grpSpPr>
        <a:xfrm>
          <a:off x="0" y="0"/>
          <a:ext cx="0" cy="0"/>
          <a:chOff x="0" y="0"/>
          <a:chExt cx="0" cy="0"/>
        </a:xfrm>
      </p:grpSpPr>
      <p:grpSp>
        <p:nvGrpSpPr>
          <p:cNvPr id="1014" name="框架"/>
          <p:cNvGrpSpPr/>
          <p:nvPr/>
        </p:nvGrpSpPr>
        <p:grpSpPr>
          <a:xfrm>
            <a:off x="4417838" y="1630342"/>
            <a:ext cx="6291029" cy="4576843"/>
            <a:chOff x="0" y="0"/>
            <a:chExt cx="6291028" cy="4576842"/>
          </a:xfrm>
        </p:grpSpPr>
        <p:grpSp>
          <p:nvGrpSpPr>
            <p:cNvPr id="862" name="组 615"/>
            <p:cNvGrpSpPr/>
            <p:nvPr/>
          </p:nvGrpSpPr>
          <p:grpSpPr>
            <a:xfrm>
              <a:off x="996652" y="-1"/>
              <a:ext cx="5294377" cy="4115281"/>
              <a:chOff x="0" y="0"/>
              <a:chExt cx="5294376" cy="4115279"/>
            </a:xfrm>
          </p:grpSpPr>
          <p:grpSp>
            <p:nvGrpSpPr>
              <p:cNvPr id="786" name="组 767"/>
              <p:cNvGrpSpPr/>
              <p:nvPr/>
            </p:nvGrpSpPr>
            <p:grpSpPr>
              <a:xfrm>
                <a:off x="0" y="19243"/>
                <a:ext cx="5294377" cy="61297"/>
                <a:chOff x="0" y="0"/>
                <a:chExt cx="5294376" cy="61295"/>
              </a:xfrm>
            </p:grpSpPr>
            <p:sp>
              <p:nvSpPr>
                <p:cNvPr id="712" name="任意多边形 843"/>
                <p:cNvSpPr/>
                <p:nvPr/>
              </p:nvSpPr>
              <p:spPr>
                <a:xfrm flipH="1">
                  <a:off x="-1" y="7913"/>
                  <a:ext cx="26291" cy="12701"/>
                </a:xfrm>
                <a:custGeom>
                  <a:avLst/>
                  <a:gdLst/>
                  <a:ahLst/>
                  <a:cxnLst>
                    <a:cxn ang="0">
                      <a:pos x="wd2" y="hd2"/>
                    </a:cxn>
                    <a:cxn ang="5400000">
                      <a:pos x="wd2" y="hd2"/>
                    </a:cxn>
                    <a:cxn ang="10800000">
                      <a:pos x="wd2" y="hd2"/>
                    </a:cxn>
                    <a:cxn ang="16200000">
                      <a:pos x="wd2" y="hd2"/>
                    </a:cxn>
                  </a:cxnLst>
                  <a:rect l="0" t="0" r="r" b="b"/>
                  <a:pathLst>
                    <a:path w="17853" h="21600" extrusionOk="0">
                      <a:moveTo>
                        <a:pt x="5925" y="21600"/>
                      </a:moveTo>
                      <a:lnTo>
                        <a:pt x="17853" y="10800"/>
                      </a:lnTo>
                      <a:cubicBezTo>
                        <a:pt x="15596" y="7200"/>
                        <a:pt x="4635" y="3600"/>
                        <a:pt x="8826" y="0"/>
                      </a:cubicBezTo>
                      <a:cubicBezTo>
                        <a:pt x="-3747" y="3600"/>
                        <a:pt x="-1168" y="10800"/>
                        <a:pt x="592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13" name="任意多边形 844"/>
                <p:cNvSpPr/>
                <p:nvPr/>
              </p:nvSpPr>
              <p:spPr>
                <a:xfrm flipH="1">
                  <a:off x="23867" y="12751"/>
                  <a:ext cx="12701" cy="12701"/>
                </a:xfrm>
                <a:custGeom>
                  <a:avLst/>
                  <a:gdLst/>
                  <a:ahLst/>
                  <a:cxnLst>
                    <a:cxn ang="0">
                      <a:pos x="wd2" y="hd2"/>
                    </a:cxn>
                    <a:cxn ang="5400000">
                      <a:pos x="wd2" y="hd2"/>
                    </a:cxn>
                    <a:cxn ang="10800000">
                      <a:pos x="wd2" y="hd2"/>
                    </a:cxn>
                    <a:cxn ang="16200000">
                      <a:pos x="wd2" y="hd2"/>
                    </a:cxn>
                  </a:cxnLst>
                  <a:rect l="0" t="0" r="r" b="b"/>
                  <a:pathLst>
                    <a:path w="21600" h="17894" extrusionOk="0">
                      <a:moveTo>
                        <a:pt x="0" y="17894"/>
                      </a:moveTo>
                      <a:lnTo>
                        <a:pt x="21600" y="7094"/>
                      </a:lnTo>
                      <a:cubicBezTo>
                        <a:pt x="17280" y="-3706"/>
                        <a:pt x="11880" y="-3706"/>
                        <a:pt x="0" y="1789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14" name="任意多边形 845"/>
                <p:cNvSpPr/>
                <p:nvPr/>
              </p:nvSpPr>
              <p:spPr>
                <a:xfrm flipH="1">
                  <a:off x="5566" y="12752"/>
                  <a:ext cx="19881" cy="12701"/>
                </a:xfrm>
                <a:custGeom>
                  <a:avLst/>
                  <a:gdLst/>
                  <a:ahLst/>
                  <a:cxnLst>
                    <a:cxn ang="0">
                      <a:pos x="wd2" y="hd2"/>
                    </a:cxn>
                    <a:cxn ang="5400000">
                      <a:pos x="wd2" y="hd2"/>
                    </a:cxn>
                    <a:cxn ang="10800000">
                      <a:pos x="wd2" y="hd2"/>
                    </a:cxn>
                    <a:cxn ang="16200000">
                      <a:pos x="wd2" y="hd2"/>
                    </a:cxn>
                  </a:cxnLst>
                  <a:rect l="0" t="0" r="r" b="b"/>
                  <a:pathLst>
                    <a:path w="21600" h="13708" extrusionOk="0">
                      <a:moveTo>
                        <a:pt x="21600" y="0"/>
                      </a:moveTo>
                      <a:lnTo>
                        <a:pt x="0" y="7200"/>
                      </a:lnTo>
                      <a:cubicBezTo>
                        <a:pt x="2634" y="10800"/>
                        <a:pt x="3161" y="21600"/>
                        <a:pt x="10010" y="3600"/>
                      </a:cubicBezTo>
                      <a:cubicBezTo>
                        <a:pt x="7902" y="10800"/>
                        <a:pt x="12117" y="3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15" name="任意多边形 15"/>
                <p:cNvSpPr/>
                <p:nvPr/>
              </p:nvSpPr>
              <p:spPr>
                <a:xfrm flipH="1">
                  <a:off x="108941" y="8967"/>
                  <a:ext cx="20604" cy="12701"/>
                </a:xfrm>
                <a:custGeom>
                  <a:avLst/>
                  <a:gdLst/>
                  <a:ahLst/>
                  <a:cxnLst>
                    <a:cxn ang="0">
                      <a:pos x="wd2" y="hd2"/>
                    </a:cxn>
                    <a:cxn ang="5400000">
                      <a:pos x="wd2" y="hd2"/>
                    </a:cxn>
                    <a:cxn ang="10800000">
                      <a:pos x="wd2" y="hd2"/>
                    </a:cxn>
                    <a:cxn ang="16200000">
                      <a:pos x="wd2" y="hd2"/>
                    </a:cxn>
                  </a:cxnLst>
                  <a:rect l="0" t="0" r="r" b="b"/>
                  <a:pathLst>
                    <a:path w="20728" h="21600" extrusionOk="0">
                      <a:moveTo>
                        <a:pt x="88" y="0"/>
                      </a:moveTo>
                      <a:cubicBezTo>
                        <a:pt x="-872" y="3600"/>
                        <a:pt x="6328" y="14400"/>
                        <a:pt x="7768" y="21600"/>
                      </a:cubicBezTo>
                      <a:lnTo>
                        <a:pt x="20728" y="14400"/>
                      </a:lnTo>
                      <a:cubicBezTo>
                        <a:pt x="14008" y="10800"/>
                        <a:pt x="1048" y="7200"/>
                        <a:pt x="8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16" name="任意多边形 16"/>
                <p:cNvSpPr/>
                <p:nvPr/>
              </p:nvSpPr>
              <p:spPr>
                <a:xfrm flipH="1">
                  <a:off x="121663" y="12133"/>
                  <a:ext cx="19881" cy="12701"/>
                </a:xfrm>
                <a:custGeom>
                  <a:avLst/>
                  <a:gdLst/>
                  <a:ahLst/>
                  <a:cxnLst>
                    <a:cxn ang="0">
                      <a:pos x="wd2" y="hd2"/>
                    </a:cxn>
                    <a:cxn ang="5400000">
                      <a:pos x="wd2" y="hd2"/>
                    </a:cxn>
                    <a:cxn ang="10800000">
                      <a:pos x="wd2" y="hd2"/>
                    </a:cxn>
                    <a:cxn ang="16200000">
                      <a:pos x="wd2" y="hd2"/>
                    </a:cxn>
                  </a:cxnLst>
                  <a:rect l="0" t="0" r="r" b="b"/>
                  <a:pathLst>
                    <a:path w="20770" h="21600" extrusionOk="0">
                      <a:moveTo>
                        <a:pt x="20618" y="0"/>
                      </a:moveTo>
                      <a:lnTo>
                        <a:pt x="0" y="21600"/>
                      </a:lnTo>
                      <a:cubicBezTo>
                        <a:pt x="18164" y="21600"/>
                        <a:pt x="21600" y="14400"/>
                        <a:pt x="2061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17" name="任意多边形 17"/>
                <p:cNvSpPr/>
                <p:nvPr/>
              </p:nvSpPr>
              <p:spPr>
                <a:xfrm flipH="1">
                  <a:off x="5566" y="17936"/>
                  <a:ext cx="38965" cy="12701"/>
                </a:xfrm>
                <a:custGeom>
                  <a:avLst/>
                  <a:gdLst/>
                  <a:ahLst/>
                  <a:cxnLst>
                    <a:cxn ang="0">
                      <a:pos x="wd2" y="hd2"/>
                    </a:cxn>
                    <a:cxn ang="5400000">
                      <a:pos x="wd2" y="hd2"/>
                    </a:cxn>
                    <a:cxn ang="10800000">
                      <a:pos x="wd2" y="hd2"/>
                    </a:cxn>
                    <a:cxn ang="16200000">
                      <a:pos x="wd2" y="hd2"/>
                    </a:cxn>
                  </a:cxnLst>
                  <a:rect l="0" t="0" r="r" b="b"/>
                  <a:pathLst>
                    <a:path w="21600" h="21600" extrusionOk="0">
                      <a:moveTo>
                        <a:pt x="3688" y="21600"/>
                      </a:moveTo>
                      <a:lnTo>
                        <a:pt x="21600" y="0"/>
                      </a:lnTo>
                      <a:lnTo>
                        <a:pt x="0" y="21600"/>
                      </a:lnTo>
                      <a:lnTo>
                        <a:pt x="3688"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18" name="任意多边形 18"/>
                <p:cNvSpPr/>
                <p:nvPr/>
              </p:nvSpPr>
              <p:spPr>
                <a:xfrm flipH="1">
                  <a:off x="194026" y="5803"/>
                  <a:ext cx="19881" cy="12701"/>
                </a:xfrm>
                <a:custGeom>
                  <a:avLst/>
                  <a:gdLst/>
                  <a:ahLst/>
                  <a:cxnLst>
                    <a:cxn ang="0">
                      <a:pos x="wd2" y="hd2"/>
                    </a:cxn>
                    <a:cxn ang="5400000">
                      <a:pos x="wd2" y="hd2"/>
                    </a:cxn>
                    <a:cxn ang="10800000">
                      <a:pos x="wd2" y="hd2"/>
                    </a:cxn>
                    <a:cxn ang="16200000">
                      <a:pos x="wd2" y="hd2"/>
                    </a:cxn>
                  </a:cxnLst>
                  <a:rect l="0" t="0" r="r" b="b"/>
                  <a:pathLst>
                    <a:path w="21600" h="21600" extrusionOk="0">
                      <a:moveTo>
                        <a:pt x="9771" y="17280"/>
                      </a:moveTo>
                      <a:lnTo>
                        <a:pt x="21600" y="0"/>
                      </a:lnTo>
                      <a:lnTo>
                        <a:pt x="0" y="21600"/>
                      </a:lnTo>
                      <a:lnTo>
                        <a:pt x="9771" y="1728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19" name="任意多边形 19"/>
                <p:cNvSpPr/>
                <p:nvPr/>
              </p:nvSpPr>
              <p:spPr>
                <a:xfrm flipH="1">
                  <a:off x="253316" y="4748"/>
                  <a:ext cx="40110" cy="12701"/>
                </a:xfrm>
                <a:custGeom>
                  <a:avLst/>
                  <a:gdLst/>
                  <a:ahLst/>
                  <a:cxnLst>
                    <a:cxn ang="0">
                      <a:pos x="wd2" y="hd2"/>
                    </a:cxn>
                    <a:cxn ang="5400000">
                      <a:pos x="wd2" y="hd2"/>
                    </a:cxn>
                    <a:cxn ang="10800000">
                      <a:pos x="wd2" y="hd2"/>
                    </a:cxn>
                    <a:cxn ang="16200000">
                      <a:pos x="wd2" y="hd2"/>
                    </a:cxn>
                  </a:cxnLst>
                  <a:rect l="0" t="0" r="r" b="b"/>
                  <a:pathLst>
                    <a:path w="18784" h="21600" extrusionOk="0">
                      <a:moveTo>
                        <a:pt x="17853" y="21600"/>
                      </a:moveTo>
                      <a:cubicBezTo>
                        <a:pt x="21600" y="10800"/>
                        <a:pt x="12563" y="3600"/>
                        <a:pt x="16531" y="0"/>
                      </a:cubicBezTo>
                      <a:cubicBezTo>
                        <a:pt x="10359" y="0"/>
                        <a:pt x="4849" y="7200"/>
                        <a:pt x="0" y="18000"/>
                      </a:cubicBezTo>
                      <a:cubicBezTo>
                        <a:pt x="5290" y="10800"/>
                        <a:pt x="10800" y="14400"/>
                        <a:pt x="17853"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20" name="任意多边形 20"/>
                <p:cNvSpPr/>
                <p:nvPr/>
              </p:nvSpPr>
              <p:spPr>
                <a:xfrm flipH="1">
                  <a:off x="293425" y="7386"/>
                  <a:ext cx="17495"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600" y="14400"/>
                        <a:pt x="13800" y="7200"/>
                        <a:pt x="21600" y="0"/>
                      </a:cubicBezTo>
                      <a:cubicBezTo>
                        <a:pt x="14400" y="0"/>
                        <a:pt x="7200" y="72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21" name="任意多边形 21"/>
                <p:cNvSpPr/>
                <p:nvPr/>
              </p:nvSpPr>
              <p:spPr>
                <a:xfrm flipH="1">
                  <a:off x="175737" y="11078"/>
                  <a:ext cx="1510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575" y="17280"/>
                        <a:pt x="15525" y="4320"/>
                        <a:pt x="0" y="0"/>
                      </a:cubicBezTo>
                      <a:lnTo>
                        <a:pt x="10800" y="2160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22" name="任意多边形 22"/>
                <p:cNvSpPr/>
                <p:nvPr/>
              </p:nvSpPr>
              <p:spPr>
                <a:xfrm flipH="1">
                  <a:off x="182893" y="12660"/>
                  <a:ext cx="17495"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000" y="2160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23" name="任意多边形 23"/>
                <p:cNvSpPr/>
                <p:nvPr/>
              </p:nvSpPr>
              <p:spPr>
                <a:xfrm flipH="1">
                  <a:off x="168194" y="19538"/>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8640" y="0"/>
                        <a:pt x="1296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24" name="任意多边形 24"/>
                <p:cNvSpPr/>
                <p:nvPr/>
              </p:nvSpPr>
              <p:spPr>
                <a:xfrm flipH="1">
                  <a:off x="89856" y="20046"/>
                  <a:ext cx="22202" cy="12701"/>
                </a:xfrm>
                <a:custGeom>
                  <a:avLst/>
                  <a:gdLst/>
                  <a:ahLst/>
                  <a:cxnLst>
                    <a:cxn ang="0">
                      <a:pos x="wd2" y="hd2"/>
                    </a:cxn>
                    <a:cxn ang="5400000">
                      <a:pos x="wd2" y="hd2"/>
                    </a:cxn>
                    <a:cxn ang="10800000">
                      <a:pos x="wd2" y="hd2"/>
                    </a:cxn>
                    <a:cxn ang="16200000">
                      <a:pos x="wd2" y="hd2"/>
                    </a:cxn>
                  </a:cxnLst>
                  <a:rect l="0" t="0" r="r" b="b"/>
                  <a:pathLst>
                    <a:path w="13401" h="21600" extrusionOk="0">
                      <a:moveTo>
                        <a:pt x="13401" y="0"/>
                      </a:moveTo>
                      <a:cubicBezTo>
                        <a:pt x="6489" y="7200"/>
                        <a:pt x="-8199" y="12000"/>
                        <a:pt x="5913" y="21600"/>
                      </a:cubicBezTo>
                      <a:cubicBezTo>
                        <a:pt x="10809" y="14400"/>
                        <a:pt x="2745" y="9600"/>
                        <a:pt x="1340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25" name="任意多边形 25"/>
                <p:cNvSpPr/>
                <p:nvPr/>
              </p:nvSpPr>
              <p:spPr>
                <a:xfrm flipH="1">
                  <a:off x="141543" y="15826"/>
                  <a:ext cx="22267"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0221" y="21600"/>
                      </a:lnTo>
                      <a:cubicBezTo>
                        <a:pt x="19762" y="16200"/>
                        <a:pt x="16085" y="5400"/>
                        <a:pt x="21600" y="0"/>
                      </a:cubicBez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26" name="任意多边形 26"/>
                <p:cNvSpPr/>
                <p:nvPr/>
              </p:nvSpPr>
              <p:spPr>
                <a:xfrm flipH="1">
                  <a:off x="162628" y="1740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4909"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27" name="任意多边形 27"/>
                <p:cNvSpPr/>
                <p:nvPr/>
              </p:nvSpPr>
              <p:spPr>
                <a:xfrm flipH="1">
                  <a:off x="266819" y="12660"/>
                  <a:ext cx="38535" cy="12701"/>
                </a:xfrm>
                <a:custGeom>
                  <a:avLst/>
                  <a:gdLst/>
                  <a:ahLst/>
                  <a:cxnLst>
                    <a:cxn ang="0">
                      <a:pos x="wd2" y="hd2"/>
                    </a:cxn>
                    <a:cxn ang="5400000">
                      <a:pos x="wd2" y="hd2"/>
                    </a:cxn>
                    <a:cxn ang="10800000">
                      <a:pos x="wd2" y="hd2"/>
                    </a:cxn>
                    <a:cxn ang="16200000">
                      <a:pos x="wd2" y="hd2"/>
                    </a:cxn>
                  </a:cxnLst>
                  <a:rect l="0" t="0" r="r" b="b"/>
                  <a:pathLst>
                    <a:path w="19383" h="21600" extrusionOk="0">
                      <a:moveTo>
                        <a:pt x="15120" y="0"/>
                      </a:moveTo>
                      <a:cubicBezTo>
                        <a:pt x="10560" y="10800"/>
                        <a:pt x="5520" y="10800"/>
                        <a:pt x="0" y="10800"/>
                      </a:cubicBezTo>
                      <a:cubicBezTo>
                        <a:pt x="6000" y="16200"/>
                        <a:pt x="12240" y="21600"/>
                        <a:pt x="18240" y="21600"/>
                      </a:cubicBezTo>
                      <a:cubicBezTo>
                        <a:pt x="18960" y="10800"/>
                        <a:pt x="21600" y="0"/>
                        <a:pt x="151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28" name="任意多边形 28"/>
                <p:cNvSpPr/>
                <p:nvPr/>
              </p:nvSpPr>
              <p:spPr>
                <a:xfrm flipH="1">
                  <a:off x="225448" y="1266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2960" y="21600"/>
                        <a:pt x="216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29" name="任意多边形 29"/>
                <p:cNvSpPr/>
                <p:nvPr/>
              </p:nvSpPr>
              <p:spPr>
                <a:xfrm flipH="1">
                  <a:off x="408342" y="1318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21600"/>
                      </a:lnTo>
                      <a:cubicBezTo>
                        <a:pt x="17280" y="21600"/>
                        <a:pt x="17280" y="0"/>
                        <a:pt x="21600"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30" name="任意多边形 30"/>
                <p:cNvSpPr/>
                <p:nvPr/>
              </p:nvSpPr>
              <p:spPr>
                <a:xfrm flipH="1">
                  <a:off x="247304" y="14243"/>
                  <a:ext cx="21885" cy="12701"/>
                </a:xfrm>
                <a:custGeom>
                  <a:avLst/>
                  <a:gdLst/>
                  <a:ahLst/>
                  <a:cxnLst>
                    <a:cxn ang="0">
                      <a:pos x="wd2" y="hd2"/>
                    </a:cxn>
                    <a:cxn ang="5400000">
                      <a:pos x="wd2" y="hd2"/>
                    </a:cxn>
                    <a:cxn ang="10800000">
                      <a:pos x="wd2" y="hd2"/>
                    </a:cxn>
                    <a:cxn ang="16200000">
                      <a:pos x="wd2" y="hd2"/>
                    </a:cxn>
                  </a:cxnLst>
                  <a:rect l="0" t="0" r="r" b="b"/>
                  <a:pathLst>
                    <a:path w="21231" h="21600" extrusionOk="0">
                      <a:moveTo>
                        <a:pt x="2388" y="21600"/>
                      </a:moveTo>
                      <a:cubicBezTo>
                        <a:pt x="11120" y="21600"/>
                        <a:pt x="16176" y="10800"/>
                        <a:pt x="21231" y="0"/>
                      </a:cubicBezTo>
                      <a:cubicBezTo>
                        <a:pt x="14797" y="0"/>
                        <a:pt x="7903" y="10800"/>
                        <a:pt x="550" y="10800"/>
                      </a:cubicBezTo>
                      <a:cubicBezTo>
                        <a:pt x="-369" y="10800"/>
                        <a:pt x="-369" y="21600"/>
                        <a:pt x="238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31" name="任意多边形 31"/>
                <p:cNvSpPr/>
                <p:nvPr/>
              </p:nvSpPr>
              <p:spPr>
                <a:xfrm flipH="1">
                  <a:off x="326027" y="10278"/>
                  <a:ext cx="15905" cy="12701"/>
                </a:xfrm>
                <a:custGeom>
                  <a:avLst/>
                  <a:gdLst/>
                  <a:ahLst/>
                  <a:cxnLst>
                    <a:cxn ang="0">
                      <a:pos x="wd2" y="hd2"/>
                    </a:cxn>
                    <a:cxn ang="5400000">
                      <a:pos x="wd2" y="hd2"/>
                    </a:cxn>
                    <a:cxn ang="10800000">
                      <a:pos x="wd2" y="hd2"/>
                    </a:cxn>
                    <a:cxn ang="16200000">
                      <a:pos x="wd2" y="hd2"/>
                    </a:cxn>
                  </a:cxnLst>
                  <a:rect l="0" t="0" r="r" b="b"/>
                  <a:pathLst>
                    <a:path w="21600" h="16362" extrusionOk="0">
                      <a:moveTo>
                        <a:pt x="0" y="1962"/>
                      </a:moveTo>
                      <a:cubicBezTo>
                        <a:pt x="6545" y="9162"/>
                        <a:pt x="13745" y="16362"/>
                        <a:pt x="21600" y="16362"/>
                      </a:cubicBezTo>
                      <a:cubicBezTo>
                        <a:pt x="15055" y="9162"/>
                        <a:pt x="1964" y="-5238"/>
                        <a:pt x="0" y="196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32" name="任意多边形 32"/>
                <p:cNvSpPr/>
                <p:nvPr/>
              </p:nvSpPr>
              <p:spPr>
                <a:xfrm flipH="1">
                  <a:off x="228753" y="11078"/>
                  <a:ext cx="12701" cy="12701"/>
                </a:xfrm>
                <a:custGeom>
                  <a:avLst/>
                  <a:gdLst/>
                  <a:ahLst/>
                  <a:cxnLst>
                    <a:cxn ang="0">
                      <a:pos x="wd2" y="hd2"/>
                    </a:cxn>
                    <a:cxn ang="5400000">
                      <a:pos x="wd2" y="hd2"/>
                    </a:cxn>
                    <a:cxn ang="10800000">
                      <a:pos x="wd2" y="hd2"/>
                    </a:cxn>
                    <a:cxn ang="16200000">
                      <a:pos x="wd2" y="hd2"/>
                    </a:cxn>
                  </a:cxnLst>
                  <a:rect l="0" t="0" r="r" b="b"/>
                  <a:pathLst>
                    <a:path w="17894" h="9600" extrusionOk="0">
                      <a:moveTo>
                        <a:pt x="7094" y="9600"/>
                      </a:moveTo>
                      <a:lnTo>
                        <a:pt x="17894" y="9600"/>
                      </a:lnTo>
                      <a:cubicBezTo>
                        <a:pt x="-3706" y="-12000"/>
                        <a:pt x="-3706" y="9600"/>
                        <a:pt x="7094"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33" name="任意多边形 33"/>
                <p:cNvSpPr/>
                <p:nvPr/>
              </p:nvSpPr>
              <p:spPr>
                <a:xfrm flipH="1">
                  <a:off x="232990" y="12133"/>
                  <a:ext cx="14315" cy="12701"/>
                </a:xfrm>
                <a:custGeom>
                  <a:avLst/>
                  <a:gdLst/>
                  <a:ahLst/>
                  <a:cxnLst>
                    <a:cxn ang="0">
                      <a:pos x="wd2" y="hd2"/>
                    </a:cxn>
                    <a:cxn ang="5400000">
                      <a:pos x="wd2" y="hd2"/>
                    </a:cxn>
                    <a:cxn ang="10800000">
                      <a:pos x="wd2" y="hd2"/>
                    </a:cxn>
                    <a:cxn ang="16200000">
                      <a:pos x="wd2" y="hd2"/>
                    </a:cxn>
                  </a:cxnLst>
                  <a:rect l="0" t="0" r="r" b="b"/>
                  <a:pathLst>
                    <a:path w="21600" h="21600" extrusionOk="0">
                      <a:moveTo>
                        <a:pt x="17419" y="0"/>
                      </a:moveTo>
                      <a:cubicBezTo>
                        <a:pt x="10452" y="7200"/>
                        <a:pt x="5574" y="14400"/>
                        <a:pt x="0" y="21600"/>
                      </a:cubicBezTo>
                      <a:cubicBezTo>
                        <a:pt x="7665" y="21600"/>
                        <a:pt x="15329" y="14400"/>
                        <a:pt x="21600" y="14400"/>
                      </a:cubicBezTo>
                      <a:cubicBezTo>
                        <a:pt x="20206" y="7200"/>
                        <a:pt x="18813" y="7200"/>
                        <a:pt x="17419"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34" name="任意多边形 34"/>
                <p:cNvSpPr/>
                <p:nvPr/>
              </p:nvSpPr>
              <p:spPr>
                <a:xfrm flipH="1">
                  <a:off x="393181" y="19538"/>
                  <a:ext cx="79092" cy="20048"/>
                </a:xfrm>
                <a:custGeom>
                  <a:avLst/>
                  <a:gdLst/>
                  <a:ahLst/>
                  <a:cxnLst>
                    <a:cxn ang="0">
                      <a:pos x="wd2" y="hd2"/>
                    </a:cxn>
                    <a:cxn ang="5400000">
                      <a:pos x="wd2" y="hd2"/>
                    </a:cxn>
                    <a:cxn ang="10800000">
                      <a:pos x="wd2" y="hd2"/>
                    </a:cxn>
                    <a:cxn ang="16200000">
                      <a:pos x="wd2" y="hd2"/>
                    </a:cxn>
                  </a:cxnLst>
                  <a:rect l="0" t="0" r="r" b="b"/>
                  <a:pathLst>
                    <a:path w="18053" h="21600" extrusionOk="0">
                      <a:moveTo>
                        <a:pt x="5258" y="21600"/>
                      </a:moveTo>
                      <a:cubicBezTo>
                        <a:pt x="5586" y="18400"/>
                        <a:pt x="11040" y="15200"/>
                        <a:pt x="15731" y="19200"/>
                      </a:cubicBezTo>
                      <a:cubicBezTo>
                        <a:pt x="20313" y="16800"/>
                        <a:pt x="17368" y="5600"/>
                        <a:pt x="13331" y="0"/>
                      </a:cubicBezTo>
                      <a:cubicBezTo>
                        <a:pt x="13222" y="1600"/>
                        <a:pt x="13222" y="2400"/>
                        <a:pt x="8422" y="4800"/>
                      </a:cubicBezTo>
                      <a:cubicBezTo>
                        <a:pt x="10058" y="6400"/>
                        <a:pt x="19004" y="8800"/>
                        <a:pt x="14968" y="11200"/>
                      </a:cubicBezTo>
                      <a:cubicBezTo>
                        <a:pt x="8640" y="12800"/>
                        <a:pt x="9840" y="10400"/>
                        <a:pt x="6786" y="8800"/>
                      </a:cubicBezTo>
                      <a:cubicBezTo>
                        <a:pt x="9295" y="12800"/>
                        <a:pt x="-1287" y="14400"/>
                        <a:pt x="131" y="20000"/>
                      </a:cubicBezTo>
                      <a:lnTo>
                        <a:pt x="5586" y="18400"/>
                      </a:lnTo>
                      <a:cubicBezTo>
                        <a:pt x="5695" y="19200"/>
                        <a:pt x="3731" y="20800"/>
                        <a:pt x="525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35" name="任意多边形 35"/>
                <p:cNvSpPr/>
                <p:nvPr/>
              </p:nvSpPr>
              <p:spPr>
                <a:xfrm flipH="1">
                  <a:off x="365787" y="11078"/>
                  <a:ext cx="47712" cy="12701"/>
                </a:xfrm>
                <a:custGeom>
                  <a:avLst/>
                  <a:gdLst/>
                  <a:ahLst/>
                  <a:cxnLst>
                    <a:cxn ang="0">
                      <a:pos x="wd2" y="hd2"/>
                    </a:cxn>
                    <a:cxn ang="5400000">
                      <a:pos x="wd2" y="hd2"/>
                    </a:cxn>
                    <a:cxn ang="10800000">
                      <a:pos x="wd2" y="hd2"/>
                    </a:cxn>
                    <a:cxn ang="16200000">
                      <a:pos x="wd2" y="hd2"/>
                    </a:cxn>
                  </a:cxnLst>
                  <a:rect l="0" t="0" r="r" b="b"/>
                  <a:pathLst>
                    <a:path w="21600" h="21600" extrusionOk="0">
                      <a:moveTo>
                        <a:pt x="17712" y="21600"/>
                      </a:moveTo>
                      <a:lnTo>
                        <a:pt x="21600" y="21600"/>
                      </a:lnTo>
                      <a:cubicBezTo>
                        <a:pt x="17064" y="18000"/>
                        <a:pt x="14040" y="14400"/>
                        <a:pt x="8208" y="0"/>
                      </a:cubicBezTo>
                      <a:cubicBezTo>
                        <a:pt x="1728" y="7200"/>
                        <a:pt x="432" y="14400"/>
                        <a:pt x="0" y="18000"/>
                      </a:cubicBezTo>
                      <a:lnTo>
                        <a:pt x="19008" y="21600"/>
                      </a:lnTo>
                      <a:lnTo>
                        <a:pt x="17712"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36" name="任意多边形 36"/>
                <p:cNvSpPr/>
                <p:nvPr/>
              </p:nvSpPr>
              <p:spPr>
                <a:xfrm flipH="1">
                  <a:off x="305336" y="16353"/>
                  <a:ext cx="60452" cy="12701"/>
                </a:xfrm>
                <a:custGeom>
                  <a:avLst/>
                  <a:gdLst/>
                  <a:ahLst/>
                  <a:cxnLst>
                    <a:cxn ang="0">
                      <a:pos x="wd2" y="hd2"/>
                    </a:cxn>
                    <a:cxn ang="5400000">
                      <a:pos x="wd2" y="hd2"/>
                    </a:cxn>
                    <a:cxn ang="10800000">
                      <a:pos x="wd2" y="hd2"/>
                    </a:cxn>
                    <a:cxn ang="16200000">
                      <a:pos x="wd2" y="hd2"/>
                    </a:cxn>
                  </a:cxnLst>
                  <a:rect l="0" t="0" r="r" b="b"/>
                  <a:pathLst>
                    <a:path w="19318" h="21600" extrusionOk="0">
                      <a:moveTo>
                        <a:pt x="12169" y="4629"/>
                      </a:moveTo>
                      <a:cubicBezTo>
                        <a:pt x="10039" y="10800"/>
                        <a:pt x="3499" y="13886"/>
                        <a:pt x="7454" y="21600"/>
                      </a:cubicBezTo>
                      <a:cubicBezTo>
                        <a:pt x="15515" y="21600"/>
                        <a:pt x="13082" y="15429"/>
                        <a:pt x="17949" y="12343"/>
                      </a:cubicBezTo>
                      <a:cubicBezTo>
                        <a:pt x="5020" y="13886"/>
                        <a:pt x="21600" y="9257"/>
                        <a:pt x="12321" y="4629"/>
                      </a:cubicBezTo>
                      <a:cubicBezTo>
                        <a:pt x="14755" y="4629"/>
                        <a:pt x="17037" y="3086"/>
                        <a:pt x="19318" y="3086"/>
                      </a:cubicBezTo>
                      <a:cubicBezTo>
                        <a:pt x="16885" y="3086"/>
                        <a:pt x="14755" y="1543"/>
                        <a:pt x="12625" y="0"/>
                      </a:cubicBezTo>
                      <a:lnTo>
                        <a:pt x="12930" y="1543"/>
                      </a:lnTo>
                      <a:cubicBezTo>
                        <a:pt x="12930" y="1543"/>
                        <a:pt x="12930" y="1543"/>
                        <a:pt x="12930" y="1543"/>
                      </a:cubicBezTo>
                      <a:cubicBezTo>
                        <a:pt x="13538" y="1543"/>
                        <a:pt x="13690" y="1543"/>
                        <a:pt x="13082" y="1543"/>
                      </a:cubicBezTo>
                      <a:lnTo>
                        <a:pt x="12777" y="1543"/>
                      </a:lnTo>
                      <a:cubicBezTo>
                        <a:pt x="12625" y="3086"/>
                        <a:pt x="12473" y="3086"/>
                        <a:pt x="12169" y="4629"/>
                      </a:cubicBezTo>
                      <a:cubicBezTo>
                        <a:pt x="8518" y="3086"/>
                        <a:pt x="11561" y="3086"/>
                        <a:pt x="12777" y="1543"/>
                      </a:cubicBezTo>
                      <a:cubicBezTo>
                        <a:pt x="12777" y="1543"/>
                        <a:pt x="12930" y="1543"/>
                        <a:pt x="12930" y="1543"/>
                      </a:cubicBezTo>
                      <a:lnTo>
                        <a:pt x="0" y="4629"/>
                      </a:lnTo>
                      <a:cubicBezTo>
                        <a:pt x="2738" y="4629"/>
                        <a:pt x="6085" y="4629"/>
                        <a:pt x="12169" y="46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37" name="任意多边形 37"/>
                <p:cNvSpPr/>
                <p:nvPr/>
              </p:nvSpPr>
              <p:spPr>
                <a:xfrm flipH="1">
                  <a:off x="119408" y="29542"/>
                  <a:ext cx="12701" cy="12701"/>
                </a:xfrm>
                <a:custGeom>
                  <a:avLst/>
                  <a:gdLst/>
                  <a:ahLst/>
                  <a:cxnLst>
                    <a:cxn ang="0">
                      <a:pos x="wd2" y="hd2"/>
                    </a:cxn>
                    <a:cxn ang="5400000">
                      <a:pos x="wd2" y="hd2"/>
                    </a:cxn>
                    <a:cxn ang="10800000">
                      <a:pos x="wd2" y="hd2"/>
                    </a:cxn>
                    <a:cxn ang="16200000">
                      <a:pos x="wd2" y="hd2"/>
                    </a:cxn>
                  </a:cxnLst>
                  <a:rect l="0" t="0" r="r" b="b"/>
                  <a:pathLst>
                    <a:path w="15475" h="21600" extrusionOk="0">
                      <a:moveTo>
                        <a:pt x="15475" y="21600"/>
                      </a:moveTo>
                      <a:cubicBezTo>
                        <a:pt x="9584" y="21600"/>
                        <a:pt x="9584" y="21600"/>
                        <a:pt x="9584" y="0"/>
                      </a:cubicBezTo>
                      <a:cubicBezTo>
                        <a:pt x="-2198" y="21600"/>
                        <a:pt x="-6125" y="21600"/>
                        <a:pt x="1547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38" name="任意多边形 38"/>
                <p:cNvSpPr/>
                <p:nvPr/>
              </p:nvSpPr>
              <p:spPr>
                <a:xfrm flipH="1">
                  <a:off x="114315" y="24794"/>
                  <a:ext cx="46868" cy="12701"/>
                </a:xfrm>
                <a:custGeom>
                  <a:avLst/>
                  <a:gdLst/>
                  <a:ahLst/>
                  <a:cxnLst>
                    <a:cxn ang="0">
                      <a:pos x="wd2" y="hd2"/>
                    </a:cxn>
                    <a:cxn ang="5400000">
                      <a:pos x="wd2" y="hd2"/>
                    </a:cxn>
                    <a:cxn ang="10800000">
                      <a:pos x="wd2" y="hd2"/>
                    </a:cxn>
                    <a:cxn ang="16200000">
                      <a:pos x="wd2" y="hd2"/>
                    </a:cxn>
                  </a:cxnLst>
                  <a:rect l="0" t="0" r="r" b="b"/>
                  <a:pathLst>
                    <a:path w="17204" h="21600" extrusionOk="0">
                      <a:moveTo>
                        <a:pt x="7534" y="19800"/>
                      </a:moveTo>
                      <a:cubicBezTo>
                        <a:pt x="8597" y="18000"/>
                        <a:pt x="9482" y="14400"/>
                        <a:pt x="13023" y="16200"/>
                      </a:cubicBezTo>
                      <a:cubicBezTo>
                        <a:pt x="16033" y="18000"/>
                        <a:pt x="13023" y="19800"/>
                        <a:pt x="13200" y="21600"/>
                      </a:cubicBezTo>
                      <a:cubicBezTo>
                        <a:pt x="15325" y="19800"/>
                        <a:pt x="20636" y="16200"/>
                        <a:pt x="13908" y="12600"/>
                      </a:cubicBezTo>
                      <a:lnTo>
                        <a:pt x="12846" y="14400"/>
                      </a:lnTo>
                      <a:cubicBezTo>
                        <a:pt x="6826" y="10800"/>
                        <a:pt x="-964" y="1800"/>
                        <a:pt x="98" y="0"/>
                      </a:cubicBezTo>
                      <a:cubicBezTo>
                        <a:pt x="1869" y="7200"/>
                        <a:pt x="3462" y="12600"/>
                        <a:pt x="7534" y="19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39" name="任意多边形 39"/>
                <p:cNvSpPr/>
                <p:nvPr/>
              </p:nvSpPr>
              <p:spPr>
                <a:xfrm flipH="1">
                  <a:off x="235677" y="23739"/>
                  <a:ext cx="33098" cy="12701"/>
                </a:xfrm>
                <a:custGeom>
                  <a:avLst/>
                  <a:gdLst/>
                  <a:ahLst/>
                  <a:cxnLst>
                    <a:cxn ang="0">
                      <a:pos x="wd2" y="hd2"/>
                    </a:cxn>
                    <a:cxn ang="5400000">
                      <a:pos x="wd2" y="hd2"/>
                    </a:cxn>
                    <a:cxn ang="10800000">
                      <a:pos x="wd2" y="hd2"/>
                    </a:cxn>
                    <a:cxn ang="16200000">
                      <a:pos x="wd2" y="hd2"/>
                    </a:cxn>
                  </a:cxnLst>
                  <a:rect l="0" t="0" r="r" b="b"/>
                  <a:pathLst>
                    <a:path w="20432" h="21600" extrusionOk="0">
                      <a:moveTo>
                        <a:pt x="20432" y="0"/>
                      </a:moveTo>
                      <a:lnTo>
                        <a:pt x="0" y="7200"/>
                      </a:lnTo>
                      <a:lnTo>
                        <a:pt x="10508" y="21600"/>
                      </a:lnTo>
                      <a:lnTo>
                        <a:pt x="9924" y="14400"/>
                      </a:lnTo>
                      <a:cubicBezTo>
                        <a:pt x="21600" y="14400"/>
                        <a:pt x="18973" y="7200"/>
                        <a:pt x="2043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40" name="任意多边形 40"/>
                <p:cNvSpPr/>
                <p:nvPr/>
              </p:nvSpPr>
              <p:spPr>
                <a:xfrm flipH="1">
                  <a:off x="415884" y="10551"/>
                  <a:ext cx="19086" cy="12701"/>
                </a:xfrm>
                <a:custGeom>
                  <a:avLst/>
                  <a:gdLst/>
                  <a:ahLst/>
                  <a:cxnLst>
                    <a:cxn ang="0">
                      <a:pos x="wd2" y="hd2"/>
                    </a:cxn>
                    <a:cxn ang="5400000">
                      <a:pos x="wd2" y="hd2"/>
                    </a:cxn>
                    <a:cxn ang="10800000">
                      <a:pos x="wd2" y="hd2"/>
                    </a:cxn>
                    <a:cxn ang="16200000">
                      <a:pos x="wd2" y="hd2"/>
                    </a:cxn>
                  </a:cxnLst>
                  <a:rect l="0" t="0" r="r" b="b"/>
                  <a:pathLst>
                    <a:path w="21600" h="21600" extrusionOk="0">
                      <a:moveTo>
                        <a:pt x="16740" y="15429"/>
                      </a:moveTo>
                      <a:lnTo>
                        <a:pt x="21600" y="0"/>
                      </a:lnTo>
                      <a:lnTo>
                        <a:pt x="0" y="21600"/>
                      </a:lnTo>
                      <a:lnTo>
                        <a:pt x="16740" y="1542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41" name="任意多边形 41"/>
                <p:cNvSpPr/>
                <p:nvPr/>
              </p:nvSpPr>
              <p:spPr>
                <a:xfrm flipH="1">
                  <a:off x="462017" y="1002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8900" y="21600"/>
                      </a:moveTo>
                      <a:lnTo>
                        <a:pt x="21600" y="0"/>
                      </a:lnTo>
                      <a:lnTo>
                        <a:pt x="0" y="16200"/>
                      </a:lnTo>
                      <a:lnTo>
                        <a:pt x="189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42" name="任意多边形 42"/>
                <p:cNvSpPr/>
                <p:nvPr/>
              </p:nvSpPr>
              <p:spPr>
                <a:xfrm flipH="1">
                  <a:off x="2941022" y="4114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0286" y="0"/>
                        <a:pt x="16457"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43" name="任意多边形 43"/>
                <p:cNvSpPr/>
                <p:nvPr/>
              </p:nvSpPr>
              <p:spPr>
                <a:xfrm flipH="1">
                  <a:off x="2863622" y="40092"/>
                  <a:ext cx="12701" cy="12701"/>
                </a:xfrm>
                <a:custGeom>
                  <a:avLst/>
                  <a:gdLst/>
                  <a:ahLst/>
                  <a:cxnLst>
                    <a:cxn ang="0">
                      <a:pos x="wd2" y="hd2"/>
                    </a:cxn>
                    <a:cxn ang="5400000">
                      <a:pos x="wd2" y="hd2"/>
                    </a:cxn>
                    <a:cxn ang="10800000">
                      <a:pos x="wd2" y="hd2"/>
                    </a:cxn>
                    <a:cxn ang="16200000">
                      <a:pos x="wd2" y="hd2"/>
                    </a:cxn>
                  </a:cxnLst>
                  <a:rect l="0" t="0" r="r" b="b"/>
                  <a:pathLst>
                    <a:path w="15589" h="21600" extrusionOk="0">
                      <a:moveTo>
                        <a:pt x="6949" y="21600"/>
                      </a:moveTo>
                      <a:lnTo>
                        <a:pt x="15589" y="0"/>
                      </a:lnTo>
                      <a:cubicBezTo>
                        <a:pt x="469" y="10800"/>
                        <a:pt x="-6011" y="21600"/>
                        <a:pt x="6949"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44" name="任意多边形 44"/>
                <p:cNvSpPr/>
                <p:nvPr/>
              </p:nvSpPr>
              <p:spPr>
                <a:xfrm flipH="1">
                  <a:off x="1542669" y="6692"/>
                  <a:ext cx="29258" cy="12701"/>
                </a:xfrm>
                <a:custGeom>
                  <a:avLst/>
                  <a:gdLst/>
                  <a:ahLst/>
                  <a:cxnLst>
                    <a:cxn ang="0">
                      <a:pos x="wd2" y="hd2"/>
                    </a:cxn>
                    <a:cxn ang="5400000">
                      <a:pos x="wd2" y="hd2"/>
                    </a:cxn>
                    <a:cxn ang="10800000">
                      <a:pos x="wd2" y="hd2"/>
                    </a:cxn>
                    <a:cxn ang="16200000">
                      <a:pos x="wd2" y="hd2"/>
                    </a:cxn>
                  </a:cxnLst>
                  <a:rect l="0" t="0" r="r" b="b"/>
                  <a:pathLst>
                    <a:path w="20378" h="15529" extrusionOk="0">
                      <a:moveTo>
                        <a:pt x="20378" y="15529"/>
                      </a:moveTo>
                      <a:cubicBezTo>
                        <a:pt x="10076" y="5929"/>
                        <a:pt x="-1222" y="-6071"/>
                        <a:pt x="107" y="3529"/>
                      </a:cubicBezTo>
                      <a:lnTo>
                        <a:pt x="3098" y="13129"/>
                      </a:lnTo>
                      <a:cubicBezTo>
                        <a:pt x="10409" y="10729"/>
                        <a:pt x="15726" y="13129"/>
                        <a:pt x="20378" y="155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45" name="任意多边形 45"/>
                <p:cNvSpPr/>
                <p:nvPr/>
              </p:nvSpPr>
              <p:spPr>
                <a:xfrm flipH="1">
                  <a:off x="2267087" y="25321"/>
                  <a:ext cx="14314"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6703" y="21600"/>
                      </a:lnTo>
                      <a:lnTo>
                        <a:pt x="21600" y="0"/>
                      </a:ln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46" name="任意多边形 46"/>
                <p:cNvSpPr/>
                <p:nvPr/>
              </p:nvSpPr>
              <p:spPr>
                <a:xfrm flipH="1">
                  <a:off x="2291738" y="38510"/>
                  <a:ext cx="19085"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cubicBezTo>
                        <a:pt x="4860" y="7200"/>
                        <a:pt x="11880" y="144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47" name="任意多边形 47"/>
                <p:cNvSpPr/>
                <p:nvPr/>
              </p:nvSpPr>
              <p:spPr>
                <a:xfrm flipH="1">
                  <a:off x="3334525" y="44313"/>
                  <a:ext cx="12701" cy="12701"/>
                </a:xfrm>
                <a:custGeom>
                  <a:avLst/>
                  <a:gdLst/>
                  <a:ahLst/>
                  <a:cxnLst>
                    <a:cxn ang="0">
                      <a:pos x="wd2" y="hd2"/>
                    </a:cxn>
                    <a:cxn ang="5400000">
                      <a:pos x="wd2" y="hd2"/>
                    </a:cxn>
                    <a:cxn ang="10800000">
                      <a:pos x="wd2" y="hd2"/>
                    </a:cxn>
                    <a:cxn ang="16200000">
                      <a:pos x="wd2" y="hd2"/>
                    </a:cxn>
                  </a:cxnLst>
                  <a:rect l="0" t="0" r="r" b="b"/>
                  <a:pathLst>
                    <a:path w="14363" h="21600" extrusionOk="0">
                      <a:moveTo>
                        <a:pt x="13642" y="0"/>
                      </a:moveTo>
                      <a:lnTo>
                        <a:pt x="0" y="21600"/>
                      </a:lnTo>
                      <a:cubicBezTo>
                        <a:pt x="21600" y="21600"/>
                        <a:pt x="11937" y="12960"/>
                        <a:pt x="1364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48" name="任意多边形 48"/>
                <p:cNvSpPr/>
                <p:nvPr/>
              </p:nvSpPr>
              <p:spPr>
                <a:xfrm flipH="1">
                  <a:off x="913673" y="11457"/>
                  <a:ext cx="31013" cy="12701"/>
                </a:xfrm>
                <a:custGeom>
                  <a:avLst/>
                  <a:gdLst/>
                  <a:ahLst/>
                  <a:cxnLst>
                    <a:cxn ang="0">
                      <a:pos x="wd2" y="hd2"/>
                    </a:cxn>
                    <a:cxn ang="5400000">
                      <a:pos x="wd2" y="hd2"/>
                    </a:cxn>
                    <a:cxn ang="10800000">
                      <a:pos x="wd2" y="hd2"/>
                    </a:cxn>
                    <a:cxn ang="16200000">
                      <a:pos x="wd2" y="hd2"/>
                    </a:cxn>
                  </a:cxnLst>
                  <a:rect l="0" t="0" r="r" b="b"/>
                  <a:pathLst>
                    <a:path w="21600" h="14683" extrusionOk="0">
                      <a:moveTo>
                        <a:pt x="21600" y="10800"/>
                      </a:moveTo>
                      <a:cubicBezTo>
                        <a:pt x="12960" y="3600"/>
                        <a:pt x="5982" y="0"/>
                        <a:pt x="0" y="0"/>
                      </a:cubicBezTo>
                      <a:cubicBezTo>
                        <a:pt x="10634" y="7200"/>
                        <a:pt x="18942" y="21600"/>
                        <a:pt x="21600" y="10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49" name="任意多边形 49"/>
                <p:cNvSpPr/>
                <p:nvPr/>
              </p:nvSpPr>
              <p:spPr>
                <a:xfrm flipH="1">
                  <a:off x="2911741" y="6858"/>
                  <a:ext cx="12701" cy="12701"/>
                </a:xfrm>
                <a:custGeom>
                  <a:avLst/>
                  <a:gdLst/>
                  <a:ahLst/>
                  <a:cxnLst>
                    <a:cxn ang="0">
                      <a:pos x="wd2" y="hd2"/>
                    </a:cxn>
                    <a:cxn ang="5400000">
                      <a:pos x="wd2" y="hd2"/>
                    </a:cxn>
                    <a:cxn ang="10800000">
                      <a:pos x="wd2" y="hd2"/>
                    </a:cxn>
                    <a:cxn ang="16200000">
                      <a:pos x="wd2" y="hd2"/>
                    </a:cxn>
                  </a:cxnLst>
                  <a:rect l="0" t="0" r="r" b="b"/>
                  <a:pathLst>
                    <a:path w="19162" h="21600" extrusionOk="0">
                      <a:moveTo>
                        <a:pt x="18514" y="0"/>
                      </a:moveTo>
                      <a:cubicBezTo>
                        <a:pt x="5143" y="10800"/>
                        <a:pt x="0" y="21600"/>
                        <a:pt x="0" y="21600"/>
                      </a:cubicBezTo>
                      <a:cubicBezTo>
                        <a:pt x="13371" y="21600"/>
                        <a:pt x="21600" y="10800"/>
                        <a:pt x="18514"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50" name="任意多边形 50"/>
                <p:cNvSpPr/>
                <p:nvPr/>
              </p:nvSpPr>
              <p:spPr>
                <a:xfrm flipH="1">
                  <a:off x="944686" y="9934"/>
                  <a:ext cx="35784" cy="12701"/>
                </a:xfrm>
                <a:custGeom>
                  <a:avLst/>
                  <a:gdLst/>
                  <a:ahLst/>
                  <a:cxnLst>
                    <a:cxn ang="0">
                      <a:pos x="wd2" y="hd2"/>
                    </a:cxn>
                    <a:cxn ang="5400000">
                      <a:pos x="wd2" y="hd2"/>
                    </a:cxn>
                    <a:cxn ang="10800000">
                      <a:pos x="wd2" y="hd2"/>
                    </a:cxn>
                    <a:cxn ang="16200000">
                      <a:pos x="wd2" y="hd2"/>
                    </a:cxn>
                  </a:cxnLst>
                  <a:rect l="0" t="0" r="r" b="b"/>
                  <a:pathLst>
                    <a:path w="21600" h="15624" extrusionOk="0">
                      <a:moveTo>
                        <a:pt x="0" y="10224"/>
                      </a:moveTo>
                      <a:lnTo>
                        <a:pt x="3744" y="15624"/>
                      </a:lnTo>
                      <a:cubicBezTo>
                        <a:pt x="9216" y="10224"/>
                        <a:pt x="14976" y="4824"/>
                        <a:pt x="21600" y="10224"/>
                      </a:cubicBezTo>
                      <a:cubicBezTo>
                        <a:pt x="14976" y="-576"/>
                        <a:pt x="7200" y="-5976"/>
                        <a:pt x="0" y="1022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51" name="任意多边形 51"/>
                <p:cNvSpPr/>
                <p:nvPr/>
              </p:nvSpPr>
              <p:spPr>
                <a:xfrm flipH="1">
                  <a:off x="4754650" y="35873"/>
                  <a:ext cx="12701" cy="12701"/>
                </a:xfrm>
                <a:custGeom>
                  <a:avLst/>
                  <a:gdLst/>
                  <a:ahLst/>
                  <a:cxnLst>
                    <a:cxn ang="0">
                      <a:pos x="wd2" y="hd2"/>
                    </a:cxn>
                    <a:cxn ang="5400000">
                      <a:pos x="wd2" y="hd2"/>
                    </a:cxn>
                    <a:cxn ang="10800000">
                      <a:pos x="wd2" y="hd2"/>
                    </a:cxn>
                    <a:cxn ang="16200000">
                      <a:pos x="wd2" y="hd2"/>
                    </a:cxn>
                  </a:cxnLst>
                  <a:rect l="0" t="0" r="r" b="b"/>
                  <a:pathLst>
                    <a:path w="19417" h="21600" extrusionOk="0">
                      <a:moveTo>
                        <a:pt x="19417" y="21600"/>
                      </a:moveTo>
                      <a:lnTo>
                        <a:pt x="517" y="0"/>
                      </a:lnTo>
                      <a:cubicBezTo>
                        <a:pt x="-2183" y="21600"/>
                        <a:pt x="5917" y="21600"/>
                        <a:pt x="1941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52" name="任意多边形 52"/>
                <p:cNvSpPr/>
                <p:nvPr/>
              </p:nvSpPr>
              <p:spPr>
                <a:xfrm flipH="1">
                  <a:off x="5156808" y="3297"/>
                  <a:ext cx="17495" cy="1270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5400" y="16200"/>
                        <a:pt x="13800" y="16200"/>
                        <a:pt x="21600" y="16200"/>
                      </a:cubicBezTo>
                      <a:cubicBezTo>
                        <a:pt x="17400" y="-5400"/>
                        <a:pt x="11400" y="-5400"/>
                        <a:pt x="0" y="162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53" name="任意多边形 53"/>
                <p:cNvSpPr/>
                <p:nvPr/>
              </p:nvSpPr>
              <p:spPr>
                <a:xfrm flipH="1">
                  <a:off x="632284" y="9788"/>
                  <a:ext cx="12701" cy="12701"/>
                </a:xfrm>
                <a:custGeom>
                  <a:avLst/>
                  <a:gdLst/>
                  <a:ahLst/>
                  <a:cxnLst>
                    <a:cxn ang="0">
                      <a:pos x="wd2" y="hd2"/>
                    </a:cxn>
                    <a:cxn ang="5400000">
                      <a:pos x="wd2" y="hd2"/>
                    </a:cxn>
                    <a:cxn ang="10800000">
                      <a:pos x="wd2" y="hd2"/>
                    </a:cxn>
                    <a:cxn ang="16200000">
                      <a:pos x="wd2" y="hd2"/>
                    </a:cxn>
                  </a:cxnLst>
                  <a:rect l="0" t="0" r="r" b="b"/>
                  <a:pathLst>
                    <a:path w="10361" h="9600" extrusionOk="0">
                      <a:moveTo>
                        <a:pt x="0" y="9600"/>
                      </a:moveTo>
                      <a:cubicBezTo>
                        <a:pt x="21600" y="9600"/>
                        <a:pt x="32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54" name="任意多边形 54"/>
                <p:cNvSpPr/>
                <p:nvPr/>
              </p:nvSpPr>
              <p:spPr>
                <a:xfrm flipH="1">
                  <a:off x="590440" y="2373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800" y="7200"/>
                        <a:pt x="2700" y="14400"/>
                        <a:pt x="0" y="21600"/>
                      </a:cubicBezTo>
                      <a:cubicBezTo>
                        <a:pt x="5400" y="14400"/>
                        <a:pt x="10800" y="72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55" name="任意多边形 55"/>
                <p:cNvSpPr/>
                <p:nvPr/>
              </p:nvSpPr>
              <p:spPr>
                <a:xfrm flipH="1">
                  <a:off x="1067117" y="30304"/>
                  <a:ext cx="12701" cy="12701"/>
                </a:xfrm>
                <a:custGeom>
                  <a:avLst/>
                  <a:gdLst/>
                  <a:ahLst/>
                  <a:cxnLst>
                    <a:cxn ang="0">
                      <a:pos x="wd2" y="hd2"/>
                    </a:cxn>
                    <a:cxn ang="5400000">
                      <a:pos x="wd2" y="hd2"/>
                    </a:cxn>
                    <a:cxn ang="10800000">
                      <a:pos x="wd2" y="hd2"/>
                    </a:cxn>
                    <a:cxn ang="16200000">
                      <a:pos x="wd2" y="hd2"/>
                    </a:cxn>
                  </a:cxnLst>
                  <a:rect l="0" t="0" r="r" b="b"/>
                  <a:pathLst>
                    <a:path w="15120" h="9600" extrusionOk="0">
                      <a:moveTo>
                        <a:pt x="4320" y="0"/>
                      </a:moveTo>
                      <a:lnTo>
                        <a:pt x="0" y="0"/>
                      </a:lnTo>
                      <a:cubicBezTo>
                        <a:pt x="21600" y="21600"/>
                        <a:pt x="17280" y="0"/>
                        <a:pt x="43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56" name="任意多边形 56"/>
                <p:cNvSpPr/>
                <p:nvPr/>
              </p:nvSpPr>
              <p:spPr>
                <a:xfrm flipH="1">
                  <a:off x="626224" y="1107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552" y="0"/>
                        <a:pt x="8640" y="0"/>
                        <a:pt x="0" y="0"/>
                      </a:cubicBezTo>
                      <a:cubicBezTo>
                        <a:pt x="4320" y="0"/>
                        <a:pt x="10368" y="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57" name="任意多边形 57"/>
                <p:cNvSpPr/>
                <p:nvPr/>
              </p:nvSpPr>
              <p:spPr>
                <a:xfrm flipH="1">
                  <a:off x="618202" y="9788"/>
                  <a:ext cx="12701" cy="12701"/>
                </a:xfrm>
                <a:custGeom>
                  <a:avLst/>
                  <a:gdLst/>
                  <a:ahLst/>
                  <a:cxnLst>
                    <a:cxn ang="0">
                      <a:pos x="wd2" y="hd2"/>
                    </a:cxn>
                    <a:cxn ang="5400000">
                      <a:pos x="wd2" y="hd2"/>
                    </a:cxn>
                    <a:cxn ang="10800000">
                      <a:pos x="wd2" y="hd2"/>
                    </a:cxn>
                    <a:cxn ang="16200000">
                      <a:pos x="wd2" y="hd2"/>
                    </a:cxn>
                  </a:cxnLst>
                  <a:rect l="0" t="0" r="r" b="b"/>
                  <a:pathLst>
                    <a:path w="20115" h="9600" extrusionOk="0">
                      <a:moveTo>
                        <a:pt x="0" y="9600"/>
                      </a:moveTo>
                      <a:lnTo>
                        <a:pt x="19440" y="9600"/>
                      </a:lnTo>
                      <a:cubicBezTo>
                        <a:pt x="21600" y="9600"/>
                        <a:pt x="194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58" name="任意多边形 58"/>
                <p:cNvSpPr/>
                <p:nvPr/>
              </p:nvSpPr>
              <p:spPr>
                <a:xfrm flipH="1">
                  <a:off x="638537" y="10550"/>
                  <a:ext cx="15110"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665" y="0"/>
                        <a:pt x="14632" y="0"/>
                        <a:pt x="21600" y="21600"/>
                      </a:cubicBezTo>
                      <a:cubicBezTo>
                        <a:pt x="19510" y="0"/>
                        <a:pt x="18116" y="0"/>
                        <a:pt x="18813"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59" name="任意多边形 59"/>
                <p:cNvSpPr/>
                <p:nvPr/>
              </p:nvSpPr>
              <p:spPr>
                <a:xfrm flipH="1">
                  <a:off x="3993677" y="29623"/>
                  <a:ext cx="12701" cy="12701"/>
                </a:xfrm>
                <a:custGeom>
                  <a:avLst/>
                  <a:gdLst/>
                  <a:ahLst/>
                  <a:cxnLst>
                    <a:cxn ang="0">
                      <a:pos x="wd2" y="hd2"/>
                    </a:cxn>
                    <a:cxn ang="5400000">
                      <a:pos x="wd2" y="hd2"/>
                    </a:cxn>
                    <a:cxn ang="10800000">
                      <a:pos x="wd2" y="hd2"/>
                    </a:cxn>
                    <a:cxn ang="16200000">
                      <a:pos x="wd2" y="hd2"/>
                    </a:cxn>
                  </a:cxnLst>
                  <a:rect l="0" t="0" r="r" b="b"/>
                  <a:pathLst>
                    <a:path w="14213" h="12471" extrusionOk="0">
                      <a:moveTo>
                        <a:pt x="14213" y="0"/>
                      </a:moveTo>
                      <a:lnTo>
                        <a:pt x="10456" y="0"/>
                      </a:lnTo>
                      <a:cubicBezTo>
                        <a:pt x="-7387" y="21600"/>
                        <a:pt x="126" y="10800"/>
                        <a:pt x="14213"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60" name="任意多边形 60"/>
                <p:cNvSpPr/>
                <p:nvPr/>
              </p:nvSpPr>
              <p:spPr>
                <a:xfrm flipH="1">
                  <a:off x="1778056" y="4220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0"/>
                      </a:lnTo>
                      <a:lnTo>
                        <a:pt x="0" y="0"/>
                      </a:lnTo>
                      <a:lnTo>
                        <a:pt x="72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61" name="任意多边形 61"/>
                <p:cNvSpPr/>
                <p:nvPr/>
              </p:nvSpPr>
              <p:spPr>
                <a:xfrm flipH="1">
                  <a:off x="1785202" y="38509"/>
                  <a:ext cx="33399"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391" y="13976"/>
                        <a:pt x="14713" y="15247"/>
                        <a:pt x="21600" y="16518"/>
                      </a:cubicBezTo>
                      <a:lnTo>
                        <a:pt x="144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62" name="任意多边形 62"/>
                <p:cNvSpPr/>
                <p:nvPr/>
              </p:nvSpPr>
              <p:spPr>
                <a:xfrm flipH="1">
                  <a:off x="484270" y="7777"/>
                  <a:ext cx="4784973" cy="49745"/>
                </a:xfrm>
                <a:custGeom>
                  <a:avLst/>
                  <a:gdLst/>
                  <a:ahLst/>
                  <a:cxnLst>
                    <a:cxn ang="0">
                      <a:pos x="wd2" y="hd2"/>
                    </a:cxn>
                    <a:cxn ang="5400000">
                      <a:pos x="wd2" y="hd2"/>
                    </a:cxn>
                    <a:cxn ang="10800000">
                      <a:pos x="wd2" y="hd2"/>
                    </a:cxn>
                    <a:cxn ang="16200000">
                      <a:pos x="wd2" y="hd2"/>
                    </a:cxn>
                  </a:cxnLst>
                  <a:rect l="0" t="0" r="r" b="b"/>
                  <a:pathLst>
                    <a:path w="21576" h="19584" extrusionOk="0">
                      <a:moveTo>
                        <a:pt x="5293" y="1440"/>
                      </a:moveTo>
                      <a:lnTo>
                        <a:pt x="5321" y="1728"/>
                      </a:lnTo>
                      <a:cubicBezTo>
                        <a:pt x="5259" y="2304"/>
                        <a:pt x="5276" y="1728"/>
                        <a:pt x="5293" y="1440"/>
                      </a:cubicBezTo>
                      <a:close/>
                      <a:moveTo>
                        <a:pt x="20553" y="5184"/>
                      </a:moveTo>
                      <a:cubicBezTo>
                        <a:pt x="20568" y="4896"/>
                        <a:pt x="20566" y="4608"/>
                        <a:pt x="20562" y="4608"/>
                      </a:cubicBezTo>
                      <a:cubicBezTo>
                        <a:pt x="20551" y="4896"/>
                        <a:pt x="20519" y="4896"/>
                        <a:pt x="20482" y="4896"/>
                      </a:cubicBezTo>
                      <a:cubicBezTo>
                        <a:pt x="20493" y="5184"/>
                        <a:pt x="20512" y="5472"/>
                        <a:pt x="20553" y="5184"/>
                      </a:cubicBezTo>
                      <a:close/>
                      <a:moveTo>
                        <a:pt x="20411" y="4608"/>
                      </a:moveTo>
                      <a:lnTo>
                        <a:pt x="20409" y="4608"/>
                      </a:lnTo>
                      <a:cubicBezTo>
                        <a:pt x="20340" y="4032"/>
                        <a:pt x="20364" y="4320"/>
                        <a:pt x="20411" y="4608"/>
                      </a:cubicBezTo>
                      <a:close/>
                      <a:moveTo>
                        <a:pt x="13707" y="12384"/>
                      </a:moveTo>
                      <a:cubicBezTo>
                        <a:pt x="13683" y="12960"/>
                        <a:pt x="13649" y="12672"/>
                        <a:pt x="13608" y="12096"/>
                      </a:cubicBezTo>
                      <a:cubicBezTo>
                        <a:pt x="13638" y="12096"/>
                        <a:pt x="13670" y="12096"/>
                        <a:pt x="13707" y="12384"/>
                      </a:cubicBezTo>
                      <a:close/>
                      <a:moveTo>
                        <a:pt x="11299" y="15264"/>
                      </a:moveTo>
                      <a:cubicBezTo>
                        <a:pt x="11269" y="15552"/>
                        <a:pt x="11209" y="16416"/>
                        <a:pt x="11185" y="15552"/>
                      </a:cubicBezTo>
                      <a:cubicBezTo>
                        <a:pt x="11222" y="13824"/>
                        <a:pt x="11248" y="14688"/>
                        <a:pt x="11299" y="15264"/>
                      </a:cubicBezTo>
                      <a:close/>
                      <a:moveTo>
                        <a:pt x="9716" y="15552"/>
                      </a:moveTo>
                      <a:lnTo>
                        <a:pt x="9822" y="16704"/>
                      </a:lnTo>
                      <a:cubicBezTo>
                        <a:pt x="9695" y="18432"/>
                        <a:pt x="9602" y="17856"/>
                        <a:pt x="9701" y="19584"/>
                      </a:cubicBezTo>
                      <a:cubicBezTo>
                        <a:pt x="9716" y="15552"/>
                        <a:pt x="10113" y="19296"/>
                        <a:pt x="10128" y="15264"/>
                      </a:cubicBezTo>
                      <a:lnTo>
                        <a:pt x="10199" y="16128"/>
                      </a:lnTo>
                      <a:cubicBezTo>
                        <a:pt x="10177" y="16128"/>
                        <a:pt x="10175" y="16416"/>
                        <a:pt x="10156" y="16416"/>
                      </a:cubicBezTo>
                      <a:cubicBezTo>
                        <a:pt x="10291" y="18144"/>
                        <a:pt x="10257" y="13536"/>
                        <a:pt x="10431" y="14112"/>
                      </a:cubicBezTo>
                      <a:cubicBezTo>
                        <a:pt x="10492" y="14400"/>
                        <a:pt x="10535" y="14976"/>
                        <a:pt x="10494" y="15552"/>
                      </a:cubicBezTo>
                      <a:lnTo>
                        <a:pt x="10630" y="14400"/>
                      </a:lnTo>
                      <a:cubicBezTo>
                        <a:pt x="10668" y="14688"/>
                        <a:pt x="10660" y="15264"/>
                        <a:pt x="10619" y="15264"/>
                      </a:cubicBezTo>
                      <a:lnTo>
                        <a:pt x="10828" y="14976"/>
                      </a:lnTo>
                      <a:lnTo>
                        <a:pt x="10826" y="14976"/>
                      </a:lnTo>
                      <a:cubicBezTo>
                        <a:pt x="10856" y="14400"/>
                        <a:pt x="10922" y="13536"/>
                        <a:pt x="10955" y="12960"/>
                      </a:cubicBezTo>
                      <a:cubicBezTo>
                        <a:pt x="11006" y="13536"/>
                        <a:pt x="10929" y="13536"/>
                        <a:pt x="10942" y="14112"/>
                      </a:cubicBezTo>
                      <a:lnTo>
                        <a:pt x="11056" y="12960"/>
                      </a:lnTo>
                      <a:cubicBezTo>
                        <a:pt x="11103" y="14112"/>
                        <a:pt x="11009" y="14976"/>
                        <a:pt x="10929" y="14976"/>
                      </a:cubicBezTo>
                      <a:cubicBezTo>
                        <a:pt x="11037" y="19008"/>
                        <a:pt x="11024" y="13824"/>
                        <a:pt x="11256" y="16416"/>
                      </a:cubicBezTo>
                      <a:lnTo>
                        <a:pt x="11146" y="16704"/>
                      </a:lnTo>
                      <a:cubicBezTo>
                        <a:pt x="11217" y="19008"/>
                        <a:pt x="11301" y="18144"/>
                        <a:pt x="11424" y="19584"/>
                      </a:cubicBezTo>
                      <a:cubicBezTo>
                        <a:pt x="11394" y="19008"/>
                        <a:pt x="11179" y="16128"/>
                        <a:pt x="11304" y="15264"/>
                      </a:cubicBezTo>
                      <a:cubicBezTo>
                        <a:pt x="11338" y="15552"/>
                        <a:pt x="11385" y="15552"/>
                        <a:pt x="11452" y="14976"/>
                      </a:cubicBezTo>
                      <a:cubicBezTo>
                        <a:pt x="11452" y="16128"/>
                        <a:pt x="11517" y="15840"/>
                        <a:pt x="11601" y="15840"/>
                      </a:cubicBezTo>
                      <a:lnTo>
                        <a:pt x="11594" y="17856"/>
                      </a:lnTo>
                      <a:cubicBezTo>
                        <a:pt x="11683" y="17280"/>
                        <a:pt x="11676" y="16416"/>
                        <a:pt x="11728" y="15552"/>
                      </a:cubicBezTo>
                      <a:cubicBezTo>
                        <a:pt x="11827" y="15552"/>
                        <a:pt x="11848" y="16992"/>
                        <a:pt x="11870" y="18432"/>
                      </a:cubicBezTo>
                      <a:cubicBezTo>
                        <a:pt x="12029" y="18720"/>
                        <a:pt x="11762" y="16128"/>
                        <a:pt x="11950" y="15840"/>
                      </a:cubicBezTo>
                      <a:cubicBezTo>
                        <a:pt x="12081" y="16416"/>
                        <a:pt x="12174" y="15840"/>
                        <a:pt x="12331" y="14688"/>
                      </a:cubicBezTo>
                      <a:cubicBezTo>
                        <a:pt x="12423" y="15264"/>
                        <a:pt x="12316" y="15840"/>
                        <a:pt x="12348" y="16416"/>
                      </a:cubicBezTo>
                      <a:lnTo>
                        <a:pt x="12430" y="14976"/>
                      </a:lnTo>
                      <a:cubicBezTo>
                        <a:pt x="12449" y="14976"/>
                        <a:pt x="12443" y="15264"/>
                        <a:pt x="12441" y="15552"/>
                      </a:cubicBezTo>
                      <a:cubicBezTo>
                        <a:pt x="12510" y="14976"/>
                        <a:pt x="12445" y="13824"/>
                        <a:pt x="12555" y="13248"/>
                      </a:cubicBezTo>
                      <a:cubicBezTo>
                        <a:pt x="12583" y="11232"/>
                        <a:pt x="12777" y="16416"/>
                        <a:pt x="12910" y="14112"/>
                      </a:cubicBezTo>
                      <a:cubicBezTo>
                        <a:pt x="12942" y="14688"/>
                        <a:pt x="12895" y="15264"/>
                        <a:pt x="12904" y="15840"/>
                      </a:cubicBezTo>
                      <a:cubicBezTo>
                        <a:pt x="13089" y="14400"/>
                        <a:pt x="13063" y="14976"/>
                        <a:pt x="13214" y="12960"/>
                      </a:cubicBezTo>
                      <a:lnTo>
                        <a:pt x="13341" y="14112"/>
                      </a:lnTo>
                      <a:cubicBezTo>
                        <a:pt x="13248" y="12672"/>
                        <a:pt x="13369" y="10944"/>
                        <a:pt x="13474" y="9792"/>
                      </a:cubicBezTo>
                      <a:cubicBezTo>
                        <a:pt x="13440" y="8928"/>
                        <a:pt x="13412" y="8352"/>
                        <a:pt x="13393" y="8064"/>
                      </a:cubicBezTo>
                      <a:lnTo>
                        <a:pt x="13561" y="7200"/>
                      </a:lnTo>
                      <a:cubicBezTo>
                        <a:pt x="13582" y="7488"/>
                        <a:pt x="13565" y="8064"/>
                        <a:pt x="13537" y="8928"/>
                      </a:cubicBezTo>
                      <a:lnTo>
                        <a:pt x="13567" y="8352"/>
                      </a:lnTo>
                      <a:cubicBezTo>
                        <a:pt x="13627" y="9216"/>
                        <a:pt x="13597" y="10368"/>
                        <a:pt x="13554" y="11232"/>
                      </a:cubicBezTo>
                      <a:lnTo>
                        <a:pt x="13494" y="10080"/>
                      </a:lnTo>
                      <a:cubicBezTo>
                        <a:pt x="13451" y="11232"/>
                        <a:pt x="13412" y="12384"/>
                        <a:pt x="13421" y="13536"/>
                      </a:cubicBezTo>
                      <a:cubicBezTo>
                        <a:pt x="13431" y="13248"/>
                        <a:pt x="13453" y="13248"/>
                        <a:pt x="13477" y="12960"/>
                      </a:cubicBezTo>
                      <a:cubicBezTo>
                        <a:pt x="13466" y="13248"/>
                        <a:pt x="13459" y="13536"/>
                        <a:pt x="13464" y="13824"/>
                      </a:cubicBezTo>
                      <a:cubicBezTo>
                        <a:pt x="13470" y="14112"/>
                        <a:pt x="13487" y="13536"/>
                        <a:pt x="13515" y="13248"/>
                      </a:cubicBezTo>
                      <a:lnTo>
                        <a:pt x="13552" y="15264"/>
                      </a:lnTo>
                      <a:lnTo>
                        <a:pt x="13563" y="14400"/>
                      </a:lnTo>
                      <a:lnTo>
                        <a:pt x="13782" y="15840"/>
                      </a:lnTo>
                      <a:cubicBezTo>
                        <a:pt x="13942" y="13824"/>
                        <a:pt x="14077" y="10656"/>
                        <a:pt x="14329" y="9792"/>
                      </a:cubicBezTo>
                      <a:cubicBezTo>
                        <a:pt x="14267" y="11520"/>
                        <a:pt x="14316" y="12384"/>
                        <a:pt x="14312" y="14112"/>
                      </a:cubicBezTo>
                      <a:cubicBezTo>
                        <a:pt x="14243" y="12384"/>
                        <a:pt x="14118" y="14976"/>
                        <a:pt x="13989" y="14688"/>
                      </a:cubicBezTo>
                      <a:cubicBezTo>
                        <a:pt x="14056" y="14688"/>
                        <a:pt x="14041" y="15552"/>
                        <a:pt x="14024" y="15840"/>
                      </a:cubicBezTo>
                      <a:lnTo>
                        <a:pt x="14256" y="14400"/>
                      </a:lnTo>
                      <a:cubicBezTo>
                        <a:pt x="14250" y="15840"/>
                        <a:pt x="14306" y="15264"/>
                        <a:pt x="14366" y="16128"/>
                      </a:cubicBezTo>
                      <a:cubicBezTo>
                        <a:pt x="14319" y="12960"/>
                        <a:pt x="14538" y="14112"/>
                        <a:pt x="14633" y="13248"/>
                      </a:cubicBezTo>
                      <a:cubicBezTo>
                        <a:pt x="14637" y="14112"/>
                        <a:pt x="14616" y="15264"/>
                        <a:pt x="14499" y="14976"/>
                      </a:cubicBezTo>
                      <a:cubicBezTo>
                        <a:pt x="14627" y="17280"/>
                        <a:pt x="14665" y="11520"/>
                        <a:pt x="14790" y="13536"/>
                      </a:cubicBezTo>
                      <a:cubicBezTo>
                        <a:pt x="14760" y="13536"/>
                        <a:pt x="14745" y="13248"/>
                        <a:pt x="14734" y="13824"/>
                      </a:cubicBezTo>
                      <a:cubicBezTo>
                        <a:pt x="14801" y="12960"/>
                        <a:pt x="14960" y="13824"/>
                        <a:pt x="14924" y="14688"/>
                      </a:cubicBezTo>
                      <a:lnTo>
                        <a:pt x="14896" y="14688"/>
                      </a:lnTo>
                      <a:cubicBezTo>
                        <a:pt x="15081" y="14976"/>
                        <a:pt x="15462" y="14688"/>
                        <a:pt x="15490" y="12384"/>
                      </a:cubicBezTo>
                      <a:cubicBezTo>
                        <a:pt x="15492" y="12672"/>
                        <a:pt x="15466" y="15264"/>
                        <a:pt x="15456" y="15840"/>
                      </a:cubicBezTo>
                      <a:lnTo>
                        <a:pt x="15787" y="7488"/>
                      </a:lnTo>
                      <a:cubicBezTo>
                        <a:pt x="15759" y="9792"/>
                        <a:pt x="15871" y="14688"/>
                        <a:pt x="15716" y="15840"/>
                      </a:cubicBezTo>
                      <a:cubicBezTo>
                        <a:pt x="15761" y="16128"/>
                        <a:pt x="15815" y="16704"/>
                        <a:pt x="15910" y="15840"/>
                      </a:cubicBezTo>
                      <a:cubicBezTo>
                        <a:pt x="15880" y="15552"/>
                        <a:pt x="15835" y="12672"/>
                        <a:pt x="15876" y="12672"/>
                      </a:cubicBezTo>
                      <a:cubicBezTo>
                        <a:pt x="15990" y="14976"/>
                        <a:pt x="15955" y="13824"/>
                        <a:pt x="16095" y="15840"/>
                      </a:cubicBezTo>
                      <a:cubicBezTo>
                        <a:pt x="16048" y="15552"/>
                        <a:pt x="16100" y="12096"/>
                        <a:pt x="16171" y="12384"/>
                      </a:cubicBezTo>
                      <a:cubicBezTo>
                        <a:pt x="16160" y="12672"/>
                        <a:pt x="16177" y="15552"/>
                        <a:pt x="16151" y="15840"/>
                      </a:cubicBezTo>
                      <a:lnTo>
                        <a:pt x="16330" y="12672"/>
                      </a:lnTo>
                      <a:cubicBezTo>
                        <a:pt x="16285" y="13248"/>
                        <a:pt x="16321" y="15552"/>
                        <a:pt x="16362" y="16416"/>
                      </a:cubicBezTo>
                      <a:cubicBezTo>
                        <a:pt x="16343" y="15840"/>
                        <a:pt x="16515" y="16416"/>
                        <a:pt x="16563" y="16128"/>
                      </a:cubicBezTo>
                      <a:lnTo>
                        <a:pt x="16487" y="15552"/>
                      </a:lnTo>
                      <a:cubicBezTo>
                        <a:pt x="16690" y="16128"/>
                        <a:pt x="16687" y="10944"/>
                        <a:pt x="16888" y="11232"/>
                      </a:cubicBezTo>
                      <a:cubicBezTo>
                        <a:pt x="16864" y="11808"/>
                        <a:pt x="16827" y="15264"/>
                        <a:pt x="16929" y="15840"/>
                      </a:cubicBezTo>
                      <a:cubicBezTo>
                        <a:pt x="16976" y="14112"/>
                        <a:pt x="17135" y="7776"/>
                        <a:pt x="17312" y="6336"/>
                      </a:cubicBezTo>
                      <a:lnTo>
                        <a:pt x="17346" y="7488"/>
                      </a:lnTo>
                      <a:lnTo>
                        <a:pt x="17482" y="6336"/>
                      </a:lnTo>
                      <a:cubicBezTo>
                        <a:pt x="17398" y="8928"/>
                        <a:pt x="17161" y="14112"/>
                        <a:pt x="17030" y="16128"/>
                      </a:cubicBezTo>
                      <a:cubicBezTo>
                        <a:pt x="17105" y="16992"/>
                        <a:pt x="17051" y="17280"/>
                        <a:pt x="17166" y="17280"/>
                      </a:cubicBezTo>
                      <a:cubicBezTo>
                        <a:pt x="17204" y="18144"/>
                        <a:pt x="17103" y="18720"/>
                        <a:pt x="17071" y="18720"/>
                      </a:cubicBezTo>
                      <a:lnTo>
                        <a:pt x="17334" y="19296"/>
                      </a:lnTo>
                      <a:cubicBezTo>
                        <a:pt x="17321" y="17280"/>
                        <a:pt x="17534" y="17280"/>
                        <a:pt x="17525" y="15840"/>
                      </a:cubicBezTo>
                      <a:lnTo>
                        <a:pt x="17239" y="17568"/>
                      </a:lnTo>
                      <a:cubicBezTo>
                        <a:pt x="17228" y="15840"/>
                        <a:pt x="17405" y="12096"/>
                        <a:pt x="17590" y="12672"/>
                      </a:cubicBezTo>
                      <a:cubicBezTo>
                        <a:pt x="17637" y="13248"/>
                        <a:pt x="17555" y="16128"/>
                        <a:pt x="17560" y="16704"/>
                      </a:cubicBezTo>
                      <a:cubicBezTo>
                        <a:pt x="17583" y="16128"/>
                        <a:pt x="17736" y="15552"/>
                        <a:pt x="17753" y="15840"/>
                      </a:cubicBezTo>
                      <a:lnTo>
                        <a:pt x="17674" y="16992"/>
                      </a:lnTo>
                      <a:cubicBezTo>
                        <a:pt x="17777" y="17856"/>
                        <a:pt x="17844" y="14400"/>
                        <a:pt x="17969" y="16416"/>
                      </a:cubicBezTo>
                      <a:cubicBezTo>
                        <a:pt x="18012" y="16416"/>
                        <a:pt x="18096" y="19008"/>
                        <a:pt x="18104" y="17856"/>
                      </a:cubicBezTo>
                      <a:cubicBezTo>
                        <a:pt x="18033" y="15552"/>
                        <a:pt x="18021" y="8640"/>
                        <a:pt x="18068" y="6912"/>
                      </a:cubicBezTo>
                      <a:cubicBezTo>
                        <a:pt x="18083" y="6912"/>
                        <a:pt x="18292" y="8928"/>
                        <a:pt x="18341" y="10080"/>
                      </a:cubicBezTo>
                      <a:cubicBezTo>
                        <a:pt x="18412" y="11808"/>
                        <a:pt x="18236" y="14400"/>
                        <a:pt x="18296" y="15840"/>
                      </a:cubicBezTo>
                      <a:cubicBezTo>
                        <a:pt x="18298" y="15264"/>
                        <a:pt x="18337" y="14688"/>
                        <a:pt x="18354" y="14400"/>
                      </a:cubicBezTo>
                      <a:cubicBezTo>
                        <a:pt x="18400" y="14976"/>
                        <a:pt x="18335" y="16128"/>
                        <a:pt x="18434" y="15840"/>
                      </a:cubicBezTo>
                      <a:cubicBezTo>
                        <a:pt x="18449" y="13824"/>
                        <a:pt x="18634" y="16128"/>
                        <a:pt x="18479" y="14112"/>
                      </a:cubicBezTo>
                      <a:cubicBezTo>
                        <a:pt x="18576" y="13824"/>
                        <a:pt x="18583" y="14688"/>
                        <a:pt x="18695" y="14688"/>
                      </a:cubicBezTo>
                      <a:cubicBezTo>
                        <a:pt x="18658" y="13248"/>
                        <a:pt x="18796" y="10368"/>
                        <a:pt x="18893" y="9792"/>
                      </a:cubicBezTo>
                      <a:cubicBezTo>
                        <a:pt x="18886" y="10080"/>
                        <a:pt x="18908" y="10944"/>
                        <a:pt x="18919" y="11232"/>
                      </a:cubicBezTo>
                      <a:cubicBezTo>
                        <a:pt x="19117" y="11520"/>
                        <a:pt x="19222" y="12384"/>
                        <a:pt x="19405" y="12384"/>
                      </a:cubicBezTo>
                      <a:cubicBezTo>
                        <a:pt x="19422" y="12960"/>
                        <a:pt x="19511" y="13536"/>
                        <a:pt x="19474" y="14400"/>
                      </a:cubicBezTo>
                      <a:cubicBezTo>
                        <a:pt x="19500" y="14112"/>
                        <a:pt x="19524" y="13248"/>
                        <a:pt x="19580" y="13248"/>
                      </a:cubicBezTo>
                      <a:cubicBezTo>
                        <a:pt x="19689" y="14976"/>
                        <a:pt x="19455" y="13536"/>
                        <a:pt x="19539" y="15552"/>
                      </a:cubicBezTo>
                      <a:cubicBezTo>
                        <a:pt x="19545" y="14400"/>
                        <a:pt x="19685" y="14112"/>
                        <a:pt x="19765" y="13248"/>
                      </a:cubicBezTo>
                      <a:cubicBezTo>
                        <a:pt x="19741" y="11520"/>
                        <a:pt x="19580" y="12960"/>
                        <a:pt x="19498" y="13536"/>
                      </a:cubicBezTo>
                      <a:cubicBezTo>
                        <a:pt x="19498" y="11232"/>
                        <a:pt x="19638" y="8640"/>
                        <a:pt x="19829" y="7488"/>
                      </a:cubicBezTo>
                      <a:cubicBezTo>
                        <a:pt x="19982" y="6912"/>
                        <a:pt x="19896" y="9216"/>
                        <a:pt x="19922" y="8928"/>
                      </a:cubicBezTo>
                      <a:cubicBezTo>
                        <a:pt x="20209" y="9216"/>
                        <a:pt x="20168" y="4608"/>
                        <a:pt x="20404" y="6336"/>
                      </a:cubicBezTo>
                      <a:cubicBezTo>
                        <a:pt x="20499" y="8064"/>
                        <a:pt x="20409" y="9504"/>
                        <a:pt x="20430" y="10656"/>
                      </a:cubicBezTo>
                      <a:cubicBezTo>
                        <a:pt x="20305" y="11232"/>
                        <a:pt x="20239" y="9504"/>
                        <a:pt x="20155" y="9504"/>
                      </a:cubicBezTo>
                      <a:lnTo>
                        <a:pt x="20258" y="10368"/>
                      </a:lnTo>
                      <a:cubicBezTo>
                        <a:pt x="20219" y="10944"/>
                        <a:pt x="20135" y="11232"/>
                        <a:pt x="20090" y="10944"/>
                      </a:cubicBezTo>
                      <a:cubicBezTo>
                        <a:pt x="20170" y="12384"/>
                        <a:pt x="20575" y="11232"/>
                        <a:pt x="20796" y="12672"/>
                      </a:cubicBezTo>
                      <a:cubicBezTo>
                        <a:pt x="20835" y="12096"/>
                        <a:pt x="20904" y="11520"/>
                        <a:pt x="20872" y="10944"/>
                      </a:cubicBezTo>
                      <a:lnTo>
                        <a:pt x="20801" y="10944"/>
                      </a:lnTo>
                      <a:cubicBezTo>
                        <a:pt x="20736" y="9792"/>
                        <a:pt x="20934" y="9216"/>
                        <a:pt x="20844" y="8640"/>
                      </a:cubicBezTo>
                      <a:cubicBezTo>
                        <a:pt x="20939" y="7776"/>
                        <a:pt x="21044" y="6336"/>
                        <a:pt x="21175" y="7200"/>
                      </a:cubicBezTo>
                      <a:lnTo>
                        <a:pt x="21201" y="8928"/>
                      </a:lnTo>
                      <a:cubicBezTo>
                        <a:pt x="21197" y="8352"/>
                        <a:pt x="21115" y="8064"/>
                        <a:pt x="21076" y="8352"/>
                      </a:cubicBezTo>
                      <a:cubicBezTo>
                        <a:pt x="21132" y="7776"/>
                        <a:pt x="21279" y="10944"/>
                        <a:pt x="21339" y="8640"/>
                      </a:cubicBezTo>
                      <a:lnTo>
                        <a:pt x="21247" y="7200"/>
                      </a:lnTo>
                      <a:cubicBezTo>
                        <a:pt x="21341" y="6336"/>
                        <a:pt x="21458" y="4608"/>
                        <a:pt x="21576" y="5184"/>
                      </a:cubicBezTo>
                      <a:cubicBezTo>
                        <a:pt x="21522" y="3456"/>
                        <a:pt x="21548" y="5472"/>
                        <a:pt x="21466" y="3168"/>
                      </a:cubicBezTo>
                      <a:cubicBezTo>
                        <a:pt x="21537" y="5760"/>
                        <a:pt x="21165" y="3168"/>
                        <a:pt x="21281" y="5760"/>
                      </a:cubicBezTo>
                      <a:cubicBezTo>
                        <a:pt x="21197" y="3456"/>
                        <a:pt x="21135" y="4896"/>
                        <a:pt x="21023" y="2592"/>
                      </a:cubicBezTo>
                      <a:cubicBezTo>
                        <a:pt x="21025" y="3168"/>
                        <a:pt x="21061" y="3744"/>
                        <a:pt x="20964" y="3456"/>
                      </a:cubicBezTo>
                      <a:cubicBezTo>
                        <a:pt x="20958" y="3744"/>
                        <a:pt x="20949" y="4032"/>
                        <a:pt x="20941" y="4032"/>
                      </a:cubicBezTo>
                      <a:lnTo>
                        <a:pt x="20934" y="4032"/>
                      </a:lnTo>
                      <a:lnTo>
                        <a:pt x="20941" y="4032"/>
                      </a:lnTo>
                      <a:cubicBezTo>
                        <a:pt x="20936" y="4032"/>
                        <a:pt x="20936" y="4320"/>
                        <a:pt x="20943" y="4032"/>
                      </a:cubicBezTo>
                      <a:cubicBezTo>
                        <a:pt x="20967" y="4320"/>
                        <a:pt x="20986" y="4608"/>
                        <a:pt x="20992" y="4896"/>
                      </a:cubicBezTo>
                      <a:cubicBezTo>
                        <a:pt x="20943" y="6336"/>
                        <a:pt x="20788" y="6336"/>
                        <a:pt x="20734" y="6912"/>
                      </a:cubicBezTo>
                      <a:cubicBezTo>
                        <a:pt x="20676" y="6624"/>
                        <a:pt x="20760" y="6336"/>
                        <a:pt x="20728" y="5760"/>
                      </a:cubicBezTo>
                      <a:lnTo>
                        <a:pt x="20648" y="6624"/>
                      </a:lnTo>
                      <a:cubicBezTo>
                        <a:pt x="20641" y="5472"/>
                        <a:pt x="20493" y="4608"/>
                        <a:pt x="20631" y="3744"/>
                      </a:cubicBezTo>
                      <a:lnTo>
                        <a:pt x="20508" y="3744"/>
                      </a:lnTo>
                      <a:cubicBezTo>
                        <a:pt x="20435" y="2880"/>
                        <a:pt x="20333" y="2592"/>
                        <a:pt x="20273" y="3168"/>
                      </a:cubicBezTo>
                      <a:cubicBezTo>
                        <a:pt x="20215" y="2880"/>
                        <a:pt x="20125" y="4608"/>
                        <a:pt x="20176" y="3456"/>
                      </a:cubicBezTo>
                      <a:lnTo>
                        <a:pt x="19982" y="4320"/>
                      </a:lnTo>
                      <a:lnTo>
                        <a:pt x="19980" y="4032"/>
                      </a:lnTo>
                      <a:cubicBezTo>
                        <a:pt x="19789" y="3744"/>
                        <a:pt x="19586" y="6048"/>
                        <a:pt x="19366" y="3744"/>
                      </a:cubicBezTo>
                      <a:cubicBezTo>
                        <a:pt x="19302" y="4032"/>
                        <a:pt x="19237" y="4320"/>
                        <a:pt x="19127" y="4032"/>
                      </a:cubicBezTo>
                      <a:lnTo>
                        <a:pt x="19108" y="2880"/>
                      </a:lnTo>
                      <a:cubicBezTo>
                        <a:pt x="19024" y="3168"/>
                        <a:pt x="18858" y="1728"/>
                        <a:pt x="18824" y="2880"/>
                      </a:cubicBezTo>
                      <a:cubicBezTo>
                        <a:pt x="18733" y="0"/>
                        <a:pt x="18421" y="2016"/>
                        <a:pt x="18277" y="1440"/>
                      </a:cubicBezTo>
                      <a:lnTo>
                        <a:pt x="18270" y="2880"/>
                      </a:lnTo>
                      <a:cubicBezTo>
                        <a:pt x="18171" y="2880"/>
                        <a:pt x="18074" y="3168"/>
                        <a:pt x="17949" y="3744"/>
                      </a:cubicBezTo>
                      <a:lnTo>
                        <a:pt x="17958" y="5184"/>
                      </a:lnTo>
                      <a:cubicBezTo>
                        <a:pt x="17850" y="6048"/>
                        <a:pt x="17682" y="4032"/>
                        <a:pt x="17512" y="4320"/>
                      </a:cubicBezTo>
                      <a:cubicBezTo>
                        <a:pt x="17525" y="3744"/>
                        <a:pt x="17568" y="3744"/>
                        <a:pt x="17598" y="4032"/>
                      </a:cubicBezTo>
                      <a:cubicBezTo>
                        <a:pt x="17396" y="1152"/>
                        <a:pt x="17170" y="6048"/>
                        <a:pt x="16987" y="4032"/>
                      </a:cubicBezTo>
                      <a:cubicBezTo>
                        <a:pt x="16942" y="4320"/>
                        <a:pt x="16907" y="4320"/>
                        <a:pt x="16877" y="4032"/>
                      </a:cubicBezTo>
                      <a:cubicBezTo>
                        <a:pt x="16881" y="4032"/>
                        <a:pt x="16883" y="4032"/>
                        <a:pt x="16888" y="3744"/>
                      </a:cubicBezTo>
                      <a:lnTo>
                        <a:pt x="16868" y="3744"/>
                      </a:lnTo>
                      <a:lnTo>
                        <a:pt x="16806" y="3168"/>
                      </a:lnTo>
                      <a:cubicBezTo>
                        <a:pt x="16823" y="3456"/>
                        <a:pt x="16843" y="3744"/>
                        <a:pt x="16858" y="3744"/>
                      </a:cubicBezTo>
                      <a:cubicBezTo>
                        <a:pt x="16823" y="3744"/>
                        <a:pt x="16769" y="4032"/>
                        <a:pt x="16718" y="4320"/>
                      </a:cubicBezTo>
                      <a:lnTo>
                        <a:pt x="16694" y="2880"/>
                      </a:lnTo>
                      <a:lnTo>
                        <a:pt x="16683" y="2880"/>
                      </a:lnTo>
                      <a:cubicBezTo>
                        <a:pt x="16631" y="2304"/>
                        <a:pt x="16642" y="3456"/>
                        <a:pt x="16668" y="4608"/>
                      </a:cubicBezTo>
                      <a:cubicBezTo>
                        <a:pt x="16642" y="4896"/>
                        <a:pt x="16619" y="5184"/>
                        <a:pt x="16599" y="5472"/>
                      </a:cubicBezTo>
                      <a:cubicBezTo>
                        <a:pt x="16558" y="3168"/>
                        <a:pt x="16461" y="6336"/>
                        <a:pt x="16405" y="3744"/>
                      </a:cubicBezTo>
                      <a:cubicBezTo>
                        <a:pt x="16369" y="4896"/>
                        <a:pt x="16140" y="4608"/>
                        <a:pt x="16112" y="7200"/>
                      </a:cubicBezTo>
                      <a:cubicBezTo>
                        <a:pt x="16110" y="6624"/>
                        <a:pt x="16095" y="6624"/>
                        <a:pt x="16123" y="6624"/>
                      </a:cubicBezTo>
                      <a:cubicBezTo>
                        <a:pt x="16065" y="6336"/>
                        <a:pt x="16007" y="6048"/>
                        <a:pt x="15955" y="6624"/>
                      </a:cubicBezTo>
                      <a:lnTo>
                        <a:pt x="15929" y="4896"/>
                      </a:lnTo>
                      <a:lnTo>
                        <a:pt x="15802" y="7200"/>
                      </a:lnTo>
                      <a:cubicBezTo>
                        <a:pt x="15725" y="6048"/>
                        <a:pt x="15693" y="5472"/>
                        <a:pt x="15770" y="4032"/>
                      </a:cubicBezTo>
                      <a:cubicBezTo>
                        <a:pt x="15583" y="6048"/>
                        <a:pt x="15617" y="4896"/>
                        <a:pt x="15460" y="6912"/>
                      </a:cubicBezTo>
                      <a:lnTo>
                        <a:pt x="15469" y="5760"/>
                      </a:lnTo>
                      <a:cubicBezTo>
                        <a:pt x="15410" y="5760"/>
                        <a:pt x="15320" y="7200"/>
                        <a:pt x="15286" y="6336"/>
                      </a:cubicBezTo>
                      <a:cubicBezTo>
                        <a:pt x="15161" y="4032"/>
                        <a:pt x="14661" y="5760"/>
                        <a:pt x="14336" y="3744"/>
                      </a:cubicBezTo>
                      <a:cubicBezTo>
                        <a:pt x="14398" y="7200"/>
                        <a:pt x="14185" y="2016"/>
                        <a:pt x="14172" y="4896"/>
                      </a:cubicBezTo>
                      <a:cubicBezTo>
                        <a:pt x="14153" y="4032"/>
                        <a:pt x="14108" y="3456"/>
                        <a:pt x="14159" y="2880"/>
                      </a:cubicBezTo>
                      <a:cubicBezTo>
                        <a:pt x="13993" y="3456"/>
                        <a:pt x="13912" y="1440"/>
                        <a:pt x="13797" y="3744"/>
                      </a:cubicBezTo>
                      <a:cubicBezTo>
                        <a:pt x="13778" y="2880"/>
                        <a:pt x="13832" y="2592"/>
                        <a:pt x="13815" y="2016"/>
                      </a:cubicBezTo>
                      <a:cubicBezTo>
                        <a:pt x="13802" y="2016"/>
                        <a:pt x="13763" y="2592"/>
                        <a:pt x="13746" y="2304"/>
                      </a:cubicBezTo>
                      <a:cubicBezTo>
                        <a:pt x="13729" y="1728"/>
                        <a:pt x="13769" y="1440"/>
                        <a:pt x="13795" y="1152"/>
                      </a:cubicBezTo>
                      <a:cubicBezTo>
                        <a:pt x="13627" y="1152"/>
                        <a:pt x="13610" y="3744"/>
                        <a:pt x="13597" y="6048"/>
                      </a:cubicBezTo>
                      <a:cubicBezTo>
                        <a:pt x="13511" y="4896"/>
                        <a:pt x="13468" y="5184"/>
                        <a:pt x="13405" y="6624"/>
                      </a:cubicBezTo>
                      <a:cubicBezTo>
                        <a:pt x="13377" y="5760"/>
                        <a:pt x="13326" y="4896"/>
                        <a:pt x="13431" y="4896"/>
                      </a:cubicBezTo>
                      <a:cubicBezTo>
                        <a:pt x="13373" y="4608"/>
                        <a:pt x="13070" y="3456"/>
                        <a:pt x="13065" y="5472"/>
                      </a:cubicBezTo>
                      <a:cubicBezTo>
                        <a:pt x="13046" y="4896"/>
                        <a:pt x="12981" y="5184"/>
                        <a:pt x="12966" y="5472"/>
                      </a:cubicBezTo>
                      <a:cubicBezTo>
                        <a:pt x="12833" y="5184"/>
                        <a:pt x="12822" y="5184"/>
                        <a:pt x="12690" y="5184"/>
                      </a:cubicBezTo>
                      <a:lnTo>
                        <a:pt x="12727" y="5472"/>
                      </a:lnTo>
                      <a:cubicBezTo>
                        <a:pt x="12675" y="7776"/>
                        <a:pt x="12619" y="6048"/>
                        <a:pt x="12514" y="6336"/>
                      </a:cubicBezTo>
                      <a:lnTo>
                        <a:pt x="12516" y="6048"/>
                      </a:lnTo>
                      <a:cubicBezTo>
                        <a:pt x="12275" y="4320"/>
                        <a:pt x="12413" y="6912"/>
                        <a:pt x="12176" y="4896"/>
                      </a:cubicBezTo>
                      <a:lnTo>
                        <a:pt x="12189" y="6336"/>
                      </a:lnTo>
                      <a:cubicBezTo>
                        <a:pt x="12165" y="9216"/>
                        <a:pt x="11978" y="4320"/>
                        <a:pt x="11840" y="5472"/>
                      </a:cubicBezTo>
                      <a:lnTo>
                        <a:pt x="11889" y="6336"/>
                      </a:lnTo>
                      <a:cubicBezTo>
                        <a:pt x="11814" y="7488"/>
                        <a:pt x="11678" y="2304"/>
                        <a:pt x="11603" y="1728"/>
                      </a:cubicBezTo>
                      <a:cubicBezTo>
                        <a:pt x="11586" y="1440"/>
                        <a:pt x="11629" y="1440"/>
                        <a:pt x="11652" y="1152"/>
                      </a:cubicBezTo>
                      <a:cubicBezTo>
                        <a:pt x="11454" y="-288"/>
                        <a:pt x="11627" y="2880"/>
                        <a:pt x="11478" y="3456"/>
                      </a:cubicBezTo>
                      <a:cubicBezTo>
                        <a:pt x="11450" y="2304"/>
                        <a:pt x="11513" y="864"/>
                        <a:pt x="11413" y="576"/>
                      </a:cubicBezTo>
                      <a:cubicBezTo>
                        <a:pt x="11364" y="0"/>
                        <a:pt x="11125" y="3744"/>
                        <a:pt x="10989" y="1728"/>
                      </a:cubicBezTo>
                      <a:cubicBezTo>
                        <a:pt x="11019" y="2592"/>
                        <a:pt x="11049" y="3456"/>
                        <a:pt x="10981" y="4032"/>
                      </a:cubicBezTo>
                      <a:cubicBezTo>
                        <a:pt x="10875" y="4032"/>
                        <a:pt x="10696" y="864"/>
                        <a:pt x="10602" y="3456"/>
                      </a:cubicBezTo>
                      <a:cubicBezTo>
                        <a:pt x="10589" y="3168"/>
                        <a:pt x="10582" y="2880"/>
                        <a:pt x="10582" y="2592"/>
                      </a:cubicBezTo>
                      <a:cubicBezTo>
                        <a:pt x="10503" y="3456"/>
                        <a:pt x="10322" y="3744"/>
                        <a:pt x="10272" y="4896"/>
                      </a:cubicBezTo>
                      <a:cubicBezTo>
                        <a:pt x="10199" y="288"/>
                        <a:pt x="9772" y="7200"/>
                        <a:pt x="9775" y="2592"/>
                      </a:cubicBezTo>
                      <a:lnTo>
                        <a:pt x="9527" y="2880"/>
                      </a:lnTo>
                      <a:lnTo>
                        <a:pt x="9533" y="2304"/>
                      </a:lnTo>
                      <a:cubicBezTo>
                        <a:pt x="9376" y="2016"/>
                        <a:pt x="9320" y="3168"/>
                        <a:pt x="9264" y="4320"/>
                      </a:cubicBezTo>
                      <a:cubicBezTo>
                        <a:pt x="9228" y="3744"/>
                        <a:pt x="9256" y="3456"/>
                        <a:pt x="9258" y="3168"/>
                      </a:cubicBezTo>
                      <a:cubicBezTo>
                        <a:pt x="9027" y="2304"/>
                        <a:pt x="9004" y="2304"/>
                        <a:pt x="8810" y="4608"/>
                      </a:cubicBezTo>
                      <a:lnTo>
                        <a:pt x="8790" y="3168"/>
                      </a:lnTo>
                      <a:cubicBezTo>
                        <a:pt x="8737" y="4032"/>
                        <a:pt x="8457" y="864"/>
                        <a:pt x="8231" y="2304"/>
                      </a:cubicBezTo>
                      <a:cubicBezTo>
                        <a:pt x="8233" y="2304"/>
                        <a:pt x="8237" y="2016"/>
                        <a:pt x="8254" y="1728"/>
                      </a:cubicBezTo>
                      <a:cubicBezTo>
                        <a:pt x="8000" y="3456"/>
                        <a:pt x="7645" y="-2016"/>
                        <a:pt x="7552" y="2880"/>
                      </a:cubicBezTo>
                      <a:lnTo>
                        <a:pt x="7382" y="4032"/>
                      </a:lnTo>
                      <a:cubicBezTo>
                        <a:pt x="7600" y="4608"/>
                        <a:pt x="7350" y="6336"/>
                        <a:pt x="7440" y="7200"/>
                      </a:cubicBezTo>
                      <a:cubicBezTo>
                        <a:pt x="7354" y="7488"/>
                        <a:pt x="7218" y="5760"/>
                        <a:pt x="7324" y="5472"/>
                      </a:cubicBezTo>
                      <a:lnTo>
                        <a:pt x="7341" y="5760"/>
                      </a:lnTo>
                      <a:cubicBezTo>
                        <a:pt x="7380" y="2880"/>
                        <a:pt x="7070" y="4608"/>
                        <a:pt x="7076" y="2592"/>
                      </a:cubicBezTo>
                      <a:cubicBezTo>
                        <a:pt x="6648" y="2880"/>
                        <a:pt x="6230" y="1152"/>
                        <a:pt x="5829" y="864"/>
                      </a:cubicBezTo>
                      <a:lnTo>
                        <a:pt x="5877" y="3168"/>
                      </a:lnTo>
                      <a:lnTo>
                        <a:pt x="5737" y="2880"/>
                      </a:lnTo>
                      <a:cubicBezTo>
                        <a:pt x="5700" y="2304"/>
                        <a:pt x="5687" y="1152"/>
                        <a:pt x="5786" y="1440"/>
                      </a:cubicBezTo>
                      <a:cubicBezTo>
                        <a:pt x="5735" y="288"/>
                        <a:pt x="5618" y="2304"/>
                        <a:pt x="5616" y="2880"/>
                      </a:cubicBezTo>
                      <a:cubicBezTo>
                        <a:pt x="5420" y="2016"/>
                        <a:pt x="5694" y="576"/>
                        <a:pt x="5633" y="576"/>
                      </a:cubicBezTo>
                      <a:lnTo>
                        <a:pt x="5569" y="576"/>
                      </a:lnTo>
                      <a:cubicBezTo>
                        <a:pt x="5504" y="1440"/>
                        <a:pt x="5498" y="2304"/>
                        <a:pt x="5377" y="2304"/>
                      </a:cubicBezTo>
                      <a:cubicBezTo>
                        <a:pt x="5302" y="1728"/>
                        <a:pt x="5338" y="864"/>
                        <a:pt x="5308" y="864"/>
                      </a:cubicBezTo>
                      <a:cubicBezTo>
                        <a:pt x="5310" y="864"/>
                        <a:pt x="5300" y="576"/>
                        <a:pt x="5263" y="864"/>
                      </a:cubicBezTo>
                      <a:lnTo>
                        <a:pt x="5086" y="576"/>
                      </a:lnTo>
                      <a:lnTo>
                        <a:pt x="5157" y="2304"/>
                      </a:lnTo>
                      <a:cubicBezTo>
                        <a:pt x="5080" y="3168"/>
                        <a:pt x="4992" y="2304"/>
                        <a:pt x="5073" y="4032"/>
                      </a:cubicBezTo>
                      <a:cubicBezTo>
                        <a:pt x="4953" y="1152"/>
                        <a:pt x="4417" y="2880"/>
                        <a:pt x="4343" y="2016"/>
                      </a:cubicBezTo>
                      <a:cubicBezTo>
                        <a:pt x="4234" y="3168"/>
                        <a:pt x="4126" y="3168"/>
                        <a:pt x="3990" y="2880"/>
                      </a:cubicBezTo>
                      <a:cubicBezTo>
                        <a:pt x="4025" y="3456"/>
                        <a:pt x="4044" y="5184"/>
                        <a:pt x="3930" y="4896"/>
                      </a:cubicBezTo>
                      <a:cubicBezTo>
                        <a:pt x="3971" y="1152"/>
                        <a:pt x="3717" y="3168"/>
                        <a:pt x="3624" y="576"/>
                      </a:cubicBezTo>
                      <a:cubicBezTo>
                        <a:pt x="3708" y="2304"/>
                        <a:pt x="3297" y="864"/>
                        <a:pt x="3428" y="3456"/>
                      </a:cubicBezTo>
                      <a:cubicBezTo>
                        <a:pt x="3331" y="3168"/>
                        <a:pt x="3422" y="2016"/>
                        <a:pt x="3348" y="1152"/>
                      </a:cubicBezTo>
                      <a:cubicBezTo>
                        <a:pt x="3120" y="2592"/>
                        <a:pt x="2842" y="288"/>
                        <a:pt x="2560" y="576"/>
                      </a:cubicBezTo>
                      <a:cubicBezTo>
                        <a:pt x="2556" y="1152"/>
                        <a:pt x="2603" y="1728"/>
                        <a:pt x="2543" y="2592"/>
                      </a:cubicBezTo>
                      <a:lnTo>
                        <a:pt x="2392" y="288"/>
                      </a:lnTo>
                      <a:cubicBezTo>
                        <a:pt x="2336" y="576"/>
                        <a:pt x="2341" y="2880"/>
                        <a:pt x="2239" y="1152"/>
                      </a:cubicBezTo>
                      <a:cubicBezTo>
                        <a:pt x="2254" y="1728"/>
                        <a:pt x="2276" y="2304"/>
                        <a:pt x="2237" y="2304"/>
                      </a:cubicBezTo>
                      <a:cubicBezTo>
                        <a:pt x="1682" y="0"/>
                        <a:pt x="1104" y="4320"/>
                        <a:pt x="540" y="0"/>
                      </a:cubicBezTo>
                      <a:cubicBezTo>
                        <a:pt x="616" y="576"/>
                        <a:pt x="566" y="864"/>
                        <a:pt x="508" y="864"/>
                      </a:cubicBezTo>
                      <a:cubicBezTo>
                        <a:pt x="545" y="1152"/>
                        <a:pt x="506" y="2016"/>
                        <a:pt x="514" y="2880"/>
                      </a:cubicBezTo>
                      <a:lnTo>
                        <a:pt x="277" y="864"/>
                      </a:lnTo>
                      <a:cubicBezTo>
                        <a:pt x="234" y="2880"/>
                        <a:pt x="26" y="864"/>
                        <a:pt x="0" y="2880"/>
                      </a:cubicBezTo>
                      <a:lnTo>
                        <a:pt x="75" y="2304"/>
                      </a:lnTo>
                      <a:cubicBezTo>
                        <a:pt x="-24" y="4608"/>
                        <a:pt x="215" y="7200"/>
                        <a:pt x="200" y="10080"/>
                      </a:cubicBezTo>
                      <a:cubicBezTo>
                        <a:pt x="312" y="7488"/>
                        <a:pt x="493" y="13824"/>
                        <a:pt x="676" y="10368"/>
                      </a:cubicBezTo>
                      <a:cubicBezTo>
                        <a:pt x="717" y="10944"/>
                        <a:pt x="641" y="11232"/>
                        <a:pt x="663" y="11808"/>
                      </a:cubicBezTo>
                      <a:cubicBezTo>
                        <a:pt x="708" y="10656"/>
                        <a:pt x="764" y="10368"/>
                        <a:pt x="868" y="10944"/>
                      </a:cubicBezTo>
                      <a:lnTo>
                        <a:pt x="857" y="11232"/>
                      </a:lnTo>
                      <a:cubicBezTo>
                        <a:pt x="1148" y="10944"/>
                        <a:pt x="1272" y="12096"/>
                        <a:pt x="1600" y="12960"/>
                      </a:cubicBezTo>
                      <a:lnTo>
                        <a:pt x="1574" y="11520"/>
                      </a:lnTo>
                      <a:cubicBezTo>
                        <a:pt x="1645" y="11808"/>
                        <a:pt x="1660" y="12096"/>
                        <a:pt x="1692" y="12384"/>
                      </a:cubicBezTo>
                      <a:cubicBezTo>
                        <a:pt x="1774" y="10368"/>
                        <a:pt x="1496" y="12384"/>
                        <a:pt x="1570" y="10080"/>
                      </a:cubicBezTo>
                      <a:cubicBezTo>
                        <a:pt x="1662" y="12960"/>
                        <a:pt x="2065" y="10080"/>
                        <a:pt x="2127" y="13248"/>
                      </a:cubicBezTo>
                      <a:cubicBezTo>
                        <a:pt x="2235" y="13536"/>
                        <a:pt x="2095" y="11808"/>
                        <a:pt x="2203" y="11808"/>
                      </a:cubicBezTo>
                      <a:lnTo>
                        <a:pt x="2233" y="12672"/>
                      </a:lnTo>
                      <a:lnTo>
                        <a:pt x="2259" y="11520"/>
                      </a:lnTo>
                      <a:cubicBezTo>
                        <a:pt x="2330" y="11808"/>
                        <a:pt x="2366" y="12960"/>
                        <a:pt x="2369" y="13536"/>
                      </a:cubicBezTo>
                      <a:cubicBezTo>
                        <a:pt x="2351" y="13536"/>
                        <a:pt x="2319" y="13824"/>
                        <a:pt x="2302" y="13824"/>
                      </a:cubicBezTo>
                      <a:cubicBezTo>
                        <a:pt x="2392" y="14976"/>
                        <a:pt x="2560" y="13536"/>
                        <a:pt x="2593" y="13824"/>
                      </a:cubicBezTo>
                      <a:lnTo>
                        <a:pt x="2487" y="13248"/>
                      </a:lnTo>
                      <a:cubicBezTo>
                        <a:pt x="2782" y="12384"/>
                        <a:pt x="3142" y="13824"/>
                        <a:pt x="3428" y="12096"/>
                      </a:cubicBezTo>
                      <a:lnTo>
                        <a:pt x="3407" y="11232"/>
                      </a:lnTo>
                      <a:cubicBezTo>
                        <a:pt x="3624" y="10080"/>
                        <a:pt x="3581" y="12096"/>
                        <a:pt x="3818" y="11520"/>
                      </a:cubicBezTo>
                      <a:lnTo>
                        <a:pt x="3809" y="11808"/>
                      </a:lnTo>
                      <a:cubicBezTo>
                        <a:pt x="3859" y="10944"/>
                        <a:pt x="3921" y="10656"/>
                        <a:pt x="3988" y="10944"/>
                      </a:cubicBezTo>
                      <a:cubicBezTo>
                        <a:pt x="3928" y="11520"/>
                        <a:pt x="4100" y="12384"/>
                        <a:pt x="4023" y="13248"/>
                      </a:cubicBezTo>
                      <a:cubicBezTo>
                        <a:pt x="4257" y="11808"/>
                        <a:pt x="4139" y="12096"/>
                        <a:pt x="4294" y="9792"/>
                      </a:cubicBezTo>
                      <a:lnTo>
                        <a:pt x="4330" y="10944"/>
                      </a:lnTo>
                      <a:cubicBezTo>
                        <a:pt x="4382" y="9792"/>
                        <a:pt x="4386" y="9504"/>
                        <a:pt x="4507" y="9216"/>
                      </a:cubicBezTo>
                      <a:cubicBezTo>
                        <a:pt x="4408" y="10080"/>
                        <a:pt x="4582" y="10656"/>
                        <a:pt x="4473" y="12096"/>
                      </a:cubicBezTo>
                      <a:cubicBezTo>
                        <a:pt x="4725" y="14400"/>
                        <a:pt x="4845" y="9792"/>
                        <a:pt x="4959" y="13248"/>
                      </a:cubicBezTo>
                      <a:cubicBezTo>
                        <a:pt x="5076" y="10080"/>
                        <a:pt x="4744" y="11520"/>
                        <a:pt x="4809" y="10944"/>
                      </a:cubicBezTo>
                      <a:cubicBezTo>
                        <a:pt x="4755" y="9792"/>
                        <a:pt x="4903" y="8640"/>
                        <a:pt x="4981" y="8928"/>
                      </a:cubicBezTo>
                      <a:cubicBezTo>
                        <a:pt x="5061" y="8928"/>
                        <a:pt x="5116" y="12672"/>
                        <a:pt x="5319" y="12672"/>
                      </a:cubicBezTo>
                      <a:cubicBezTo>
                        <a:pt x="5297" y="12672"/>
                        <a:pt x="5297" y="12960"/>
                        <a:pt x="5276" y="12960"/>
                      </a:cubicBezTo>
                      <a:cubicBezTo>
                        <a:pt x="5351" y="13824"/>
                        <a:pt x="5424" y="11808"/>
                        <a:pt x="5517" y="13248"/>
                      </a:cubicBezTo>
                      <a:cubicBezTo>
                        <a:pt x="5569" y="11520"/>
                        <a:pt x="5636" y="13248"/>
                        <a:pt x="5651" y="10944"/>
                      </a:cubicBezTo>
                      <a:lnTo>
                        <a:pt x="5468" y="11520"/>
                      </a:lnTo>
                      <a:cubicBezTo>
                        <a:pt x="5571" y="10944"/>
                        <a:pt x="5670" y="8352"/>
                        <a:pt x="5842" y="9504"/>
                      </a:cubicBezTo>
                      <a:cubicBezTo>
                        <a:pt x="5829" y="10080"/>
                        <a:pt x="5778" y="10656"/>
                        <a:pt x="5741" y="10944"/>
                      </a:cubicBezTo>
                      <a:cubicBezTo>
                        <a:pt x="5793" y="11808"/>
                        <a:pt x="5838" y="10656"/>
                        <a:pt x="5892" y="11232"/>
                      </a:cubicBezTo>
                      <a:cubicBezTo>
                        <a:pt x="5877" y="13536"/>
                        <a:pt x="5668" y="11808"/>
                        <a:pt x="5556" y="13536"/>
                      </a:cubicBezTo>
                      <a:cubicBezTo>
                        <a:pt x="5610" y="14400"/>
                        <a:pt x="5767" y="11808"/>
                        <a:pt x="5711" y="14400"/>
                      </a:cubicBezTo>
                      <a:cubicBezTo>
                        <a:pt x="5791" y="11232"/>
                        <a:pt x="5909" y="14688"/>
                        <a:pt x="6045" y="12384"/>
                      </a:cubicBezTo>
                      <a:lnTo>
                        <a:pt x="6036" y="13824"/>
                      </a:lnTo>
                      <a:cubicBezTo>
                        <a:pt x="6058" y="13536"/>
                        <a:pt x="6103" y="12960"/>
                        <a:pt x="6142" y="12960"/>
                      </a:cubicBezTo>
                      <a:lnTo>
                        <a:pt x="6071" y="14688"/>
                      </a:lnTo>
                      <a:cubicBezTo>
                        <a:pt x="6180" y="13248"/>
                        <a:pt x="6282" y="16128"/>
                        <a:pt x="6387" y="15264"/>
                      </a:cubicBezTo>
                      <a:cubicBezTo>
                        <a:pt x="6167" y="15264"/>
                        <a:pt x="6338" y="13536"/>
                        <a:pt x="6245" y="12672"/>
                      </a:cubicBezTo>
                      <a:cubicBezTo>
                        <a:pt x="6518" y="10944"/>
                        <a:pt x="6402" y="16416"/>
                        <a:pt x="6708" y="15840"/>
                      </a:cubicBezTo>
                      <a:cubicBezTo>
                        <a:pt x="6667" y="15840"/>
                        <a:pt x="6553" y="14688"/>
                        <a:pt x="6618" y="14112"/>
                      </a:cubicBezTo>
                      <a:cubicBezTo>
                        <a:pt x="6676" y="14400"/>
                        <a:pt x="6751" y="14976"/>
                        <a:pt x="6788" y="15840"/>
                      </a:cubicBezTo>
                      <a:cubicBezTo>
                        <a:pt x="6990" y="15552"/>
                        <a:pt x="6757" y="14400"/>
                        <a:pt x="6844" y="13536"/>
                      </a:cubicBezTo>
                      <a:cubicBezTo>
                        <a:pt x="6913" y="15264"/>
                        <a:pt x="6943" y="12960"/>
                        <a:pt x="7031" y="12384"/>
                      </a:cubicBezTo>
                      <a:lnTo>
                        <a:pt x="7031" y="13824"/>
                      </a:lnTo>
                      <a:cubicBezTo>
                        <a:pt x="7264" y="14688"/>
                        <a:pt x="7093" y="10944"/>
                        <a:pt x="7300" y="12096"/>
                      </a:cubicBezTo>
                      <a:lnTo>
                        <a:pt x="7214" y="13824"/>
                      </a:lnTo>
                      <a:lnTo>
                        <a:pt x="7322" y="13536"/>
                      </a:lnTo>
                      <a:lnTo>
                        <a:pt x="7298" y="14976"/>
                      </a:lnTo>
                      <a:cubicBezTo>
                        <a:pt x="7416" y="13824"/>
                        <a:pt x="7453" y="14112"/>
                        <a:pt x="7569" y="14688"/>
                      </a:cubicBezTo>
                      <a:cubicBezTo>
                        <a:pt x="7541" y="13536"/>
                        <a:pt x="7584" y="12096"/>
                        <a:pt x="7686" y="12096"/>
                      </a:cubicBezTo>
                      <a:cubicBezTo>
                        <a:pt x="7757" y="12960"/>
                        <a:pt x="7647" y="13536"/>
                        <a:pt x="7793" y="13248"/>
                      </a:cubicBezTo>
                      <a:cubicBezTo>
                        <a:pt x="7759" y="14112"/>
                        <a:pt x="7724" y="15264"/>
                        <a:pt x="7660" y="13824"/>
                      </a:cubicBezTo>
                      <a:cubicBezTo>
                        <a:pt x="7653" y="14400"/>
                        <a:pt x="7628" y="14688"/>
                        <a:pt x="7621" y="15264"/>
                      </a:cubicBezTo>
                      <a:cubicBezTo>
                        <a:pt x="7696" y="16128"/>
                        <a:pt x="7811" y="15552"/>
                        <a:pt x="7862" y="15552"/>
                      </a:cubicBezTo>
                      <a:cubicBezTo>
                        <a:pt x="7843" y="15552"/>
                        <a:pt x="7819" y="15264"/>
                        <a:pt x="7806" y="15264"/>
                      </a:cubicBezTo>
                      <a:lnTo>
                        <a:pt x="8017" y="13248"/>
                      </a:lnTo>
                      <a:cubicBezTo>
                        <a:pt x="8050" y="13824"/>
                        <a:pt x="8024" y="14112"/>
                        <a:pt x="7998" y="14688"/>
                      </a:cubicBezTo>
                      <a:cubicBezTo>
                        <a:pt x="8039" y="14400"/>
                        <a:pt x="8069" y="13824"/>
                        <a:pt x="8131" y="13824"/>
                      </a:cubicBezTo>
                      <a:cubicBezTo>
                        <a:pt x="8116" y="14976"/>
                        <a:pt x="8119" y="16128"/>
                        <a:pt x="8030" y="16704"/>
                      </a:cubicBezTo>
                      <a:lnTo>
                        <a:pt x="8231" y="15264"/>
                      </a:lnTo>
                      <a:cubicBezTo>
                        <a:pt x="8243" y="15840"/>
                        <a:pt x="8334" y="16704"/>
                        <a:pt x="8308" y="17280"/>
                      </a:cubicBezTo>
                      <a:cubicBezTo>
                        <a:pt x="8418" y="17856"/>
                        <a:pt x="8579" y="14976"/>
                        <a:pt x="8728" y="15840"/>
                      </a:cubicBezTo>
                      <a:cubicBezTo>
                        <a:pt x="8734" y="15840"/>
                        <a:pt x="8750" y="15552"/>
                        <a:pt x="8782" y="15264"/>
                      </a:cubicBezTo>
                      <a:cubicBezTo>
                        <a:pt x="8920" y="15840"/>
                        <a:pt x="9042" y="17280"/>
                        <a:pt x="9206" y="15552"/>
                      </a:cubicBezTo>
                      <a:lnTo>
                        <a:pt x="9299" y="17568"/>
                      </a:lnTo>
                      <a:cubicBezTo>
                        <a:pt x="9428" y="17280"/>
                        <a:pt x="9174" y="14976"/>
                        <a:pt x="9387" y="14400"/>
                      </a:cubicBezTo>
                      <a:cubicBezTo>
                        <a:pt x="9538" y="13824"/>
                        <a:pt x="9443" y="16128"/>
                        <a:pt x="9497" y="16704"/>
                      </a:cubicBezTo>
                      <a:cubicBezTo>
                        <a:pt x="9572" y="15840"/>
                        <a:pt x="9704" y="13536"/>
                        <a:pt x="9841" y="15264"/>
                      </a:cubicBezTo>
                      <a:cubicBezTo>
                        <a:pt x="9796" y="15840"/>
                        <a:pt x="9760" y="15264"/>
                        <a:pt x="9716" y="1555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63" name="任意多边形 63"/>
                <p:cNvSpPr/>
                <p:nvPr/>
              </p:nvSpPr>
              <p:spPr>
                <a:xfrm flipH="1">
                  <a:off x="2286005" y="36928"/>
                  <a:ext cx="12701" cy="12701"/>
                </a:xfrm>
                <a:custGeom>
                  <a:avLst/>
                  <a:gdLst/>
                  <a:ahLst/>
                  <a:cxnLst>
                    <a:cxn ang="0">
                      <a:pos x="wd2" y="hd2"/>
                    </a:cxn>
                    <a:cxn ang="5400000">
                      <a:pos x="wd2" y="hd2"/>
                    </a:cxn>
                    <a:cxn ang="10800000">
                      <a:pos x="wd2" y="hd2"/>
                    </a:cxn>
                    <a:cxn ang="16200000">
                      <a:pos x="wd2" y="hd2"/>
                    </a:cxn>
                  </a:cxnLst>
                  <a:rect l="0" t="0" r="r" b="b"/>
                  <a:pathLst>
                    <a:path w="17130" h="21600" extrusionOk="0">
                      <a:moveTo>
                        <a:pt x="17130" y="21600"/>
                      </a:moveTo>
                      <a:cubicBezTo>
                        <a:pt x="9930" y="14400"/>
                        <a:pt x="8130" y="7200"/>
                        <a:pt x="6330" y="0"/>
                      </a:cubicBezTo>
                      <a:cubicBezTo>
                        <a:pt x="-2670" y="7200"/>
                        <a:pt x="-4470" y="14400"/>
                        <a:pt x="1713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64" name="任意多边形 64"/>
                <p:cNvSpPr/>
                <p:nvPr/>
              </p:nvSpPr>
              <p:spPr>
                <a:xfrm flipH="1">
                  <a:off x="3327484" y="4220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960" y="0"/>
                      </a:lnTo>
                      <a:cubicBezTo>
                        <a:pt x="4320" y="21600"/>
                        <a:pt x="4320" y="21600"/>
                        <a:pt x="0" y="21600"/>
                      </a:cubicBez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65" name="任意多边形 65"/>
                <p:cNvSpPr/>
                <p:nvPr/>
              </p:nvSpPr>
              <p:spPr>
                <a:xfrm flipH="1">
                  <a:off x="1198947" y="42730"/>
                  <a:ext cx="12701" cy="12701"/>
                </a:xfrm>
                <a:custGeom>
                  <a:avLst/>
                  <a:gdLst/>
                  <a:ahLst/>
                  <a:cxnLst>
                    <a:cxn ang="0">
                      <a:pos x="wd2" y="hd2"/>
                    </a:cxn>
                    <a:cxn ang="5400000">
                      <a:pos x="wd2" y="hd2"/>
                    </a:cxn>
                    <a:cxn ang="10800000">
                      <a:pos x="wd2" y="hd2"/>
                    </a:cxn>
                    <a:cxn ang="16200000">
                      <a:pos x="wd2" y="hd2"/>
                    </a:cxn>
                  </a:cxnLst>
                  <a:rect l="0" t="0" r="r" b="b"/>
                  <a:pathLst>
                    <a:path w="20884" h="21600" extrusionOk="0">
                      <a:moveTo>
                        <a:pt x="20884" y="21600"/>
                      </a:moveTo>
                      <a:cubicBezTo>
                        <a:pt x="9684" y="14400"/>
                        <a:pt x="4084" y="7200"/>
                        <a:pt x="84" y="0"/>
                      </a:cubicBezTo>
                      <a:cubicBezTo>
                        <a:pt x="-716" y="7200"/>
                        <a:pt x="4084" y="14400"/>
                        <a:pt x="20884"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66" name="任意多边形 66"/>
                <p:cNvSpPr/>
                <p:nvPr/>
              </p:nvSpPr>
              <p:spPr>
                <a:xfrm flipH="1">
                  <a:off x="543910" y="10023"/>
                  <a:ext cx="1988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200"/>
                      </a:lnTo>
                      <a:cubicBezTo>
                        <a:pt x="10286" y="7200"/>
                        <a:pt x="13886" y="14400"/>
                        <a:pt x="19543" y="21600"/>
                      </a:cubicBezTo>
                      <a:cubicBezTo>
                        <a:pt x="19029" y="14400"/>
                        <a:pt x="14914"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67" name="任意多边形 67"/>
                <p:cNvSpPr/>
                <p:nvPr/>
              </p:nvSpPr>
              <p:spPr>
                <a:xfrm flipH="1">
                  <a:off x="359425" y="30069"/>
                  <a:ext cx="15683" cy="12701"/>
                </a:xfrm>
                <a:custGeom>
                  <a:avLst/>
                  <a:gdLst/>
                  <a:ahLst/>
                  <a:cxnLst>
                    <a:cxn ang="0">
                      <a:pos x="wd2" y="hd2"/>
                    </a:cxn>
                    <a:cxn ang="5400000">
                      <a:pos x="wd2" y="hd2"/>
                    </a:cxn>
                    <a:cxn ang="10800000">
                      <a:pos x="wd2" y="hd2"/>
                    </a:cxn>
                    <a:cxn ang="16200000">
                      <a:pos x="wd2" y="hd2"/>
                    </a:cxn>
                  </a:cxnLst>
                  <a:rect l="0" t="0" r="r" b="b"/>
                  <a:pathLst>
                    <a:path w="15213" h="21600" extrusionOk="0">
                      <a:moveTo>
                        <a:pt x="6291" y="21600"/>
                      </a:moveTo>
                      <a:cubicBezTo>
                        <a:pt x="9109" y="14400"/>
                        <a:pt x="12396" y="21600"/>
                        <a:pt x="15213" y="14400"/>
                      </a:cubicBezTo>
                      <a:lnTo>
                        <a:pt x="14274" y="0"/>
                      </a:lnTo>
                      <a:cubicBezTo>
                        <a:pt x="2065" y="0"/>
                        <a:pt x="-6387" y="14400"/>
                        <a:pt x="6291"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68" name="任意多边形 68"/>
                <p:cNvSpPr/>
                <p:nvPr/>
              </p:nvSpPr>
              <p:spPr>
                <a:xfrm flipH="1">
                  <a:off x="496842" y="21198"/>
                  <a:ext cx="28779" cy="12701"/>
                </a:xfrm>
                <a:custGeom>
                  <a:avLst/>
                  <a:gdLst/>
                  <a:ahLst/>
                  <a:cxnLst>
                    <a:cxn ang="0">
                      <a:pos x="wd2" y="hd2"/>
                    </a:cxn>
                    <a:cxn ang="5400000">
                      <a:pos x="wd2" y="hd2"/>
                    </a:cxn>
                    <a:cxn ang="10800000">
                      <a:pos x="wd2" y="hd2"/>
                    </a:cxn>
                    <a:cxn ang="16200000">
                      <a:pos x="wd2" y="hd2"/>
                    </a:cxn>
                  </a:cxnLst>
                  <a:rect l="0" t="0" r="r" b="b"/>
                  <a:pathLst>
                    <a:path w="20571" h="13988" extrusionOk="0">
                      <a:moveTo>
                        <a:pt x="0" y="5056"/>
                      </a:moveTo>
                      <a:cubicBezTo>
                        <a:pt x="1029" y="17399"/>
                        <a:pt x="10286" y="14313"/>
                        <a:pt x="20571" y="11228"/>
                      </a:cubicBezTo>
                      <a:lnTo>
                        <a:pt x="18514" y="11228"/>
                      </a:lnTo>
                      <a:cubicBezTo>
                        <a:pt x="21600" y="-4201"/>
                        <a:pt x="10629" y="-1115"/>
                        <a:pt x="0" y="5056"/>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69" name="任意多边形 69"/>
                <p:cNvSpPr/>
                <p:nvPr/>
              </p:nvSpPr>
              <p:spPr>
                <a:xfrm flipH="1">
                  <a:off x="480697" y="21395"/>
                  <a:ext cx="13117" cy="12701"/>
                </a:xfrm>
                <a:custGeom>
                  <a:avLst/>
                  <a:gdLst/>
                  <a:ahLst/>
                  <a:cxnLst>
                    <a:cxn ang="0">
                      <a:pos x="wd2" y="hd2"/>
                    </a:cxn>
                    <a:cxn ang="5400000">
                      <a:pos x="wd2" y="hd2"/>
                    </a:cxn>
                    <a:cxn ang="10800000">
                      <a:pos x="wd2" y="hd2"/>
                    </a:cxn>
                    <a:cxn ang="16200000">
                      <a:pos x="wd2" y="hd2"/>
                    </a:cxn>
                  </a:cxnLst>
                  <a:rect l="0" t="0" r="r" b="b"/>
                  <a:pathLst>
                    <a:path w="19793" h="9600" extrusionOk="0">
                      <a:moveTo>
                        <a:pt x="0" y="9600"/>
                      </a:moveTo>
                      <a:cubicBezTo>
                        <a:pt x="6968" y="9600"/>
                        <a:pt x="13239" y="9600"/>
                        <a:pt x="19510" y="9600"/>
                      </a:cubicBezTo>
                      <a:cubicBezTo>
                        <a:pt x="21600" y="-12000"/>
                        <a:pt x="11845" y="96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70" name="任意多边形 70"/>
                <p:cNvSpPr/>
                <p:nvPr/>
              </p:nvSpPr>
              <p:spPr>
                <a:xfrm flipH="1">
                  <a:off x="662462" y="10651"/>
                  <a:ext cx="21927" cy="12701"/>
                </a:xfrm>
                <a:custGeom>
                  <a:avLst/>
                  <a:gdLst/>
                  <a:ahLst/>
                  <a:cxnLst>
                    <a:cxn ang="0">
                      <a:pos x="wd2" y="hd2"/>
                    </a:cxn>
                    <a:cxn ang="5400000">
                      <a:pos x="wd2" y="hd2"/>
                    </a:cxn>
                    <a:cxn ang="10800000">
                      <a:pos x="wd2" y="hd2"/>
                    </a:cxn>
                    <a:cxn ang="16200000">
                      <a:pos x="wd2" y="hd2"/>
                    </a:cxn>
                  </a:cxnLst>
                  <a:rect l="0" t="0" r="r" b="b"/>
                  <a:pathLst>
                    <a:path w="9163" h="9351" extrusionOk="0">
                      <a:moveTo>
                        <a:pt x="5509" y="8469"/>
                      </a:moveTo>
                      <a:cubicBezTo>
                        <a:pt x="8283" y="10269"/>
                        <a:pt x="7292" y="-531"/>
                        <a:pt x="8878" y="3069"/>
                      </a:cubicBezTo>
                      <a:cubicBezTo>
                        <a:pt x="11850" y="-7731"/>
                        <a:pt x="-9750" y="13869"/>
                        <a:pt x="5509" y="846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71" name="任意多边形 71"/>
                <p:cNvSpPr/>
                <p:nvPr/>
              </p:nvSpPr>
              <p:spPr>
                <a:xfrm flipH="1">
                  <a:off x="513693" y="29014"/>
                  <a:ext cx="1351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800" y="0"/>
                      </a:lnTo>
                      <a:lnTo>
                        <a:pt x="0" y="1728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72" name="任意多边形 72"/>
                <p:cNvSpPr/>
                <p:nvPr/>
              </p:nvSpPr>
              <p:spPr>
                <a:xfrm flipH="1">
                  <a:off x="597188" y="27201"/>
                  <a:ext cx="28951" cy="12701"/>
                </a:xfrm>
                <a:custGeom>
                  <a:avLst/>
                  <a:gdLst/>
                  <a:ahLst/>
                  <a:cxnLst>
                    <a:cxn ang="0">
                      <a:pos x="wd2" y="hd2"/>
                    </a:cxn>
                    <a:cxn ang="5400000">
                      <a:pos x="wd2" y="hd2"/>
                    </a:cxn>
                    <a:cxn ang="10800000">
                      <a:pos x="wd2" y="hd2"/>
                    </a:cxn>
                    <a:cxn ang="16200000">
                      <a:pos x="wd2" y="hd2"/>
                    </a:cxn>
                  </a:cxnLst>
                  <a:rect l="0" t="0" r="r" b="b"/>
                  <a:pathLst>
                    <a:path w="21254" h="15514" extrusionOk="0">
                      <a:moveTo>
                        <a:pt x="8" y="8314"/>
                      </a:moveTo>
                      <a:lnTo>
                        <a:pt x="17005" y="15514"/>
                      </a:lnTo>
                      <a:cubicBezTo>
                        <a:pt x="16651" y="8314"/>
                        <a:pt x="18775" y="8314"/>
                        <a:pt x="21254" y="8314"/>
                      </a:cubicBezTo>
                      <a:cubicBezTo>
                        <a:pt x="10985" y="1114"/>
                        <a:pt x="-346" y="-6086"/>
                        <a:pt x="8" y="831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73" name="任意多边形 73"/>
                <p:cNvSpPr/>
                <p:nvPr/>
              </p:nvSpPr>
              <p:spPr>
                <a:xfrm flipH="1">
                  <a:off x="578898" y="27432"/>
                  <a:ext cx="1829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526" y="21600"/>
                        <a:pt x="17053" y="21600"/>
                        <a:pt x="21600" y="0"/>
                      </a:cubicBezTo>
                      <a:cubicBezTo>
                        <a:pt x="17053" y="0"/>
                        <a:pt x="6821" y="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74" name="任意多边形 74"/>
                <p:cNvSpPr/>
                <p:nvPr/>
              </p:nvSpPr>
              <p:spPr>
                <a:xfrm flipH="1">
                  <a:off x="544705" y="31125"/>
                  <a:ext cx="2306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166" y="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75" name="任意多边形 75"/>
                <p:cNvSpPr/>
                <p:nvPr/>
              </p:nvSpPr>
              <p:spPr>
                <a:xfrm flipH="1">
                  <a:off x="867312" y="27432"/>
                  <a:ext cx="26174" cy="12701"/>
                </a:xfrm>
                <a:custGeom>
                  <a:avLst/>
                  <a:gdLst/>
                  <a:ahLst/>
                  <a:cxnLst>
                    <a:cxn ang="0">
                      <a:pos x="wd2" y="hd2"/>
                    </a:cxn>
                    <a:cxn ang="5400000">
                      <a:pos x="wd2" y="hd2"/>
                    </a:cxn>
                    <a:cxn ang="10800000">
                      <a:pos x="wd2" y="hd2"/>
                    </a:cxn>
                    <a:cxn ang="16200000">
                      <a:pos x="wd2" y="hd2"/>
                    </a:cxn>
                  </a:cxnLst>
                  <a:rect l="0" t="0" r="r" b="b"/>
                  <a:pathLst>
                    <a:path w="18230" h="21600" extrusionOk="0">
                      <a:moveTo>
                        <a:pt x="17620" y="0"/>
                      </a:moveTo>
                      <a:lnTo>
                        <a:pt x="340" y="5400"/>
                      </a:lnTo>
                      <a:cubicBezTo>
                        <a:pt x="-1322" y="16200"/>
                        <a:pt x="3330" y="21600"/>
                        <a:pt x="9644" y="21600"/>
                      </a:cubicBezTo>
                      <a:cubicBezTo>
                        <a:pt x="13632" y="10800"/>
                        <a:pt x="20278" y="10800"/>
                        <a:pt x="176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76" name="任意多边形 76"/>
                <p:cNvSpPr/>
                <p:nvPr/>
              </p:nvSpPr>
              <p:spPr>
                <a:xfrm flipH="1">
                  <a:off x="793214" y="3587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2343"/>
                      </a:moveTo>
                      <a:cubicBezTo>
                        <a:pt x="9504" y="9257"/>
                        <a:pt x="8640" y="6171"/>
                        <a:pt x="1728" y="0"/>
                      </a:cubicBezTo>
                      <a:lnTo>
                        <a:pt x="0" y="21600"/>
                      </a:lnTo>
                      <a:lnTo>
                        <a:pt x="21600" y="12343"/>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77" name="任意多边形 77"/>
                <p:cNvSpPr/>
                <p:nvPr/>
              </p:nvSpPr>
              <p:spPr>
                <a:xfrm flipH="1">
                  <a:off x="856206" y="39565"/>
                  <a:ext cx="27442" cy="12701"/>
                </a:xfrm>
                <a:custGeom>
                  <a:avLst/>
                  <a:gdLst/>
                  <a:ahLst/>
                  <a:cxnLst>
                    <a:cxn ang="0">
                      <a:pos x="wd2" y="hd2"/>
                    </a:cxn>
                    <a:cxn ang="5400000">
                      <a:pos x="wd2" y="hd2"/>
                    </a:cxn>
                    <a:cxn ang="10800000">
                      <a:pos x="wd2" y="hd2"/>
                    </a:cxn>
                    <a:cxn ang="16200000">
                      <a:pos x="wd2" y="hd2"/>
                    </a:cxn>
                  </a:cxnLst>
                  <a:rect l="0" t="0" r="r" b="b"/>
                  <a:pathLst>
                    <a:path w="10073" h="21600" extrusionOk="0">
                      <a:moveTo>
                        <a:pt x="6528" y="0"/>
                      </a:moveTo>
                      <a:cubicBezTo>
                        <a:pt x="5650" y="5400"/>
                        <a:pt x="-6643" y="21600"/>
                        <a:pt x="4947" y="21600"/>
                      </a:cubicBezTo>
                      <a:cubicBezTo>
                        <a:pt x="5825" y="10800"/>
                        <a:pt x="14957" y="5400"/>
                        <a:pt x="652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78" name="任意多边形 78"/>
                <p:cNvSpPr/>
                <p:nvPr/>
              </p:nvSpPr>
              <p:spPr>
                <a:xfrm flipH="1">
                  <a:off x="1228182" y="27432"/>
                  <a:ext cx="12701" cy="12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9938"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79" name="任意多边形 79"/>
                <p:cNvSpPr/>
                <p:nvPr/>
              </p:nvSpPr>
              <p:spPr>
                <a:xfrm flipH="1">
                  <a:off x="1530417" y="45793"/>
                  <a:ext cx="37527" cy="12701"/>
                </a:xfrm>
                <a:custGeom>
                  <a:avLst/>
                  <a:gdLst/>
                  <a:ahLst/>
                  <a:cxnLst>
                    <a:cxn ang="0">
                      <a:pos x="wd2" y="hd2"/>
                    </a:cxn>
                    <a:cxn ang="5400000">
                      <a:pos x="wd2" y="hd2"/>
                    </a:cxn>
                    <a:cxn ang="10800000">
                      <a:pos x="wd2" y="hd2"/>
                    </a:cxn>
                    <a:cxn ang="16200000">
                      <a:pos x="wd2" y="hd2"/>
                    </a:cxn>
                  </a:cxnLst>
                  <a:rect l="0" t="0" r="r" b="b"/>
                  <a:pathLst>
                    <a:path w="16710" h="17913" extrusionOk="0">
                      <a:moveTo>
                        <a:pt x="1221" y="17280"/>
                      </a:moveTo>
                      <a:cubicBezTo>
                        <a:pt x="14480" y="21600"/>
                        <a:pt x="4429" y="2160"/>
                        <a:pt x="16191" y="8640"/>
                      </a:cubicBezTo>
                      <a:cubicBezTo>
                        <a:pt x="19399" y="4320"/>
                        <a:pt x="6567" y="4320"/>
                        <a:pt x="9775" y="0"/>
                      </a:cubicBezTo>
                      <a:cubicBezTo>
                        <a:pt x="1862" y="4320"/>
                        <a:pt x="-2201" y="2160"/>
                        <a:pt x="1221" y="1728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80" name="任意多边形 80"/>
                <p:cNvSpPr/>
                <p:nvPr/>
              </p:nvSpPr>
              <p:spPr>
                <a:xfrm flipH="1">
                  <a:off x="1535126" y="4167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cubicBezTo>
                        <a:pt x="9095" y="10800"/>
                        <a:pt x="3411" y="108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81" name="任意多边形 81"/>
                <p:cNvSpPr/>
                <p:nvPr/>
              </p:nvSpPr>
              <p:spPr>
                <a:xfrm flipH="1">
                  <a:off x="5242689" y="0"/>
                  <a:ext cx="19085"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13846" y="21600"/>
                      </a:lnTo>
                      <a:lnTo>
                        <a:pt x="21600"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82" name="任意多边形 82"/>
                <p:cNvSpPr/>
                <p:nvPr/>
              </p:nvSpPr>
              <p:spPr>
                <a:xfrm flipH="1">
                  <a:off x="5279267" y="2637"/>
                  <a:ext cx="15110"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525" y="0"/>
                      </a:lnTo>
                      <a:lnTo>
                        <a:pt x="0" y="18000"/>
                      </a:lnTo>
                      <a:cubicBezTo>
                        <a:pt x="5400" y="18000"/>
                        <a:pt x="17550" y="180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83" name="任意多边形 83"/>
                <p:cNvSpPr/>
                <p:nvPr/>
              </p:nvSpPr>
              <p:spPr>
                <a:xfrm flipH="1">
                  <a:off x="2709213" y="48533"/>
                  <a:ext cx="16699" cy="12701"/>
                </a:xfrm>
                <a:custGeom>
                  <a:avLst/>
                  <a:gdLst/>
                  <a:ahLst/>
                  <a:cxnLst>
                    <a:cxn ang="0">
                      <a:pos x="wd2" y="hd2"/>
                    </a:cxn>
                    <a:cxn ang="5400000">
                      <a:pos x="wd2" y="hd2"/>
                    </a:cxn>
                    <a:cxn ang="10800000">
                      <a:pos x="wd2" y="hd2"/>
                    </a:cxn>
                    <a:cxn ang="16200000">
                      <a:pos x="wd2" y="hd2"/>
                    </a:cxn>
                  </a:cxnLst>
                  <a:rect l="0" t="0" r="r" b="b"/>
                  <a:pathLst>
                    <a:path w="21600" h="21600" extrusionOk="0">
                      <a:moveTo>
                        <a:pt x="19694" y="21600"/>
                      </a:moveTo>
                      <a:lnTo>
                        <a:pt x="21600" y="10800"/>
                      </a:lnTo>
                      <a:cubicBezTo>
                        <a:pt x="17788" y="5400"/>
                        <a:pt x="11435" y="5400"/>
                        <a:pt x="0" y="0"/>
                      </a:cubicBezTo>
                      <a:lnTo>
                        <a:pt x="19694"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84" name="任意多边形 84"/>
                <p:cNvSpPr/>
                <p:nvPr/>
              </p:nvSpPr>
              <p:spPr>
                <a:xfrm flipH="1">
                  <a:off x="2959709" y="4273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0165" y="21600"/>
                      </a:moveTo>
                      <a:lnTo>
                        <a:pt x="21600" y="21600"/>
                      </a:lnTo>
                      <a:lnTo>
                        <a:pt x="0" y="0"/>
                      </a:lnTo>
                      <a:lnTo>
                        <a:pt x="10165"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85" name="任意多边形 85"/>
                <p:cNvSpPr/>
                <p:nvPr/>
              </p:nvSpPr>
              <p:spPr>
                <a:xfrm flipH="1">
                  <a:off x="3152133" y="48595"/>
                  <a:ext cx="28145" cy="12701"/>
                </a:xfrm>
                <a:custGeom>
                  <a:avLst/>
                  <a:gdLst/>
                  <a:ahLst/>
                  <a:cxnLst>
                    <a:cxn ang="0">
                      <a:pos x="wd2" y="hd2"/>
                    </a:cxn>
                    <a:cxn ang="5400000">
                      <a:pos x="wd2" y="hd2"/>
                    </a:cxn>
                    <a:cxn ang="10800000">
                      <a:pos x="wd2" y="hd2"/>
                    </a:cxn>
                    <a:cxn ang="16200000">
                      <a:pos x="wd2" y="hd2"/>
                    </a:cxn>
                  </a:cxnLst>
                  <a:rect l="0" t="0" r="r" b="b"/>
                  <a:pathLst>
                    <a:path w="20118" h="8611" extrusionOk="0">
                      <a:moveTo>
                        <a:pt x="232" y="7831"/>
                      </a:moveTo>
                      <a:cubicBezTo>
                        <a:pt x="6404" y="10531"/>
                        <a:pt x="13947" y="5131"/>
                        <a:pt x="20118" y="7831"/>
                      </a:cubicBezTo>
                      <a:cubicBezTo>
                        <a:pt x="6404" y="10531"/>
                        <a:pt x="-1482" y="-11069"/>
                        <a:pt x="232" y="783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nvGrpSpPr>
              <p:cNvPr id="861" name="Group 768"/>
              <p:cNvGrpSpPr/>
              <p:nvPr/>
            </p:nvGrpSpPr>
            <p:grpSpPr>
              <a:xfrm>
                <a:off x="5216898" y="-1"/>
                <a:ext cx="45097" cy="4115281"/>
                <a:chOff x="0" y="0"/>
                <a:chExt cx="45096" cy="4115278"/>
              </a:xfrm>
            </p:grpSpPr>
            <p:sp>
              <p:nvSpPr>
                <p:cNvPr id="787" name="任意多边形 769"/>
                <p:cNvSpPr/>
                <p:nvPr/>
              </p:nvSpPr>
              <p:spPr>
                <a:xfrm rot="16200000" flipH="1">
                  <a:off x="1409" y="4098712"/>
                  <a:ext cx="20433" cy="12701"/>
                </a:xfrm>
                <a:custGeom>
                  <a:avLst/>
                  <a:gdLst/>
                  <a:ahLst/>
                  <a:cxnLst>
                    <a:cxn ang="0">
                      <a:pos x="wd2" y="hd2"/>
                    </a:cxn>
                    <a:cxn ang="5400000">
                      <a:pos x="wd2" y="hd2"/>
                    </a:cxn>
                    <a:cxn ang="10800000">
                      <a:pos x="wd2" y="hd2"/>
                    </a:cxn>
                    <a:cxn ang="16200000">
                      <a:pos x="wd2" y="hd2"/>
                    </a:cxn>
                  </a:cxnLst>
                  <a:rect l="0" t="0" r="r" b="b"/>
                  <a:pathLst>
                    <a:path w="17853" h="21600" extrusionOk="0">
                      <a:moveTo>
                        <a:pt x="5925" y="21600"/>
                      </a:moveTo>
                      <a:lnTo>
                        <a:pt x="17853" y="10800"/>
                      </a:lnTo>
                      <a:cubicBezTo>
                        <a:pt x="15596" y="7200"/>
                        <a:pt x="4635" y="3600"/>
                        <a:pt x="8826" y="0"/>
                      </a:cubicBezTo>
                      <a:cubicBezTo>
                        <a:pt x="-3747" y="3600"/>
                        <a:pt x="-1168" y="10800"/>
                        <a:pt x="592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88" name="任意多边形 770"/>
                <p:cNvSpPr/>
                <p:nvPr/>
              </p:nvSpPr>
              <p:spPr>
                <a:xfrm rot="16200000" flipH="1">
                  <a:off x="8500" y="4085444"/>
                  <a:ext cx="12701" cy="12701"/>
                </a:xfrm>
                <a:custGeom>
                  <a:avLst/>
                  <a:gdLst/>
                  <a:ahLst/>
                  <a:cxnLst>
                    <a:cxn ang="0">
                      <a:pos x="wd2" y="hd2"/>
                    </a:cxn>
                    <a:cxn ang="5400000">
                      <a:pos x="wd2" y="hd2"/>
                    </a:cxn>
                    <a:cxn ang="10800000">
                      <a:pos x="wd2" y="hd2"/>
                    </a:cxn>
                    <a:cxn ang="16200000">
                      <a:pos x="wd2" y="hd2"/>
                    </a:cxn>
                  </a:cxnLst>
                  <a:rect l="0" t="0" r="r" b="b"/>
                  <a:pathLst>
                    <a:path w="21600" h="17894" extrusionOk="0">
                      <a:moveTo>
                        <a:pt x="0" y="17894"/>
                      </a:moveTo>
                      <a:lnTo>
                        <a:pt x="21600" y="7094"/>
                      </a:lnTo>
                      <a:cubicBezTo>
                        <a:pt x="17280" y="-3706"/>
                        <a:pt x="11880" y="-3706"/>
                        <a:pt x="0" y="1789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89" name="任意多边形 771"/>
                <p:cNvSpPr/>
                <p:nvPr/>
              </p:nvSpPr>
              <p:spPr>
                <a:xfrm rot="16200000" flipH="1">
                  <a:off x="7126" y="4096877"/>
                  <a:ext cx="15451" cy="12701"/>
                </a:xfrm>
                <a:custGeom>
                  <a:avLst/>
                  <a:gdLst/>
                  <a:ahLst/>
                  <a:cxnLst>
                    <a:cxn ang="0">
                      <a:pos x="wd2" y="hd2"/>
                    </a:cxn>
                    <a:cxn ang="5400000">
                      <a:pos x="wd2" y="hd2"/>
                    </a:cxn>
                    <a:cxn ang="10800000">
                      <a:pos x="wd2" y="hd2"/>
                    </a:cxn>
                    <a:cxn ang="16200000">
                      <a:pos x="wd2" y="hd2"/>
                    </a:cxn>
                  </a:cxnLst>
                  <a:rect l="0" t="0" r="r" b="b"/>
                  <a:pathLst>
                    <a:path w="21600" h="13708" extrusionOk="0">
                      <a:moveTo>
                        <a:pt x="21600" y="0"/>
                      </a:moveTo>
                      <a:lnTo>
                        <a:pt x="0" y="7200"/>
                      </a:lnTo>
                      <a:cubicBezTo>
                        <a:pt x="2634" y="10800"/>
                        <a:pt x="3161" y="21600"/>
                        <a:pt x="10010" y="3600"/>
                      </a:cubicBezTo>
                      <a:cubicBezTo>
                        <a:pt x="7902" y="10800"/>
                        <a:pt x="12117" y="3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90" name="任意多边形 15"/>
                <p:cNvSpPr/>
                <p:nvPr/>
              </p:nvSpPr>
              <p:spPr>
                <a:xfrm rot="16200000" flipH="1">
                  <a:off x="4322" y="4016253"/>
                  <a:ext cx="16013" cy="12701"/>
                </a:xfrm>
                <a:custGeom>
                  <a:avLst/>
                  <a:gdLst/>
                  <a:ahLst/>
                  <a:cxnLst>
                    <a:cxn ang="0">
                      <a:pos x="wd2" y="hd2"/>
                    </a:cxn>
                    <a:cxn ang="5400000">
                      <a:pos x="wd2" y="hd2"/>
                    </a:cxn>
                    <a:cxn ang="10800000">
                      <a:pos x="wd2" y="hd2"/>
                    </a:cxn>
                    <a:cxn ang="16200000">
                      <a:pos x="wd2" y="hd2"/>
                    </a:cxn>
                  </a:cxnLst>
                  <a:rect l="0" t="0" r="r" b="b"/>
                  <a:pathLst>
                    <a:path w="20728" h="21600" extrusionOk="0">
                      <a:moveTo>
                        <a:pt x="88" y="0"/>
                      </a:moveTo>
                      <a:cubicBezTo>
                        <a:pt x="-872" y="3600"/>
                        <a:pt x="6328" y="14400"/>
                        <a:pt x="7768" y="21600"/>
                      </a:cubicBezTo>
                      <a:lnTo>
                        <a:pt x="20728" y="14400"/>
                      </a:lnTo>
                      <a:cubicBezTo>
                        <a:pt x="14008" y="10800"/>
                        <a:pt x="1048" y="7200"/>
                        <a:pt x="8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91" name="任意多边形 16"/>
                <p:cNvSpPr/>
                <p:nvPr/>
              </p:nvSpPr>
              <p:spPr>
                <a:xfrm rot="16200000" flipH="1">
                  <a:off x="6713" y="4006646"/>
                  <a:ext cx="15452" cy="12701"/>
                </a:xfrm>
                <a:custGeom>
                  <a:avLst/>
                  <a:gdLst/>
                  <a:ahLst/>
                  <a:cxnLst>
                    <a:cxn ang="0">
                      <a:pos x="wd2" y="hd2"/>
                    </a:cxn>
                    <a:cxn ang="5400000">
                      <a:pos x="wd2" y="hd2"/>
                    </a:cxn>
                    <a:cxn ang="10800000">
                      <a:pos x="wd2" y="hd2"/>
                    </a:cxn>
                    <a:cxn ang="16200000">
                      <a:pos x="wd2" y="hd2"/>
                    </a:cxn>
                  </a:cxnLst>
                  <a:rect l="0" t="0" r="r" b="b"/>
                  <a:pathLst>
                    <a:path w="20770" h="21600" extrusionOk="0">
                      <a:moveTo>
                        <a:pt x="20618" y="0"/>
                      </a:moveTo>
                      <a:lnTo>
                        <a:pt x="0" y="21600"/>
                      </a:lnTo>
                      <a:cubicBezTo>
                        <a:pt x="18164" y="21600"/>
                        <a:pt x="21600" y="14400"/>
                        <a:pt x="2061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92" name="任意多边形 17"/>
                <p:cNvSpPr/>
                <p:nvPr/>
              </p:nvSpPr>
              <p:spPr>
                <a:xfrm rot="16200000" flipH="1">
                  <a:off x="3166" y="4089461"/>
                  <a:ext cx="30284" cy="12701"/>
                </a:xfrm>
                <a:custGeom>
                  <a:avLst/>
                  <a:gdLst/>
                  <a:ahLst/>
                  <a:cxnLst>
                    <a:cxn ang="0">
                      <a:pos x="wd2" y="hd2"/>
                    </a:cxn>
                    <a:cxn ang="5400000">
                      <a:pos x="wd2" y="hd2"/>
                    </a:cxn>
                    <a:cxn ang="10800000">
                      <a:pos x="wd2" y="hd2"/>
                    </a:cxn>
                    <a:cxn ang="16200000">
                      <a:pos x="wd2" y="hd2"/>
                    </a:cxn>
                  </a:cxnLst>
                  <a:rect l="0" t="0" r="r" b="b"/>
                  <a:pathLst>
                    <a:path w="21600" h="21600" extrusionOk="0">
                      <a:moveTo>
                        <a:pt x="3688" y="21600"/>
                      </a:moveTo>
                      <a:lnTo>
                        <a:pt x="21600" y="0"/>
                      </a:lnTo>
                      <a:lnTo>
                        <a:pt x="0" y="21600"/>
                      </a:lnTo>
                      <a:lnTo>
                        <a:pt x="3688"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93" name="任意多边形 18"/>
                <p:cNvSpPr/>
                <p:nvPr/>
              </p:nvSpPr>
              <p:spPr>
                <a:xfrm rot="16200000" flipH="1">
                  <a:off x="2493" y="3950405"/>
                  <a:ext cx="15452" cy="12701"/>
                </a:xfrm>
                <a:custGeom>
                  <a:avLst/>
                  <a:gdLst/>
                  <a:ahLst/>
                  <a:cxnLst>
                    <a:cxn ang="0">
                      <a:pos x="wd2" y="hd2"/>
                    </a:cxn>
                    <a:cxn ang="5400000">
                      <a:pos x="wd2" y="hd2"/>
                    </a:cxn>
                    <a:cxn ang="10800000">
                      <a:pos x="wd2" y="hd2"/>
                    </a:cxn>
                    <a:cxn ang="16200000">
                      <a:pos x="wd2" y="hd2"/>
                    </a:cxn>
                  </a:cxnLst>
                  <a:rect l="0" t="0" r="r" b="b"/>
                  <a:pathLst>
                    <a:path w="21600" h="21600" extrusionOk="0">
                      <a:moveTo>
                        <a:pt x="9771" y="17280"/>
                      </a:moveTo>
                      <a:lnTo>
                        <a:pt x="21600" y="0"/>
                      </a:lnTo>
                      <a:lnTo>
                        <a:pt x="0" y="21600"/>
                      </a:lnTo>
                      <a:lnTo>
                        <a:pt x="9771" y="1728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94" name="任意多边形 19"/>
                <p:cNvSpPr/>
                <p:nvPr/>
              </p:nvSpPr>
              <p:spPr>
                <a:xfrm rot="16200000" flipH="1">
                  <a:off x="-6071" y="3896464"/>
                  <a:ext cx="31173" cy="12701"/>
                </a:xfrm>
                <a:custGeom>
                  <a:avLst/>
                  <a:gdLst/>
                  <a:ahLst/>
                  <a:cxnLst>
                    <a:cxn ang="0">
                      <a:pos x="wd2" y="hd2"/>
                    </a:cxn>
                    <a:cxn ang="5400000">
                      <a:pos x="wd2" y="hd2"/>
                    </a:cxn>
                    <a:cxn ang="10800000">
                      <a:pos x="wd2" y="hd2"/>
                    </a:cxn>
                    <a:cxn ang="16200000">
                      <a:pos x="wd2" y="hd2"/>
                    </a:cxn>
                  </a:cxnLst>
                  <a:rect l="0" t="0" r="r" b="b"/>
                  <a:pathLst>
                    <a:path w="18784" h="21600" extrusionOk="0">
                      <a:moveTo>
                        <a:pt x="17853" y="21600"/>
                      </a:moveTo>
                      <a:cubicBezTo>
                        <a:pt x="21600" y="10800"/>
                        <a:pt x="12563" y="3600"/>
                        <a:pt x="16531" y="0"/>
                      </a:cubicBezTo>
                      <a:cubicBezTo>
                        <a:pt x="10359" y="0"/>
                        <a:pt x="4849" y="7200"/>
                        <a:pt x="0" y="18000"/>
                      </a:cubicBezTo>
                      <a:cubicBezTo>
                        <a:pt x="5290" y="10800"/>
                        <a:pt x="10800" y="14400"/>
                        <a:pt x="17853"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95" name="任意多边形 20"/>
                <p:cNvSpPr/>
                <p:nvPr/>
              </p:nvSpPr>
              <p:spPr>
                <a:xfrm rot="16200000" flipH="1">
                  <a:off x="4475" y="3874079"/>
                  <a:ext cx="13598"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600" y="14400"/>
                        <a:pt x="13800" y="7200"/>
                        <a:pt x="21600" y="0"/>
                      </a:cubicBezTo>
                      <a:cubicBezTo>
                        <a:pt x="14400" y="0"/>
                        <a:pt x="7200" y="72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96" name="任意多边形 21"/>
                <p:cNvSpPr/>
                <p:nvPr/>
              </p:nvSpPr>
              <p:spPr>
                <a:xfrm rot="16200000" flipH="1">
                  <a:off x="7385" y="396647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575" y="17280"/>
                        <a:pt x="15525" y="4320"/>
                        <a:pt x="0" y="0"/>
                      </a:cubicBezTo>
                      <a:lnTo>
                        <a:pt x="10800" y="2160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97" name="任意多边形 22"/>
                <p:cNvSpPr/>
                <p:nvPr/>
              </p:nvSpPr>
              <p:spPr>
                <a:xfrm rot="16200000" flipH="1">
                  <a:off x="7992" y="3959985"/>
                  <a:ext cx="13597"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000" y="2160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98" name="任意多边形 23"/>
                <p:cNvSpPr/>
                <p:nvPr/>
              </p:nvSpPr>
              <p:spPr>
                <a:xfrm rot="16200000" flipH="1">
                  <a:off x="8157" y="3980257"/>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8640" y="0"/>
                        <a:pt x="1296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799" name="任意多边形 24"/>
                <p:cNvSpPr/>
                <p:nvPr/>
              </p:nvSpPr>
              <p:spPr>
                <a:xfrm rot="16200000" flipH="1">
                  <a:off x="11087" y="4030464"/>
                  <a:ext cx="17255" cy="12701"/>
                </a:xfrm>
                <a:custGeom>
                  <a:avLst/>
                  <a:gdLst/>
                  <a:ahLst/>
                  <a:cxnLst>
                    <a:cxn ang="0">
                      <a:pos x="wd2" y="hd2"/>
                    </a:cxn>
                    <a:cxn ang="5400000">
                      <a:pos x="wd2" y="hd2"/>
                    </a:cxn>
                    <a:cxn ang="10800000">
                      <a:pos x="wd2" y="hd2"/>
                    </a:cxn>
                    <a:cxn ang="16200000">
                      <a:pos x="wd2" y="hd2"/>
                    </a:cxn>
                  </a:cxnLst>
                  <a:rect l="0" t="0" r="r" b="b"/>
                  <a:pathLst>
                    <a:path w="13401" h="21600" extrusionOk="0">
                      <a:moveTo>
                        <a:pt x="13401" y="0"/>
                      </a:moveTo>
                      <a:cubicBezTo>
                        <a:pt x="6489" y="7200"/>
                        <a:pt x="-8199" y="12000"/>
                        <a:pt x="5913" y="21600"/>
                      </a:cubicBezTo>
                      <a:cubicBezTo>
                        <a:pt x="10809" y="14400"/>
                        <a:pt x="2745" y="9600"/>
                        <a:pt x="1340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00" name="任意多边形 25"/>
                <p:cNvSpPr/>
                <p:nvPr/>
              </p:nvSpPr>
              <p:spPr>
                <a:xfrm rot="16200000" flipH="1">
                  <a:off x="8248" y="3990268"/>
                  <a:ext cx="17306"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0221" y="21600"/>
                      </a:lnTo>
                      <a:cubicBezTo>
                        <a:pt x="19762" y="16200"/>
                        <a:pt x="16085" y="5400"/>
                        <a:pt x="21600" y="0"/>
                      </a:cubicBez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01" name="任意多边形 26"/>
                <p:cNvSpPr/>
                <p:nvPr/>
              </p:nvSpPr>
              <p:spPr>
                <a:xfrm rot="16200000" flipH="1">
                  <a:off x="11606" y="3977598"/>
                  <a:ext cx="12700"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4909"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02" name="任意多边形 27"/>
                <p:cNvSpPr/>
                <p:nvPr/>
              </p:nvSpPr>
              <p:spPr>
                <a:xfrm rot="16200000" flipH="1">
                  <a:off x="-184" y="3886581"/>
                  <a:ext cx="29949" cy="12701"/>
                </a:xfrm>
                <a:custGeom>
                  <a:avLst/>
                  <a:gdLst/>
                  <a:ahLst/>
                  <a:cxnLst>
                    <a:cxn ang="0">
                      <a:pos x="wd2" y="hd2"/>
                    </a:cxn>
                    <a:cxn ang="5400000">
                      <a:pos x="wd2" y="hd2"/>
                    </a:cxn>
                    <a:cxn ang="10800000">
                      <a:pos x="wd2" y="hd2"/>
                    </a:cxn>
                    <a:cxn ang="16200000">
                      <a:pos x="wd2" y="hd2"/>
                    </a:cxn>
                  </a:cxnLst>
                  <a:rect l="0" t="0" r="r" b="b"/>
                  <a:pathLst>
                    <a:path w="19383" h="21600" extrusionOk="0">
                      <a:moveTo>
                        <a:pt x="15120" y="0"/>
                      </a:moveTo>
                      <a:cubicBezTo>
                        <a:pt x="10560" y="10800"/>
                        <a:pt x="5520" y="10800"/>
                        <a:pt x="0" y="10800"/>
                      </a:cubicBezTo>
                      <a:cubicBezTo>
                        <a:pt x="6000" y="16200"/>
                        <a:pt x="12240" y="21600"/>
                        <a:pt x="18240" y="21600"/>
                      </a:cubicBezTo>
                      <a:cubicBezTo>
                        <a:pt x="18960" y="10800"/>
                        <a:pt x="21600" y="0"/>
                        <a:pt x="151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03" name="任意多边形 28"/>
                <p:cNvSpPr/>
                <p:nvPr/>
              </p:nvSpPr>
              <p:spPr>
                <a:xfrm rot="16200000" flipH="1">
                  <a:off x="8440" y="392877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2960" y="21600"/>
                        <a:pt x="216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04" name="任意多边形 29"/>
                <p:cNvSpPr/>
                <p:nvPr/>
              </p:nvSpPr>
              <p:spPr>
                <a:xfrm rot="16200000" flipH="1">
                  <a:off x="8792" y="378662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21600"/>
                      </a:lnTo>
                      <a:cubicBezTo>
                        <a:pt x="17280" y="21600"/>
                        <a:pt x="17280" y="0"/>
                        <a:pt x="21600"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05" name="任意多边形 30"/>
                <p:cNvSpPr/>
                <p:nvPr/>
              </p:nvSpPr>
              <p:spPr>
                <a:xfrm rot="16200000" flipH="1">
                  <a:off x="7341" y="3908219"/>
                  <a:ext cx="17010" cy="12701"/>
                </a:xfrm>
                <a:custGeom>
                  <a:avLst/>
                  <a:gdLst/>
                  <a:ahLst/>
                  <a:cxnLst>
                    <a:cxn ang="0">
                      <a:pos x="wd2" y="hd2"/>
                    </a:cxn>
                    <a:cxn ang="5400000">
                      <a:pos x="wd2" y="hd2"/>
                    </a:cxn>
                    <a:cxn ang="10800000">
                      <a:pos x="wd2" y="hd2"/>
                    </a:cxn>
                    <a:cxn ang="16200000">
                      <a:pos x="wd2" y="hd2"/>
                    </a:cxn>
                  </a:cxnLst>
                  <a:rect l="0" t="0" r="r" b="b"/>
                  <a:pathLst>
                    <a:path w="21231" h="21600" extrusionOk="0">
                      <a:moveTo>
                        <a:pt x="2388" y="21600"/>
                      </a:moveTo>
                      <a:cubicBezTo>
                        <a:pt x="11120" y="21600"/>
                        <a:pt x="16176" y="10800"/>
                        <a:pt x="21231" y="0"/>
                      </a:cubicBezTo>
                      <a:cubicBezTo>
                        <a:pt x="14797" y="0"/>
                        <a:pt x="7903" y="10800"/>
                        <a:pt x="550" y="10800"/>
                      </a:cubicBezTo>
                      <a:cubicBezTo>
                        <a:pt x="-369" y="10800"/>
                        <a:pt x="-369" y="21600"/>
                        <a:pt x="238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06" name="任意多边形 31"/>
                <p:cNvSpPr/>
                <p:nvPr/>
              </p:nvSpPr>
              <p:spPr>
                <a:xfrm rot="16200000" flipH="1">
                  <a:off x="6852" y="3849359"/>
                  <a:ext cx="12701" cy="12701"/>
                </a:xfrm>
                <a:custGeom>
                  <a:avLst/>
                  <a:gdLst/>
                  <a:ahLst/>
                  <a:cxnLst>
                    <a:cxn ang="0">
                      <a:pos x="wd2" y="hd2"/>
                    </a:cxn>
                    <a:cxn ang="5400000">
                      <a:pos x="wd2" y="hd2"/>
                    </a:cxn>
                    <a:cxn ang="10800000">
                      <a:pos x="wd2" y="hd2"/>
                    </a:cxn>
                    <a:cxn ang="16200000">
                      <a:pos x="wd2" y="hd2"/>
                    </a:cxn>
                  </a:cxnLst>
                  <a:rect l="0" t="0" r="r" b="b"/>
                  <a:pathLst>
                    <a:path w="21600" h="16362" extrusionOk="0">
                      <a:moveTo>
                        <a:pt x="0" y="1962"/>
                      </a:moveTo>
                      <a:cubicBezTo>
                        <a:pt x="6545" y="9162"/>
                        <a:pt x="13745" y="16362"/>
                        <a:pt x="21600" y="16362"/>
                      </a:cubicBezTo>
                      <a:cubicBezTo>
                        <a:pt x="15055" y="9162"/>
                        <a:pt x="1964" y="-5238"/>
                        <a:pt x="0" y="196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07" name="任意多边形 32"/>
                <p:cNvSpPr/>
                <p:nvPr/>
              </p:nvSpPr>
              <p:spPr>
                <a:xfrm rot="16200000" flipH="1">
                  <a:off x="7385" y="3926206"/>
                  <a:ext cx="12701" cy="12701"/>
                </a:xfrm>
                <a:custGeom>
                  <a:avLst/>
                  <a:gdLst/>
                  <a:ahLst/>
                  <a:cxnLst>
                    <a:cxn ang="0">
                      <a:pos x="wd2" y="hd2"/>
                    </a:cxn>
                    <a:cxn ang="5400000">
                      <a:pos x="wd2" y="hd2"/>
                    </a:cxn>
                    <a:cxn ang="10800000">
                      <a:pos x="wd2" y="hd2"/>
                    </a:cxn>
                    <a:cxn ang="16200000">
                      <a:pos x="wd2" y="hd2"/>
                    </a:cxn>
                  </a:cxnLst>
                  <a:rect l="0" t="0" r="r" b="b"/>
                  <a:pathLst>
                    <a:path w="17894" h="9600" extrusionOk="0">
                      <a:moveTo>
                        <a:pt x="7094" y="9600"/>
                      </a:moveTo>
                      <a:lnTo>
                        <a:pt x="17894" y="9600"/>
                      </a:lnTo>
                      <a:cubicBezTo>
                        <a:pt x="-3706" y="-12000"/>
                        <a:pt x="-3706" y="9600"/>
                        <a:pt x="7094"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08" name="任意多边形 33"/>
                <p:cNvSpPr/>
                <p:nvPr/>
              </p:nvSpPr>
              <p:spPr>
                <a:xfrm rot="16200000" flipH="1">
                  <a:off x="8088" y="392228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7419" y="0"/>
                      </a:moveTo>
                      <a:cubicBezTo>
                        <a:pt x="10452" y="7200"/>
                        <a:pt x="5574" y="14400"/>
                        <a:pt x="0" y="21600"/>
                      </a:cubicBezTo>
                      <a:cubicBezTo>
                        <a:pt x="7665" y="21600"/>
                        <a:pt x="15329" y="14400"/>
                        <a:pt x="21600" y="14400"/>
                      </a:cubicBezTo>
                      <a:cubicBezTo>
                        <a:pt x="20206" y="7200"/>
                        <a:pt x="18813" y="7200"/>
                        <a:pt x="17419"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09" name="任意多边形 34"/>
                <p:cNvSpPr/>
                <p:nvPr/>
              </p:nvSpPr>
              <p:spPr>
                <a:xfrm rot="16200000" flipH="1">
                  <a:off x="-8911" y="3772280"/>
                  <a:ext cx="61471" cy="13365"/>
                </a:xfrm>
                <a:custGeom>
                  <a:avLst/>
                  <a:gdLst/>
                  <a:ahLst/>
                  <a:cxnLst>
                    <a:cxn ang="0">
                      <a:pos x="wd2" y="hd2"/>
                    </a:cxn>
                    <a:cxn ang="5400000">
                      <a:pos x="wd2" y="hd2"/>
                    </a:cxn>
                    <a:cxn ang="10800000">
                      <a:pos x="wd2" y="hd2"/>
                    </a:cxn>
                    <a:cxn ang="16200000">
                      <a:pos x="wd2" y="hd2"/>
                    </a:cxn>
                  </a:cxnLst>
                  <a:rect l="0" t="0" r="r" b="b"/>
                  <a:pathLst>
                    <a:path w="18053" h="21600" extrusionOk="0">
                      <a:moveTo>
                        <a:pt x="5258" y="21600"/>
                      </a:moveTo>
                      <a:cubicBezTo>
                        <a:pt x="5586" y="18400"/>
                        <a:pt x="11040" y="15200"/>
                        <a:pt x="15731" y="19200"/>
                      </a:cubicBezTo>
                      <a:cubicBezTo>
                        <a:pt x="20313" y="16800"/>
                        <a:pt x="17368" y="5600"/>
                        <a:pt x="13331" y="0"/>
                      </a:cubicBezTo>
                      <a:cubicBezTo>
                        <a:pt x="13222" y="1600"/>
                        <a:pt x="13222" y="2400"/>
                        <a:pt x="8422" y="4800"/>
                      </a:cubicBezTo>
                      <a:cubicBezTo>
                        <a:pt x="10058" y="6400"/>
                        <a:pt x="19004" y="8800"/>
                        <a:pt x="14968" y="11200"/>
                      </a:cubicBezTo>
                      <a:cubicBezTo>
                        <a:pt x="8640" y="12800"/>
                        <a:pt x="9840" y="10400"/>
                        <a:pt x="6786" y="8800"/>
                      </a:cubicBezTo>
                      <a:cubicBezTo>
                        <a:pt x="9295" y="12800"/>
                        <a:pt x="-1287" y="14400"/>
                        <a:pt x="131" y="20000"/>
                      </a:cubicBezTo>
                      <a:lnTo>
                        <a:pt x="5586" y="18400"/>
                      </a:lnTo>
                      <a:cubicBezTo>
                        <a:pt x="5695" y="19200"/>
                        <a:pt x="3731" y="20800"/>
                        <a:pt x="525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10" name="任意多边形 35"/>
                <p:cNvSpPr/>
                <p:nvPr/>
              </p:nvSpPr>
              <p:spPr>
                <a:xfrm rot="16200000" flipH="1">
                  <a:off x="-4806" y="3806097"/>
                  <a:ext cx="37083" cy="12701"/>
                </a:xfrm>
                <a:custGeom>
                  <a:avLst/>
                  <a:gdLst/>
                  <a:ahLst/>
                  <a:cxnLst>
                    <a:cxn ang="0">
                      <a:pos x="wd2" y="hd2"/>
                    </a:cxn>
                    <a:cxn ang="5400000">
                      <a:pos x="wd2" y="hd2"/>
                    </a:cxn>
                    <a:cxn ang="10800000">
                      <a:pos x="wd2" y="hd2"/>
                    </a:cxn>
                    <a:cxn ang="16200000">
                      <a:pos x="wd2" y="hd2"/>
                    </a:cxn>
                  </a:cxnLst>
                  <a:rect l="0" t="0" r="r" b="b"/>
                  <a:pathLst>
                    <a:path w="21600" h="21600" extrusionOk="0">
                      <a:moveTo>
                        <a:pt x="17712" y="21600"/>
                      </a:moveTo>
                      <a:lnTo>
                        <a:pt x="21600" y="21600"/>
                      </a:lnTo>
                      <a:cubicBezTo>
                        <a:pt x="17064" y="18000"/>
                        <a:pt x="14040" y="14400"/>
                        <a:pt x="8208" y="0"/>
                      </a:cubicBezTo>
                      <a:cubicBezTo>
                        <a:pt x="1728" y="7200"/>
                        <a:pt x="432" y="14400"/>
                        <a:pt x="0" y="18000"/>
                      </a:cubicBezTo>
                      <a:lnTo>
                        <a:pt x="19008" y="21600"/>
                      </a:lnTo>
                      <a:lnTo>
                        <a:pt x="17712"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11" name="任意多边形 36"/>
                <p:cNvSpPr/>
                <p:nvPr/>
              </p:nvSpPr>
              <p:spPr>
                <a:xfrm rot="16200000" flipH="1">
                  <a:off x="-6240" y="3848129"/>
                  <a:ext cx="46984" cy="12701"/>
                </a:xfrm>
                <a:custGeom>
                  <a:avLst/>
                  <a:gdLst/>
                  <a:ahLst/>
                  <a:cxnLst>
                    <a:cxn ang="0">
                      <a:pos x="wd2" y="hd2"/>
                    </a:cxn>
                    <a:cxn ang="5400000">
                      <a:pos x="wd2" y="hd2"/>
                    </a:cxn>
                    <a:cxn ang="10800000">
                      <a:pos x="wd2" y="hd2"/>
                    </a:cxn>
                    <a:cxn ang="16200000">
                      <a:pos x="wd2" y="hd2"/>
                    </a:cxn>
                  </a:cxnLst>
                  <a:rect l="0" t="0" r="r" b="b"/>
                  <a:pathLst>
                    <a:path w="19318" h="21600" extrusionOk="0">
                      <a:moveTo>
                        <a:pt x="12169" y="4629"/>
                      </a:moveTo>
                      <a:cubicBezTo>
                        <a:pt x="10039" y="10800"/>
                        <a:pt x="3499" y="13886"/>
                        <a:pt x="7454" y="21600"/>
                      </a:cubicBezTo>
                      <a:cubicBezTo>
                        <a:pt x="15515" y="21600"/>
                        <a:pt x="13082" y="15429"/>
                        <a:pt x="17949" y="12343"/>
                      </a:cubicBezTo>
                      <a:cubicBezTo>
                        <a:pt x="5020" y="13886"/>
                        <a:pt x="21600" y="9257"/>
                        <a:pt x="12321" y="4629"/>
                      </a:cubicBezTo>
                      <a:cubicBezTo>
                        <a:pt x="14755" y="4629"/>
                        <a:pt x="17037" y="3086"/>
                        <a:pt x="19318" y="3086"/>
                      </a:cubicBezTo>
                      <a:cubicBezTo>
                        <a:pt x="16885" y="3086"/>
                        <a:pt x="14755" y="1543"/>
                        <a:pt x="12625" y="0"/>
                      </a:cubicBezTo>
                      <a:lnTo>
                        <a:pt x="12930" y="1543"/>
                      </a:lnTo>
                      <a:cubicBezTo>
                        <a:pt x="12930" y="1543"/>
                        <a:pt x="12930" y="1543"/>
                        <a:pt x="12930" y="1543"/>
                      </a:cubicBezTo>
                      <a:cubicBezTo>
                        <a:pt x="13538" y="1543"/>
                        <a:pt x="13690" y="1543"/>
                        <a:pt x="13082" y="1543"/>
                      </a:cubicBezTo>
                      <a:lnTo>
                        <a:pt x="12777" y="1543"/>
                      </a:lnTo>
                      <a:cubicBezTo>
                        <a:pt x="12625" y="3086"/>
                        <a:pt x="12473" y="3086"/>
                        <a:pt x="12169" y="4629"/>
                      </a:cubicBezTo>
                      <a:cubicBezTo>
                        <a:pt x="8518" y="3086"/>
                        <a:pt x="11561" y="3086"/>
                        <a:pt x="12777" y="1543"/>
                      </a:cubicBezTo>
                      <a:cubicBezTo>
                        <a:pt x="12777" y="1543"/>
                        <a:pt x="12930" y="1543"/>
                        <a:pt x="12930" y="1543"/>
                      </a:cubicBezTo>
                      <a:lnTo>
                        <a:pt x="0" y="4629"/>
                      </a:lnTo>
                      <a:cubicBezTo>
                        <a:pt x="2738" y="4629"/>
                        <a:pt x="6085" y="4629"/>
                        <a:pt x="12169" y="46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12" name="任意多边形 37"/>
                <p:cNvSpPr/>
                <p:nvPr/>
              </p:nvSpPr>
              <p:spPr>
                <a:xfrm rot="16200000" flipH="1">
                  <a:off x="19694" y="4011189"/>
                  <a:ext cx="12701" cy="12701"/>
                </a:xfrm>
                <a:custGeom>
                  <a:avLst/>
                  <a:gdLst/>
                  <a:ahLst/>
                  <a:cxnLst>
                    <a:cxn ang="0">
                      <a:pos x="wd2" y="hd2"/>
                    </a:cxn>
                    <a:cxn ang="5400000">
                      <a:pos x="wd2" y="hd2"/>
                    </a:cxn>
                    <a:cxn ang="10800000">
                      <a:pos x="wd2" y="hd2"/>
                    </a:cxn>
                    <a:cxn ang="16200000">
                      <a:pos x="wd2" y="hd2"/>
                    </a:cxn>
                  </a:cxnLst>
                  <a:rect l="0" t="0" r="r" b="b"/>
                  <a:pathLst>
                    <a:path w="15475" h="21600" extrusionOk="0">
                      <a:moveTo>
                        <a:pt x="15475" y="21600"/>
                      </a:moveTo>
                      <a:cubicBezTo>
                        <a:pt x="9584" y="21600"/>
                        <a:pt x="9584" y="21600"/>
                        <a:pt x="9584" y="0"/>
                      </a:cubicBezTo>
                      <a:cubicBezTo>
                        <a:pt x="-2198" y="21600"/>
                        <a:pt x="-6125" y="21600"/>
                        <a:pt x="1547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13" name="任意多边形 38"/>
                <p:cNvSpPr/>
                <p:nvPr/>
              </p:nvSpPr>
              <p:spPr>
                <a:xfrm rot="16200000" flipH="1">
                  <a:off x="4667" y="4001870"/>
                  <a:ext cx="36426" cy="12701"/>
                </a:xfrm>
                <a:custGeom>
                  <a:avLst/>
                  <a:gdLst/>
                  <a:ahLst/>
                  <a:cxnLst>
                    <a:cxn ang="0">
                      <a:pos x="wd2" y="hd2"/>
                    </a:cxn>
                    <a:cxn ang="5400000">
                      <a:pos x="wd2" y="hd2"/>
                    </a:cxn>
                    <a:cxn ang="10800000">
                      <a:pos x="wd2" y="hd2"/>
                    </a:cxn>
                    <a:cxn ang="16200000">
                      <a:pos x="wd2" y="hd2"/>
                    </a:cxn>
                  </a:cxnLst>
                  <a:rect l="0" t="0" r="r" b="b"/>
                  <a:pathLst>
                    <a:path w="17204" h="21600" extrusionOk="0">
                      <a:moveTo>
                        <a:pt x="7534" y="19800"/>
                      </a:moveTo>
                      <a:cubicBezTo>
                        <a:pt x="8597" y="18000"/>
                        <a:pt x="9482" y="14400"/>
                        <a:pt x="13023" y="16200"/>
                      </a:cubicBezTo>
                      <a:cubicBezTo>
                        <a:pt x="16033" y="18000"/>
                        <a:pt x="13023" y="19800"/>
                        <a:pt x="13200" y="21600"/>
                      </a:cubicBezTo>
                      <a:cubicBezTo>
                        <a:pt x="15325" y="19800"/>
                        <a:pt x="20636" y="16200"/>
                        <a:pt x="13908" y="12600"/>
                      </a:cubicBezTo>
                      <a:lnTo>
                        <a:pt x="12846" y="14400"/>
                      </a:lnTo>
                      <a:cubicBezTo>
                        <a:pt x="6826" y="10800"/>
                        <a:pt x="-964" y="1800"/>
                        <a:pt x="98" y="0"/>
                      </a:cubicBezTo>
                      <a:cubicBezTo>
                        <a:pt x="1869" y="7200"/>
                        <a:pt x="3462" y="12600"/>
                        <a:pt x="7534" y="19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14" name="任意多边形 39"/>
                <p:cNvSpPr/>
                <p:nvPr/>
              </p:nvSpPr>
              <p:spPr>
                <a:xfrm rot="16200000" flipH="1">
                  <a:off x="9314" y="3912898"/>
                  <a:ext cx="25724" cy="12701"/>
                </a:xfrm>
                <a:custGeom>
                  <a:avLst/>
                  <a:gdLst/>
                  <a:ahLst/>
                  <a:cxnLst>
                    <a:cxn ang="0">
                      <a:pos x="wd2" y="hd2"/>
                    </a:cxn>
                    <a:cxn ang="5400000">
                      <a:pos x="wd2" y="hd2"/>
                    </a:cxn>
                    <a:cxn ang="10800000">
                      <a:pos x="wd2" y="hd2"/>
                    </a:cxn>
                    <a:cxn ang="16200000">
                      <a:pos x="wd2" y="hd2"/>
                    </a:cxn>
                  </a:cxnLst>
                  <a:rect l="0" t="0" r="r" b="b"/>
                  <a:pathLst>
                    <a:path w="20432" h="21600" extrusionOk="0">
                      <a:moveTo>
                        <a:pt x="20432" y="0"/>
                      </a:moveTo>
                      <a:lnTo>
                        <a:pt x="0" y="7200"/>
                      </a:lnTo>
                      <a:lnTo>
                        <a:pt x="10508" y="21600"/>
                      </a:lnTo>
                      <a:lnTo>
                        <a:pt x="9924" y="14400"/>
                      </a:lnTo>
                      <a:cubicBezTo>
                        <a:pt x="21600" y="14400"/>
                        <a:pt x="18973" y="7200"/>
                        <a:pt x="2043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15" name="任意多边形 40"/>
                <p:cNvSpPr/>
                <p:nvPr/>
              </p:nvSpPr>
              <p:spPr>
                <a:xfrm rot="16200000" flipH="1">
                  <a:off x="5968" y="3778286"/>
                  <a:ext cx="14833" cy="12701"/>
                </a:xfrm>
                <a:custGeom>
                  <a:avLst/>
                  <a:gdLst/>
                  <a:ahLst/>
                  <a:cxnLst>
                    <a:cxn ang="0">
                      <a:pos x="wd2" y="hd2"/>
                    </a:cxn>
                    <a:cxn ang="5400000">
                      <a:pos x="wd2" y="hd2"/>
                    </a:cxn>
                    <a:cxn ang="10800000">
                      <a:pos x="wd2" y="hd2"/>
                    </a:cxn>
                    <a:cxn ang="16200000">
                      <a:pos x="wd2" y="hd2"/>
                    </a:cxn>
                  </a:cxnLst>
                  <a:rect l="0" t="0" r="r" b="b"/>
                  <a:pathLst>
                    <a:path w="21600" h="21600" extrusionOk="0">
                      <a:moveTo>
                        <a:pt x="16740" y="15429"/>
                      </a:moveTo>
                      <a:lnTo>
                        <a:pt x="21600" y="0"/>
                      </a:lnTo>
                      <a:lnTo>
                        <a:pt x="0" y="21600"/>
                      </a:lnTo>
                      <a:lnTo>
                        <a:pt x="16740" y="1542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16" name="任意多边形 41"/>
                <p:cNvSpPr/>
                <p:nvPr/>
              </p:nvSpPr>
              <p:spPr>
                <a:xfrm rot="16200000" flipH="1">
                  <a:off x="6681" y="374491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8900" y="21600"/>
                      </a:moveTo>
                      <a:lnTo>
                        <a:pt x="21600" y="0"/>
                      </a:lnTo>
                      <a:lnTo>
                        <a:pt x="0" y="16200"/>
                      </a:lnTo>
                      <a:lnTo>
                        <a:pt x="189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17" name="任意多边形 42"/>
                <p:cNvSpPr/>
                <p:nvPr/>
              </p:nvSpPr>
              <p:spPr>
                <a:xfrm rot="16200000" flipH="1">
                  <a:off x="27432" y="181822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0286" y="0"/>
                        <a:pt x="16457"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18" name="任意多边形 43"/>
                <p:cNvSpPr/>
                <p:nvPr/>
              </p:nvSpPr>
              <p:spPr>
                <a:xfrm rot="16200000" flipH="1">
                  <a:off x="26728" y="1878380"/>
                  <a:ext cx="12701" cy="12701"/>
                </a:xfrm>
                <a:custGeom>
                  <a:avLst/>
                  <a:gdLst/>
                  <a:ahLst/>
                  <a:cxnLst>
                    <a:cxn ang="0">
                      <a:pos x="wd2" y="hd2"/>
                    </a:cxn>
                    <a:cxn ang="5400000">
                      <a:pos x="wd2" y="hd2"/>
                    </a:cxn>
                    <a:cxn ang="10800000">
                      <a:pos x="wd2" y="hd2"/>
                    </a:cxn>
                    <a:cxn ang="16200000">
                      <a:pos x="wd2" y="hd2"/>
                    </a:cxn>
                  </a:cxnLst>
                  <a:rect l="0" t="0" r="r" b="b"/>
                  <a:pathLst>
                    <a:path w="15589" h="21600" extrusionOk="0">
                      <a:moveTo>
                        <a:pt x="6949" y="21600"/>
                      </a:moveTo>
                      <a:lnTo>
                        <a:pt x="15589" y="0"/>
                      </a:lnTo>
                      <a:cubicBezTo>
                        <a:pt x="469" y="10800"/>
                        <a:pt x="-6011" y="21600"/>
                        <a:pt x="6949"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19" name="任意多边形 44"/>
                <p:cNvSpPr/>
                <p:nvPr/>
              </p:nvSpPr>
              <p:spPr>
                <a:xfrm rot="16200000" flipH="1">
                  <a:off x="-558" y="2898593"/>
                  <a:ext cx="22740" cy="12701"/>
                </a:xfrm>
                <a:custGeom>
                  <a:avLst/>
                  <a:gdLst/>
                  <a:ahLst/>
                  <a:cxnLst>
                    <a:cxn ang="0">
                      <a:pos x="wd2" y="hd2"/>
                    </a:cxn>
                    <a:cxn ang="5400000">
                      <a:pos x="wd2" y="hd2"/>
                    </a:cxn>
                    <a:cxn ang="10800000">
                      <a:pos x="wd2" y="hd2"/>
                    </a:cxn>
                    <a:cxn ang="16200000">
                      <a:pos x="wd2" y="hd2"/>
                    </a:cxn>
                  </a:cxnLst>
                  <a:rect l="0" t="0" r="r" b="b"/>
                  <a:pathLst>
                    <a:path w="20378" h="15529" extrusionOk="0">
                      <a:moveTo>
                        <a:pt x="20378" y="15529"/>
                      </a:moveTo>
                      <a:cubicBezTo>
                        <a:pt x="10076" y="5929"/>
                        <a:pt x="-1222" y="-6071"/>
                        <a:pt x="107" y="3529"/>
                      </a:cubicBezTo>
                      <a:lnTo>
                        <a:pt x="3098" y="13129"/>
                      </a:lnTo>
                      <a:cubicBezTo>
                        <a:pt x="10409" y="10729"/>
                        <a:pt x="15726" y="13129"/>
                        <a:pt x="20378" y="155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20" name="任意多边形 45"/>
                <p:cNvSpPr/>
                <p:nvPr/>
              </p:nvSpPr>
              <p:spPr>
                <a:xfrm rot="16200000" flipH="1">
                  <a:off x="16881" y="234138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6703" y="21600"/>
                      </a:lnTo>
                      <a:lnTo>
                        <a:pt x="21600" y="0"/>
                      </a:ln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21" name="任意多边形 46"/>
                <p:cNvSpPr/>
                <p:nvPr/>
              </p:nvSpPr>
              <p:spPr>
                <a:xfrm rot="16200000" flipH="1">
                  <a:off x="24607" y="2320369"/>
                  <a:ext cx="1483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cubicBezTo>
                        <a:pt x="4860" y="7200"/>
                        <a:pt x="11880" y="144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22" name="任意多边形 47"/>
                <p:cNvSpPr/>
                <p:nvPr/>
              </p:nvSpPr>
              <p:spPr>
                <a:xfrm rot="16200000" flipH="1">
                  <a:off x="29542" y="1512393"/>
                  <a:ext cx="12701" cy="12701"/>
                </a:xfrm>
                <a:custGeom>
                  <a:avLst/>
                  <a:gdLst/>
                  <a:ahLst/>
                  <a:cxnLst>
                    <a:cxn ang="0">
                      <a:pos x="wd2" y="hd2"/>
                    </a:cxn>
                    <a:cxn ang="5400000">
                      <a:pos x="wd2" y="hd2"/>
                    </a:cxn>
                    <a:cxn ang="10800000">
                      <a:pos x="wd2" y="hd2"/>
                    </a:cxn>
                    <a:cxn ang="16200000">
                      <a:pos x="wd2" y="hd2"/>
                    </a:cxn>
                  </a:cxnLst>
                  <a:rect l="0" t="0" r="r" b="b"/>
                  <a:pathLst>
                    <a:path w="14363" h="21600" extrusionOk="0">
                      <a:moveTo>
                        <a:pt x="13642" y="0"/>
                      </a:moveTo>
                      <a:lnTo>
                        <a:pt x="0" y="21600"/>
                      </a:lnTo>
                      <a:cubicBezTo>
                        <a:pt x="21600" y="21600"/>
                        <a:pt x="11937" y="12960"/>
                        <a:pt x="1364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23" name="任意多边形 48"/>
                <p:cNvSpPr/>
                <p:nvPr/>
              </p:nvSpPr>
              <p:spPr>
                <a:xfrm rot="16200000" flipH="1">
                  <a:off x="1937" y="3386768"/>
                  <a:ext cx="24103" cy="12701"/>
                </a:xfrm>
                <a:custGeom>
                  <a:avLst/>
                  <a:gdLst/>
                  <a:ahLst/>
                  <a:cxnLst>
                    <a:cxn ang="0">
                      <a:pos x="wd2" y="hd2"/>
                    </a:cxn>
                    <a:cxn ang="5400000">
                      <a:pos x="wd2" y="hd2"/>
                    </a:cxn>
                    <a:cxn ang="10800000">
                      <a:pos x="wd2" y="hd2"/>
                    </a:cxn>
                    <a:cxn ang="16200000">
                      <a:pos x="wd2" y="hd2"/>
                    </a:cxn>
                  </a:cxnLst>
                  <a:rect l="0" t="0" r="r" b="b"/>
                  <a:pathLst>
                    <a:path w="21600" h="14683" extrusionOk="0">
                      <a:moveTo>
                        <a:pt x="21600" y="10800"/>
                      </a:moveTo>
                      <a:cubicBezTo>
                        <a:pt x="12960" y="3600"/>
                        <a:pt x="5982" y="0"/>
                        <a:pt x="0" y="0"/>
                      </a:cubicBezTo>
                      <a:cubicBezTo>
                        <a:pt x="10634" y="7200"/>
                        <a:pt x="18942" y="21600"/>
                        <a:pt x="21600" y="10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24" name="任意多边形 49"/>
                <p:cNvSpPr/>
                <p:nvPr/>
              </p:nvSpPr>
              <p:spPr>
                <a:xfrm rot="16200000" flipH="1">
                  <a:off x="4572" y="1840982"/>
                  <a:ext cx="12701" cy="12701"/>
                </a:xfrm>
                <a:custGeom>
                  <a:avLst/>
                  <a:gdLst/>
                  <a:ahLst/>
                  <a:cxnLst>
                    <a:cxn ang="0">
                      <a:pos x="wd2" y="hd2"/>
                    </a:cxn>
                    <a:cxn ang="5400000">
                      <a:pos x="wd2" y="hd2"/>
                    </a:cxn>
                    <a:cxn ang="10800000">
                      <a:pos x="wd2" y="hd2"/>
                    </a:cxn>
                    <a:cxn ang="16200000">
                      <a:pos x="wd2" y="hd2"/>
                    </a:cxn>
                  </a:cxnLst>
                  <a:rect l="0" t="0" r="r" b="b"/>
                  <a:pathLst>
                    <a:path w="19162" h="21600" extrusionOk="0">
                      <a:moveTo>
                        <a:pt x="18514" y="0"/>
                      </a:moveTo>
                      <a:cubicBezTo>
                        <a:pt x="5143" y="10800"/>
                        <a:pt x="0" y="21600"/>
                        <a:pt x="0" y="21600"/>
                      </a:cubicBezTo>
                      <a:cubicBezTo>
                        <a:pt x="13371" y="21600"/>
                        <a:pt x="21600" y="10800"/>
                        <a:pt x="18514"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25" name="任意多边形 50"/>
                <p:cNvSpPr/>
                <p:nvPr/>
              </p:nvSpPr>
              <p:spPr>
                <a:xfrm rot="16200000" flipH="1">
                  <a:off x="-933" y="3360811"/>
                  <a:ext cx="27812" cy="12701"/>
                </a:xfrm>
                <a:custGeom>
                  <a:avLst/>
                  <a:gdLst/>
                  <a:ahLst/>
                  <a:cxnLst>
                    <a:cxn ang="0">
                      <a:pos x="wd2" y="hd2"/>
                    </a:cxn>
                    <a:cxn ang="5400000">
                      <a:pos x="wd2" y="hd2"/>
                    </a:cxn>
                    <a:cxn ang="10800000">
                      <a:pos x="wd2" y="hd2"/>
                    </a:cxn>
                    <a:cxn ang="16200000">
                      <a:pos x="wd2" y="hd2"/>
                    </a:cxn>
                  </a:cxnLst>
                  <a:rect l="0" t="0" r="r" b="b"/>
                  <a:pathLst>
                    <a:path w="21600" h="15624" extrusionOk="0">
                      <a:moveTo>
                        <a:pt x="0" y="10224"/>
                      </a:moveTo>
                      <a:lnTo>
                        <a:pt x="3744" y="15624"/>
                      </a:lnTo>
                      <a:cubicBezTo>
                        <a:pt x="9216" y="10224"/>
                        <a:pt x="14976" y="4824"/>
                        <a:pt x="21600" y="10224"/>
                      </a:cubicBezTo>
                      <a:cubicBezTo>
                        <a:pt x="14976" y="-576"/>
                        <a:pt x="7200" y="-5976"/>
                        <a:pt x="0" y="1022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26" name="任意多边形 51"/>
                <p:cNvSpPr/>
                <p:nvPr/>
              </p:nvSpPr>
              <p:spPr>
                <a:xfrm rot="16200000" flipH="1">
                  <a:off x="23915" y="408669"/>
                  <a:ext cx="12701" cy="12701"/>
                </a:xfrm>
                <a:custGeom>
                  <a:avLst/>
                  <a:gdLst/>
                  <a:ahLst/>
                  <a:cxnLst>
                    <a:cxn ang="0">
                      <a:pos x="wd2" y="hd2"/>
                    </a:cxn>
                    <a:cxn ang="5400000">
                      <a:pos x="wd2" y="hd2"/>
                    </a:cxn>
                    <a:cxn ang="10800000">
                      <a:pos x="wd2" y="hd2"/>
                    </a:cxn>
                    <a:cxn ang="16200000">
                      <a:pos x="wd2" y="hd2"/>
                    </a:cxn>
                  </a:cxnLst>
                  <a:rect l="0" t="0" r="r" b="b"/>
                  <a:pathLst>
                    <a:path w="19417" h="21600" extrusionOk="0">
                      <a:moveTo>
                        <a:pt x="19417" y="21600"/>
                      </a:moveTo>
                      <a:lnTo>
                        <a:pt x="517" y="0"/>
                      </a:lnTo>
                      <a:cubicBezTo>
                        <a:pt x="-2183" y="21600"/>
                        <a:pt x="5917" y="21600"/>
                        <a:pt x="1941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27" name="任意多边形 52"/>
                <p:cNvSpPr/>
                <p:nvPr/>
              </p:nvSpPr>
              <p:spPr>
                <a:xfrm rot="16200000" flipH="1">
                  <a:off x="1749" y="94248"/>
                  <a:ext cx="13598" cy="1270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5400" y="16200"/>
                        <a:pt x="13800" y="16200"/>
                        <a:pt x="21600" y="16200"/>
                      </a:cubicBezTo>
                      <a:cubicBezTo>
                        <a:pt x="17400" y="-5400"/>
                        <a:pt x="11400" y="-5400"/>
                        <a:pt x="0" y="162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28" name="任意多边形 53"/>
                <p:cNvSpPr/>
                <p:nvPr/>
              </p:nvSpPr>
              <p:spPr>
                <a:xfrm rot="16200000" flipH="1">
                  <a:off x="6525" y="3612580"/>
                  <a:ext cx="12701" cy="12701"/>
                </a:xfrm>
                <a:custGeom>
                  <a:avLst/>
                  <a:gdLst/>
                  <a:ahLst/>
                  <a:cxnLst>
                    <a:cxn ang="0">
                      <a:pos x="wd2" y="hd2"/>
                    </a:cxn>
                    <a:cxn ang="5400000">
                      <a:pos x="wd2" y="hd2"/>
                    </a:cxn>
                    <a:cxn ang="10800000">
                      <a:pos x="wd2" y="hd2"/>
                    </a:cxn>
                    <a:cxn ang="16200000">
                      <a:pos x="wd2" y="hd2"/>
                    </a:cxn>
                  </a:cxnLst>
                  <a:rect l="0" t="0" r="r" b="b"/>
                  <a:pathLst>
                    <a:path w="10361" h="9600" extrusionOk="0">
                      <a:moveTo>
                        <a:pt x="0" y="9600"/>
                      </a:moveTo>
                      <a:cubicBezTo>
                        <a:pt x="21600" y="9600"/>
                        <a:pt x="32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29" name="任意多边形 54"/>
                <p:cNvSpPr/>
                <p:nvPr/>
              </p:nvSpPr>
              <p:spPr>
                <a:xfrm rot="16200000" flipH="1">
                  <a:off x="15825" y="3645102"/>
                  <a:ext cx="12702"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800" y="7200"/>
                        <a:pt x="2700" y="14400"/>
                        <a:pt x="0" y="21600"/>
                      </a:cubicBezTo>
                      <a:cubicBezTo>
                        <a:pt x="5400" y="14400"/>
                        <a:pt x="10800" y="72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30" name="任意多边形 55"/>
                <p:cNvSpPr/>
                <p:nvPr/>
              </p:nvSpPr>
              <p:spPr>
                <a:xfrm rot="16200000" flipH="1">
                  <a:off x="20202" y="3274627"/>
                  <a:ext cx="12701" cy="12701"/>
                </a:xfrm>
                <a:custGeom>
                  <a:avLst/>
                  <a:gdLst/>
                  <a:ahLst/>
                  <a:cxnLst>
                    <a:cxn ang="0">
                      <a:pos x="wd2" y="hd2"/>
                    </a:cxn>
                    <a:cxn ang="5400000">
                      <a:pos x="wd2" y="hd2"/>
                    </a:cxn>
                    <a:cxn ang="10800000">
                      <a:pos x="wd2" y="hd2"/>
                    </a:cxn>
                    <a:cxn ang="16200000">
                      <a:pos x="wd2" y="hd2"/>
                    </a:cxn>
                  </a:cxnLst>
                  <a:rect l="0" t="0" r="r" b="b"/>
                  <a:pathLst>
                    <a:path w="15120" h="9600" extrusionOk="0">
                      <a:moveTo>
                        <a:pt x="4320" y="0"/>
                      </a:moveTo>
                      <a:lnTo>
                        <a:pt x="0" y="0"/>
                      </a:lnTo>
                      <a:cubicBezTo>
                        <a:pt x="21600" y="21600"/>
                        <a:pt x="17280" y="0"/>
                        <a:pt x="43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31" name="任意多边形 56"/>
                <p:cNvSpPr/>
                <p:nvPr/>
              </p:nvSpPr>
              <p:spPr>
                <a:xfrm rot="16200000" flipH="1">
                  <a:off x="7385" y="361729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552" y="0"/>
                        <a:pt x="8640" y="0"/>
                        <a:pt x="0" y="0"/>
                      </a:cubicBezTo>
                      <a:cubicBezTo>
                        <a:pt x="4320" y="0"/>
                        <a:pt x="10368" y="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32" name="任意多边形 57"/>
                <p:cNvSpPr/>
                <p:nvPr/>
              </p:nvSpPr>
              <p:spPr>
                <a:xfrm rot="16200000" flipH="1">
                  <a:off x="6525" y="3623525"/>
                  <a:ext cx="12701" cy="12701"/>
                </a:xfrm>
                <a:custGeom>
                  <a:avLst/>
                  <a:gdLst/>
                  <a:ahLst/>
                  <a:cxnLst>
                    <a:cxn ang="0">
                      <a:pos x="wd2" y="hd2"/>
                    </a:cxn>
                    <a:cxn ang="5400000">
                      <a:pos x="wd2" y="hd2"/>
                    </a:cxn>
                    <a:cxn ang="10800000">
                      <a:pos x="wd2" y="hd2"/>
                    </a:cxn>
                    <a:cxn ang="16200000">
                      <a:pos x="wd2" y="hd2"/>
                    </a:cxn>
                  </a:cxnLst>
                  <a:rect l="0" t="0" r="r" b="b"/>
                  <a:pathLst>
                    <a:path w="20115" h="9600" extrusionOk="0">
                      <a:moveTo>
                        <a:pt x="0" y="9600"/>
                      </a:moveTo>
                      <a:lnTo>
                        <a:pt x="19440" y="9600"/>
                      </a:lnTo>
                      <a:cubicBezTo>
                        <a:pt x="21600" y="9600"/>
                        <a:pt x="194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33" name="任意多边形 58"/>
                <p:cNvSpPr/>
                <p:nvPr/>
              </p:nvSpPr>
              <p:spPr>
                <a:xfrm rot="16200000" flipH="1">
                  <a:off x="7033" y="360678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665" y="0"/>
                        <a:pt x="14632" y="0"/>
                        <a:pt x="21600" y="21600"/>
                      </a:cubicBezTo>
                      <a:cubicBezTo>
                        <a:pt x="19510" y="0"/>
                        <a:pt x="18116" y="0"/>
                        <a:pt x="18813"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34" name="任意多边形 59"/>
                <p:cNvSpPr/>
                <p:nvPr/>
              </p:nvSpPr>
              <p:spPr>
                <a:xfrm rot="16200000" flipH="1">
                  <a:off x="19749" y="1000099"/>
                  <a:ext cx="12701" cy="12701"/>
                </a:xfrm>
                <a:custGeom>
                  <a:avLst/>
                  <a:gdLst/>
                  <a:ahLst/>
                  <a:cxnLst>
                    <a:cxn ang="0">
                      <a:pos x="wd2" y="hd2"/>
                    </a:cxn>
                    <a:cxn ang="5400000">
                      <a:pos x="wd2" y="hd2"/>
                    </a:cxn>
                    <a:cxn ang="10800000">
                      <a:pos x="wd2" y="hd2"/>
                    </a:cxn>
                    <a:cxn ang="16200000">
                      <a:pos x="wd2" y="hd2"/>
                    </a:cxn>
                  </a:cxnLst>
                  <a:rect l="0" t="0" r="r" b="b"/>
                  <a:pathLst>
                    <a:path w="14213" h="12471" extrusionOk="0">
                      <a:moveTo>
                        <a:pt x="14213" y="0"/>
                      </a:moveTo>
                      <a:lnTo>
                        <a:pt x="10456" y="0"/>
                      </a:lnTo>
                      <a:cubicBezTo>
                        <a:pt x="-7387" y="21600"/>
                        <a:pt x="126" y="10800"/>
                        <a:pt x="14213"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35" name="任意多边形 60"/>
                <p:cNvSpPr/>
                <p:nvPr/>
              </p:nvSpPr>
              <p:spPr>
                <a:xfrm rot="16200000" flipH="1">
                  <a:off x="28135" y="272208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0"/>
                      </a:lnTo>
                      <a:lnTo>
                        <a:pt x="0" y="0"/>
                      </a:lnTo>
                      <a:lnTo>
                        <a:pt x="72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36" name="任意多边形 61"/>
                <p:cNvSpPr/>
                <p:nvPr/>
              </p:nvSpPr>
              <p:spPr>
                <a:xfrm rot="16200000" flipH="1">
                  <a:off x="19044" y="2708487"/>
                  <a:ext cx="25958"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391" y="13976"/>
                        <a:pt x="14713" y="15247"/>
                        <a:pt x="21600" y="16518"/>
                      </a:cubicBezTo>
                      <a:lnTo>
                        <a:pt x="144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37" name="任意多边形 62"/>
                <p:cNvSpPr/>
                <p:nvPr/>
              </p:nvSpPr>
              <p:spPr>
                <a:xfrm rot="16200000" flipH="1">
                  <a:off x="-1835563" y="1862876"/>
                  <a:ext cx="3718892" cy="33163"/>
                </a:xfrm>
                <a:custGeom>
                  <a:avLst/>
                  <a:gdLst/>
                  <a:ahLst/>
                  <a:cxnLst>
                    <a:cxn ang="0">
                      <a:pos x="wd2" y="hd2"/>
                    </a:cxn>
                    <a:cxn ang="5400000">
                      <a:pos x="wd2" y="hd2"/>
                    </a:cxn>
                    <a:cxn ang="10800000">
                      <a:pos x="wd2" y="hd2"/>
                    </a:cxn>
                    <a:cxn ang="16200000">
                      <a:pos x="wd2" y="hd2"/>
                    </a:cxn>
                  </a:cxnLst>
                  <a:rect l="0" t="0" r="r" b="b"/>
                  <a:pathLst>
                    <a:path w="21576" h="19584" extrusionOk="0">
                      <a:moveTo>
                        <a:pt x="5293" y="1440"/>
                      </a:moveTo>
                      <a:lnTo>
                        <a:pt x="5321" y="1728"/>
                      </a:lnTo>
                      <a:cubicBezTo>
                        <a:pt x="5259" y="2304"/>
                        <a:pt x="5276" y="1728"/>
                        <a:pt x="5293" y="1440"/>
                      </a:cubicBezTo>
                      <a:close/>
                      <a:moveTo>
                        <a:pt x="20553" y="5184"/>
                      </a:moveTo>
                      <a:cubicBezTo>
                        <a:pt x="20568" y="4896"/>
                        <a:pt x="20566" y="4608"/>
                        <a:pt x="20562" y="4608"/>
                      </a:cubicBezTo>
                      <a:cubicBezTo>
                        <a:pt x="20551" y="4896"/>
                        <a:pt x="20519" y="4896"/>
                        <a:pt x="20482" y="4896"/>
                      </a:cubicBezTo>
                      <a:cubicBezTo>
                        <a:pt x="20493" y="5184"/>
                        <a:pt x="20512" y="5472"/>
                        <a:pt x="20553" y="5184"/>
                      </a:cubicBezTo>
                      <a:close/>
                      <a:moveTo>
                        <a:pt x="20411" y="4608"/>
                      </a:moveTo>
                      <a:lnTo>
                        <a:pt x="20409" y="4608"/>
                      </a:lnTo>
                      <a:cubicBezTo>
                        <a:pt x="20340" y="4032"/>
                        <a:pt x="20364" y="4320"/>
                        <a:pt x="20411" y="4608"/>
                      </a:cubicBezTo>
                      <a:close/>
                      <a:moveTo>
                        <a:pt x="13707" y="12384"/>
                      </a:moveTo>
                      <a:cubicBezTo>
                        <a:pt x="13683" y="12960"/>
                        <a:pt x="13649" y="12672"/>
                        <a:pt x="13608" y="12096"/>
                      </a:cubicBezTo>
                      <a:cubicBezTo>
                        <a:pt x="13638" y="12096"/>
                        <a:pt x="13670" y="12096"/>
                        <a:pt x="13707" y="12384"/>
                      </a:cubicBezTo>
                      <a:close/>
                      <a:moveTo>
                        <a:pt x="11299" y="15264"/>
                      </a:moveTo>
                      <a:cubicBezTo>
                        <a:pt x="11269" y="15552"/>
                        <a:pt x="11209" y="16416"/>
                        <a:pt x="11185" y="15552"/>
                      </a:cubicBezTo>
                      <a:cubicBezTo>
                        <a:pt x="11222" y="13824"/>
                        <a:pt x="11248" y="14688"/>
                        <a:pt x="11299" y="15264"/>
                      </a:cubicBezTo>
                      <a:close/>
                      <a:moveTo>
                        <a:pt x="9716" y="15552"/>
                      </a:moveTo>
                      <a:lnTo>
                        <a:pt x="9822" y="16704"/>
                      </a:lnTo>
                      <a:cubicBezTo>
                        <a:pt x="9695" y="18432"/>
                        <a:pt x="9602" y="17856"/>
                        <a:pt x="9701" y="19584"/>
                      </a:cubicBezTo>
                      <a:cubicBezTo>
                        <a:pt x="9716" y="15552"/>
                        <a:pt x="10113" y="19296"/>
                        <a:pt x="10128" y="15264"/>
                      </a:cubicBezTo>
                      <a:lnTo>
                        <a:pt x="10199" y="16128"/>
                      </a:lnTo>
                      <a:cubicBezTo>
                        <a:pt x="10177" y="16128"/>
                        <a:pt x="10175" y="16416"/>
                        <a:pt x="10156" y="16416"/>
                      </a:cubicBezTo>
                      <a:cubicBezTo>
                        <a:pt x="10291" y="18144"/>
                        <a:pt x="10257" y="13536"/>
                        <a:pt x="10431" y="14112"/>
                      </a:cubicBezTo>
                      <a:cubicBezTo>
                        <a:pt x="10492" y="14400"/>
                        <a:pt x="10535" y="14976"/>
                        <a:pt x="10494" y="15552"/>
                      </a:cubicBezTo>
                      <a:lnTo>
                        <a:pt x="10630" y="14400"/>
                      </a:lnTo>
                      <a:cubicBezTo>
                        <a:pt x="10668" y="14688"/>
                        <a:pt x="10660" y="15264"/>
                        <a:pt x="10619" y="15264"/>
                      </a:cubicBezTo>
                      <a:lnTo>
                        <a:pt x="10828" y="14976"/>
                      </a:lnTo>
                      <a:lnTo>
                        <a:pt x="10826" y="14976"/>
                      </a:lnTo>
                      <a:cubicBezTo>
                        <a:pt x="10856" y="14400"/>
                        <a:pt x="10922" y="13536"/>
                        <a:pt x="10955" y="12960"/>
                      </a:cubicBezTo>
                      <a:cubicBezTo>
                        <a:pt x="11006" y="13536"/>
                        <a:pt x="10929" y="13536"/>
                        <a:pt x="10942" y="14112"/>
                      </a:cubicBezTo>
                      <a:lnTo>
                        <a:pt x="11056" y="12960"/>
                      </a:lnTo>
                      <a:cubicBezTo>
                        <a:pt x="11103" y="14112"/>
                        <a:pt x="11009" y="14976"/>
                        <a:pt x="10929" y="14976"/>
                      </a:cubicBezTo>
                      <a:cubicBezTo>
                        <a:pt x="11037" y="19008"/>
                        <a:pt x="11024" y="13824"/>
                        <a:pt x="11256" y="16416"/>
                      </a:cubicBezTo>
                      <a:lnTo>
                        <a:pt x="11146" y="16704"/>
                      </a:lnTo>
                      <a:cubicBezTo>
                        <a:pt x="11217" y="19008"/>
                        <a:pt x="11301" y="18144"/>
                        <a:pt x="11424" y="19584"/>
                      </a:cubicBezTo>
                      <a:cubicBezTo>
                        <a:pt x="11394" y="19008"/>
                        <a:pt x="11179" y="16128"/>
                        <a:pt x="11304" y="15264"/>
                      </a:cubicBezTo>
                      <a:cubicBezTo>
                        <a:pt x="11338" y="15552"/>
                        <a:pt x="11385" y="15552"/>
                        <a:pt x="11452" y="14976"/>
                      </a:cubicBezTo>
                      <a:cubicBezTo>
                        <a:pt x="11452" y="16128"/>
                        <a:pt x="11517" y="15840"/>
                        <a:pt x="11601" y="15840"/>
                      </a:cubicBezTo>
                      <a:lnTo>
                        <a:pt x="11594" y="17856"/>
                      </a:lnTo>
                      <a:cubicBezTo>
                        <a:pt x="11683" y="17280"/>
                        <a:pt x="11676" y="16416"/>
                        <a:pt x="11728" y="15552"/>
                      </a:cubicBezTo>
                      <a:cubicBezTo>
                        <a:pt x="11827" y="15552"/>
                        <a:pt x="11848" y="16992"/>
                        <a:pt x="11870" y="18432"/>
                      </a:cubicBezTo>
                      <a:cubicBezTo>
                        <a:pt x="12029" y="18720"/>
                        <a:pt x="11762" y="16128"/>
                        <a:pt x="11950" y="15840"/>
                      </a:cubicBezTo>
                      <a:cubicBezTo>
                        <a:pt x="12081" y="16416"/>
                        <a:pt x="12174" y="15840"/>
                        <a:pt x="12331" y="14688"/>
                      </a:cubicBezTo>
                      <a:cubicBezTo>
                        <a:pt x="12423" y="15264"/>
                        <a:pt x="12316" y="15840"/>
                        <a:pt x="12348" y="16416"/>
                      </a:cubicBezTo>
                      <a:lnTo>
                        <a:pt x="12430" y="14976"/>
                      </a:lnTo>
                      <a:cubicBezTo>
                        <a:pt x="12449" y="14976"/>
                        <a:pt x="12443" y="15264"/>
                        <a:pt x="12441" y="15552"/>
                      </a:cubicBezTo>
                      <a:cubicBezTo>
                        <a:pt x="12510" y="14976"/>
                        <a:pt x="12445" y="13824"/>
                        <a:pt x="12555" y="13248"/>
                      </a:cubicBezTo>
                      <a:cubicBezTo>
                        <a:pt x="12583" y="11232"/>
                        <a:pt x="12777" y="16416"/>
                        <a:pt x="12910" y="14112"/>
                      </a:cubicBezTo>
                      <a:cubicBezTo>
                        <a:pt x="12942" y="14688"/>
                        <a:pt x="12895" y="15264"/>
                        <a:pt x="12904" y="15840"/>
                      </a:cubicBezTo>
                      <a:cubicBezTo>
                        <a:pt x="13089" y="14400"/>
                        <a:pt x="13063" y="14976"/>
                        <a:pt x="13214" y="12960"/>
                      </a:cubicBezTo>
                      <a:lnTo>
                        <a:pt x="13341" y="14112"/>
                      </a:lnTo>
                      <a:cubicBezTo>
                        <a:pt x="13248" y="12672"/>
                        <a:pt x="13369" y="10944"/>
                        <a:pt x="13474" y="9792"/>
                      </a:cubicBezTo>
                      <a:cubicBezTo>
                        <a:pt x="13440" y="8928"/>
                        <a:pt x="13412" y="8352"/>
                        <a:pt x="13393" y="8064"/>
                      </a:cubicBezTo>
                      <a:lnTo>
                        <a:pt x="13561" y="7200"/>
                      </a:lnTo>
                      <a:cubicBezTo>
                        <a:pt x="13582" y="7488"/>
                        <a:pt x="13565" y="8064"/>
                        <a:pt x="13537" y="8928"/>
                      </a:cubicBezTo>
                      <a:lnTo>
                        <a:pt x="13567" y="8352"/>
                      </a:lnTo>
                      <a:cubicBezTo>
                        <a:pt x="13627" y="9216"/>
                        <a:pt x="13597" y="10368"/>
                        <a:pt x="13554" y="11232"/>
                      </a:cubicBezTo>
                      <a:lnTo>
                        <a:pt x="13494" y="10080"/>
                      </a:lnTo>
                      <a:cubicBezTo>
                        <a:pt x="13451" y="11232"/>
                        <a:pt x="13412" y="12384"/>
                        <a:pt x="13421" y="13536"/>
                      </a:cubicBezTo>
                      <a:cubicBezTo>
                        <a:pt x="13431" y="13248"/>
                        <a:pt x="13453" y="13248"/>
                        <a:pt x="13477" y="12960"/>
                      </a:cubicBezTo>
                      <a:cubicBezTo>
                        <a:pt x="13466" y="13248"/>
                        <a:pt x="13459" y="13536"/>
                        <a:pt x="13464" y="13824"/>
                      </a:cubicBezTo>
                      <a:cubicBezTo>
                        <a:pt x="13470" y="14112"/>
                        <a:pt x="13487" y="13536"/>
                        <a:pt x="13515" y="13248"/>
                      </a:cubicBezTo>
                      <a:lnTo>
                        <a:pt x="13552" y="15264"/>
                      </a:lnTo>
                      <a:lnTo>
                        <a:pt x="13563" y="14400"/>
                      </a:lnTo>
                      <a:lnTo>
                        <a:pt x="13782" y="15840"/>
                      </a:lnTo>
                      <a:cubicBezTo>
                        <a:pt x="13942" y="13824"/>
                        <a:pt x="14077" y="10656"/>
                        <a:pt x="14329" y="9792"/>
                      </a:cubicBezTo>
                      <a:cubicBezTo>
                        <a:pt x="14267" y="11520"/>
                        <a:pt x="14316" y="12384"/>
                        <a:pt x="14312" y="14112"/>
                      </a:cubicBezTo>
                      <a:cubicBezTo>
                        <a:pt x="14243" y="12384"/>
                        <a:pt x="14118" y="14976"/>
                        <a:pt x="13989" y="14688"/>
                      </a:cubicBezTo>
                      <a:cubicBezTo>
                        <a:pt x="14056" y="14688"/>
                        <a:pt x="14041" y="15552"/>
                        <a:pt x="14024" y="15840"/>
                      </a:cubicBezTo>
                      <a:lnTo>
                        <a:pt x="14256" y="14400"/>
                      </a:lnTo>
                      <a:cubicBezTo>
                        <a:pt x="14250" y="15840"/>
                        <a:pt x="14306" y="15264"/>
                        <a:pt x="14366" y="16128"/>
                      </a:cubicBezTo>
                      <a:cubicBezTo>
                        <a:pt x="14319" y="12960"/>
                        <a:pt x="14538" y="14112"/>
                        <a:pt x="14633" y="13248"/>
                      </a:cubicBezTo>
                      <a:cubicBezTo>
                        <a:pt x="14637" y="14112"/>
                        <a:pt x="14616" y="15264"/>
                        <a:pt x="14499" y="14976"/>
                      </a:cubicBezTo>
                      <a:cubicBezTo>
                        <a:pt x="14627" y="17280"/>
                        <a:pt x="14665" y="11520"/>
                        <a:pt x="14790" y="13536"/>
                      </a:cubicBezTo>
                      <a:cubicBezTo>
                        <a:pt x="14760" y="13536"/>
                        <a:pt x="14745" y="13248"/>
                        <a:pt x="14734" y="13824"/>
                      </a:cubicBezTo>
                      <a:cubicBezTo>
                        <a:pt x="14801" y="12960"/>
                        <a:pt x="14960" y="13824"/>
                        <a:pt x="14924" y="14688"/>
                      </a:cubicBezTo>
                      <a:lnTo>
                        <a:pt x="14896" y="14688"/>
                      </a:lnTo>
                      <a:cubicBezTo>
                        <a:pt x="15081" y="14976"/>
                        <a:pt x="15462" y="14688"/>
                        <a:pt x="15490" y="12384"/>
                      </a:cubicBezTo>
                      <a:cubicBezTo>
                        <a:pt x="15492" y="12672"/>
                        <a:pt x="15466" y="15264"/>
                        <a:pt x="15456" y="15840"/>
                      </a:cubicBezTo>
                      <a:lnTo>
                        <a:pt x="15787" y="7488"/>
                      </a:lnTo>
                      <a:cubicBezTo>
                        <a:pt x="15759" y="9792"/>
                        <a:pt x="15871" y="14688"/>
                        <a:pt x="15716" y="15840"/>
                      </a:cubicBezTo>
                      <a:cubicBezTo>
                        <a:pt x="15761" y="16128"/>
                        <a:pt x="15815" y="16704"/>
                        <a:pt x="15910" y="15840"/>
                      </a:cubicBezTo>
                      <a:cubicBezTo>
                        <a:pt x="15880" y="15552"/>
                        <a:pt x="15835" y="12672"/>
                        <a:pt x="15876" y="12672"/>
                      </a:cubicBezTo>
                      <a:cubicBezTo>
                        <a:pt x="15990" y="14976"/>
                        <a:pt x="15955" y="13824"/>
                        <a:pt x="16095" y="15840"/>
                      </a:cubicBezTo>
                      <a:cubicBezTo>
                        <a:pt x="16048" y="15552"/>
                        <a:pt x="16100" y="12096"/>
                        <a:pt x="16171" y="12384"/>
                      </a:cubicBezTo>
                      <a:cubicBezTo>
                        <a:pt x="16160" y="12672"/>
                        <a:pt x="16177" y="15552"/>
                        <a:pt x="16151" y="15840"/>
                      </a:cubicBezTo>
                      <a:lnTo>
                        <a:pt x="16330" y="12672"/>
                      </a:lnTo>
                      <a:cubicBezTo>
                        <a:pt x="16285" y="13248"/>
                        <a:pt x="16321" y="15552"/>
                        <a:pt x="16362" y="16416"/>
                      </a:cubicBezTo>
                      <a:cubicBezTo>
                        <a:pt x="16343" y="15840"/>
                        <a:pt x="16515" y="16416"/>
                        <a:pt x="16563" y="16128"/>
                      </a:cubicBezTo>
                      <a:lnTo>
                        <a:pt x="16487" y="15552"/>
                      </a:lnTo>
                      <a:cubicBezTo>
                        <a:pt x="16690" y="16128"/>
                        <a:pt x="16687" y="10944"/>
                        <a:pt x="16888" y="11232"/>
                      </a:cubicBezTo>
                      <a:cubicBezTo>
                        <a:pt x="16864" y="11808"/>
                        <a:pt x="16827" y="15264"/>
                        <a:pt x="16929" y="15840"/>
                      </a:cubicBezTo>
                      <a:cubicBezTo>
                        <a:pt x="16976" y="14112"/>
                        <a:pt x="17135" y="7776"/>
                        <a:pt x="17312" y="6336"/>
                      </a:cubicBezTo>
                      <a:lnTo>
                        <a:pt x="17346" y="7488"/>
                      </a:lnTo>
                      <a:lnTo>
                        <a:pt x="17482" y="6336"/>
                      </a:lnTo>
                      <a:cubicBezTo>
                        <a:pt x="17398" y="8928"/>
                        <a:pt x="17161" y="14112"/>
                        <a:pt x="17030" y="16128"/>
                      </a:cubicBezTo>
                      <a:cubicBezTo>
                        <a:pt x="17105" y="16992"/>
                        <a:pt x="17051" y="17280"/>
                        <a:pt x="17166" y="17280"/>
                      </a:cubicBezTo>
                      <a:cubicBezTo>
                        <a:pt x="17204" y="18144"/>
                        <a:pt x="17103" y="18720"/>
                        <a:pt x="17071" y="18720"/>
                      </a:cubicBezTo>
                      <a:lnTo>
                        <a:pt x="17334" y="19296"/>
                      </a:lnTo>
                      <a:cubicBezTo>
                        <a:pt x="17321" y="17280"/>
                        <a:pt x="17534" y="17280"/>
                        <a:pt x="17525" y="15840"/>
                      </a:cubicBezTo>
                      <a:lnTo>
                        <a:pt x="17239" y="17568"/>
                      </a:lnTo>
                      <a:cubicBezTo>
                        <a:pt x="17228" y="15840"/>
                        <a:pt x="17405" y="12096"/>
                        <a:pt x="17590" y="12672"/>
                      </a:cubicBezTo>
                      <a:cubicBezTo>
                        <a:pt x="17637" y="13248"/>
                        <a:pt x="17555" y="16128"/>
                        <a:pt x="17560" y="16704"/>
                      </a:cubicBezTo>
                      <a:cubicBezTo>
                        <a:pt x="17583" y="16128"/>
                        <a:pt x="17736" y="15552"/>
                        <a:pt x="17753" y="15840"/>
                      </a:cubicBezTo>
                      <a:lnTo>
                        <a:pt x="17674" y="16992"/>
                      </a:lnTo>
                      <a:cubicBezTo>
                        <a:pt x="17777" y="17856"/>
                        <a:pt x="17844" y="14400"/>
                        <a:pt x="17969" y="16416"/>
                      </a:cubicBezTo>
                      <a:cubicBezTo>
                        <a:pt x="18012" y="16416"/>
                        <a:pt x="18096" y="19008"/>
                        <a:pt x="18104" y="17856"/>
                      </a:cubicBezTo>
                      <a:cubicBezTo>
                        <a:pt x="18033" y="15552"/>
                        <a:pt x="18021" y="8640"/>
                        <a:pt x="18068" y="6912"/>
                      </a:cubicBezTo>
                      <a:cubicBezTo>
                        <a:pt x="18083" y="6912"/>
                        <a:pt x="18292" y="8928"/>
                        <a:pt x="18341" y="10080"/>
                      </a:cubicBezTo>
                      <a:cubicBezTo>
                        <a:pt x="18412" y="11808"/>
                        <a:pt x="18236" y="14400"/>
                        <a:pt x="18296" y="15840"/>
                      </a:cubicBezTo>
                      <a:cubicBezTo>
                        <a:pt x="18298" y="15264"/>
                        <a:pt x="18337" y="14688"/>
                        <a:pt x="18354" y="14400"/>
                      </a:cubicBezTo>
                      <a:cubicBezTo>
                        <a:pt x="18400" y="14976"/>
                        <a:pt x="18335" y="16128"/>
                        <a:pt x="18434" y="15840"/>
                      </a:cubicBezTo>
                      <a:cubicBezTo>
                        <a:pt x="18449" y="13824"/>
                        <a:pt x="18634" y="16128"/>
                        <a:pt x="18479" y="14112"/>
                      </a:cubicBezTo>
                      <a:cubicBezTo>
                        <a:pt x="18576" y="13824"/>
                        <a:pt x="18583" y="14688"/>
                        <a:pt x="18695" y="14688"/>
                      </a:cubicBezTo>
                      <a:cubicBezTo>
                        <a:pt x="18658" y="13248"/>
                        <a:pt x="18796" y="10368"/>
                        <a:pt x="18893" y="9792"/>
                      </a:cubicBezTo>
                      <a:cubicBezTo>
                        <a:pt x="18886" y="10080"/>
                        <a:pt x="18908" y="10944"/>
                        <a:pt x="18919" y="11232"/>
                      </a:cubicBezTo>
                      <a:cubicBezTo>
                        <a:pt x="19117" y="11520"/>
                        <a:pt x="19222" y="12384"/>
                        <a:pt x="19405" y="12384"/>
                      </a:cubicBezTo>
                      <a:cubicBezTo>
                        <a:pt x="19422" y="12960"/>
                        <a:pt x="19511" y="13536"/>
                        <a:pt x="19474" y="14400"/>
                      </a:cubicBezTo>
                      <a:cubicBezTo>
                        <a:pt x="19500" y="14112"/>
                        <a:pt x="19524" y="13248"/>
                        <a:pt x="19580" y="13248"/>
                      </a:cubicBezTo>
                      <a:cubicBezTo>
                        <a:pt x="19689" y="14976"/>
                        <a:pt x="19455" y="13536"/>
                        <a:pt x="19539" y="15552"/>
                      </a:cubicBezTo>
                      <a:cubicBezTo>
                        <a:pt x="19545" y="14400"/>
                        <a:pt x="19685" y="14112"/>
                        <a:pt x="19765" y="13248"/>
                      </a:cubicBezTo>
                      <a:cubicBezTo>
                        <a:pt x="19741" y="11520"/>
                        <a:pt x="19580" y="12960"/>
                        <a:pt x="19498" y="13536"/>
                      </a:cubicBezTo>
                      <a:cubicBezTo>
                        <a:pt x="19498" y="11232"/>
                        <a:pt x="19638" y="8640"/>
                        <a:pt x="19829" y="7488"/>
                      </a:cubicBezTo>
                      <a:cubicBezTo>
                        <a:pt x="19982" y="6912"/>
                        <a:pt x="19896" y="9216"/>
                        <a:pt x="19922" y="8928"/>
                      </a:cubicBezTo>
                      <a:cubicBezTo>
                        <a:pt x="20209" y="9216"/>
                        <a:pt x="20168" y="4608"/>
                        <a:pt x="20404" y="6336"/>
                      </a:cubicBezTo>
                      <a:cubicBezTo>
                        <a:pt x="20499" y="8064"/>
                        <a:pt x="20409" y="9504"/>
                        <a:pt x="20430" y="10656"/>
                      </a:cubicBezTo>
                      <a:cubicBezTo>
                        <a:pt x="20305" y="11232"/>
                        <a:pt x="20239" y="9504"/>
                        <a:pt x="20155" y="9504"/>
                      </a:cubicBezTo>
                      <a:lnTo>
                        <a:pt x="20258" y="10368"/>
                      </a:lnTo>
                      <a:cubicBezTo>
                        <a:pt x="20219" y="10944"/>
                        <a:pt x="20135" y="11232"/>
                        <a:pt x="20090" y="10944"/>
                      </a:cubicBezTo>
                      <a:cubicBezTo>
                        <a:pt x="20170" y="12384"/>
                        <a:pt x="20575" y="11232"/>
                        <a:pt x="20796" y="12672"/>
                      </a:cubicBezTo>
                      <a:cubicBezTo>
                        <a:pt x="20835" y="12096"/>
                        <a:pt x="20904" y="11520"/>
                        <a:pt x="20872" y="10944"/>
                      </a:cubicBezTo>
                      <a:lnTo>
                        <a:pt x="20801" y="10944"/>
                      </a:lnTo>
                      <a:cubicBezTo>
                        <a:pt x="20736" y="9792"/>
                        <a:pt x="20934" y="9216"/>
                        <a:pt x="20844" y="8640"/>
                      </a:cubicBezTo>
                      <a:cubicBezTo>
                        <a:pt x="20939" y="7776"/>
                        <a:pt x="21044" y="6336"/>
                        <a:pt x="21175" y="7200"/>
                      </a:cubicBezTo>
                      <a:lnTo>
                        <a:pt x="21201" y="8928"/>
                      </a:lnTo>
                      <a:cubicBezTo>
                        <a:pt x="21197" y="8352"/>
                        <a:pt x="21115" y="8064"/>
                        <a:pt x="21076" y="8352"/>
                      </a:cubicBezTo>
                      <a:cubicBezTo>
                        <a:pt x="21132" y="7776"/>
                        <a:pt x="21279" y="10944"/>
                        <a:pt x="21339" y="8640"/>
                      </a:cubicBezTo>
                      <a:lnTo>
                        <a:pt x="21247" y="7200"/>
                      </a:lnTo>
                      <a:cubicBezTo>
                        <a:pt x="21341" y="6336"/>
                        <a:pt x="21458" y="4608"/>
                        <a:pt x="21576" y="5184"/>
                      </a:cubicBezTo>
                      <a:cubicBezTo>
                        <a:pt x="21522" y="3456"/>
                        <a:pt x="21548" y="5472"/>
                        <a:pt x="21466" y="3168"/>
                      </a:cubicBezTo>
                      <a:cubicBezTo>
                        <a:pt x="21537" y="5760"/>
                        <a:pt x="21165" y="3168"/>
                        <a:pt x="21281" y="5760"/>
                      </a:cubicBezTo>
                      <a:cubicBezTo>
                        <a:pt x="21197" y="3456"/>
                        <a:pt x="21135" y="4896"/>
                        <a:pt x="21023" y="2592"/>
                      </a:cubicBezTo>
                      <a:cubicBezTo>
                        <a:pt x="21025" y="3168"/>
                        <a:pt x="21061" y="3744"/>
                        <a:pt x="20964" y="3456"/>
                      </a:cubicBezTo>
                      <a:cubicBezTo>
                        <a:pt x="20958" y="3744"/>
                        <a:pt x="20949" y="4032"/>
                        <a:pt x="20941" y="4032"/>
                      </a:cubicBezTo>
                      <a:lnTo>
                        <a:pt x="20934" y="4032"/>
                      </a:lnTo>
                      <a:lnTo>
                        <a:pt x="20941" y="4032"/>
                      </a:lnTo>
                      <a:cubicBezTo>
                        <a:pt x="20936" y="4032"/>
                        <a:pt x="20936" y="4320"/>
                        <a:pt x="20943" y="4032"/>
                      </a:cubicBezTo>
                      <a:cubicBezTo>
                        <a:pt x="20967" y="4320"/>
                        <a:pt x="20986" y="4608"/>
                        <a:pt x="20992" y="4896"/>
                      </a:cubicBezTo>
                      <a:cubicBezTo>
                        <a:pt x="20943" y="6336"/>
                        <a:pt x="20788" y="6336"/>
                        <a:pt x="20734" y="6912"/>
                      </a:cubicBezTo>
                      <a:cubicBezTo>
                        <a:pt x="20676" y="6624"/>
                        <a:pt x="20760" y="6336"/>
                        <a:pt x="20728" y="5760"/>
                      </a:cubicBezTo>
                      <a:lnTo>
                        <a:pt x="20648" y="6624"/>
                      </a:lnTo>
                      <a:cubicBezTo>
                        <a:pt x="20641" y="5472"/>
                        <a:pt x="20493" y="4608"/>
                        <a:pt x="20631" y="3744"/>
                      </a:cubicBezTo>
                      <a:lnTo>
                        <a:pt x="20508" y="3744"/>
                      </a:lnTo>
                      <a:cubicBezTo>
                        <a:pt x="20435" y="2880"/>
                        <a:pt x="20333" y="2592"/>
                        <a:pt x="20273" y="3168"/>
                      </a:cubicBezTo>
                      <a:cubicBezTo>
                        <a:pt x="20215" y="2880"/>
                        <a:pt x="20125" y="4608"/>
                        <a:pt x="20176" y="3456"/>
                      </a:cubicBezTo>
                      <a:lnTo>
                        <a:pt x="19982" y="4320"/>
                      </a:lnTo>
                      <a:lnTo>
                        <a:pt x="19980" y="4032"/>
                      </a:lnTo>
                      <a:cubicBezTo>
                        <a:pt x="19789" y="3744"/>
                        <a:pt x="19586" y="6048"/>
                        <a:pt x="19366" y="3744"/>
                      </a:cubicBezTo>
                      <a:cubicBezTo>
                        <a:pt x="19302" y="4032"/>
                        <a:pt x="19237" y="4320"/>
                        <a:pt x="19127" y="4032"/>
                      </a:cubicBezTo>
                      <a:lnTo>
                        <a:pt x="19108" y="2880"/>
                      </a:lnTo>
                      <a:cubicBezTo>
                        <a:pt x="19024" y="3168"/>
                        <a:pt x="18858" y="1728"/>
                        <a:pt x="18824" y="2880"/>
                      </a:cubicBezTo>
                      <a:cubicBezTo>
                        <a:pt x="18733" y="0"/>
                        <a:pt x="18421" y="2016"/>
                        <a:pt x="18277" y="1440"/>
                      </a:cubicBezTo>
                      <a:lnTo>
                        <a:pt x="18270" y="2880"/>
                      </a:lnTo>
                      <a:cubicBezTo>
                        <a:pt x="18171" y="2880"/>
                        <a:pt x="18074" y="3168"/>
                        <a:pt x="17949" y="3744"/>
                      </a:cubicBezTo>
                      <a:lnTo>
                        <a:pt x="17958" y="5184"/>
                      </a:lnTo>
                      <a:cubicBezTo>
                        <a:pt x="17850" y="6048"/>
                        <a:pt x="17682" y="4032"/>
                        <a:pt x="17512" y="4320"/>
                      </a:cubicBezTo>
                      <a:cubicBezTo>
                        <a:pt x="17525" y="3744"/>
                        <a:pt x="17568" y="3744"/>
                        <a:pt x="17598" y="4032"/>
                      </a:cubicBezTo>
                      <a:cubicBezTo>
                        <a:pt x="17396" y="1152"/>
                        <a:pt x="17170" y="6048"/>
                        <a:pt x="16987" y="4032"/>
                      </a:cubicBezTo>
                      <a:cubicBezTo>
                        <a:pt x="16942" y="4320"/>
                        <a:pt x="16907" y="4320"/>
                        <a:pt x="16877" y="4032"/>
                      </a:cubicBezTo>
                      <a:cubicBezTo>
                        <a:pt x="16881" y="4032"/>
                        <a:pt x="16883" y="4032"/>
                        <a:pt x="16888" y="3744"/>
                      </a:cubicBezTo>
                      <a:lnTo>
                        <a:pt x="16868" y="3744"/>
                      </a:lnTo>
                      <a:lnTo>
                        <a:pt x="16806" y="3168"/>
                      </a:lnTo>
                      <a:cubicBezTo>
                        <a:pt x="16823" y="3456"/>
                        <a:pt x="16843" y="3744"/>
                        <a:pt x="16858" y="3744"/>
                      </a:cubicBezTo>
                      <a:cubicBezTo>
                        <a:pt x="16823" y="3744"/>
                        <a:pt x="16769" y="4032"/>
                        <a:pt x="16718" y="4320"/>
                      </a:cubicBezTo>
                      <a:lnTo>
                        <a:pt x="16694" y="2880"/>
                      </a:lnTo>
                      <a:lnTo>
                        <a:pt x="16683" y="2880"/>
                      </a:lnTo>
                      <a:cubicBezTo>
                        <a:pt x="16631" y="2304"/>
                        <a:pt x="16642" y="3456"/>
                        <a:pt x="16668" y="4608"/>
                      </a:cubicBezTo>
                      <a:cubicBezTo>
                        <a:pt x="16642" y="4896"/>
                        <a:pt x="16619" y="5184"/>
                        <a:pt x="16599" y="5472"/>
                      </a:cubicBezTo>
                      <a:cubicBezTo>
                        <a:pt x="16558" y="3168"/>
                        <a:pt x="16461" y="6336"/>
                        <a:pt x="16405" y="3744"/>
                      </a:cubicBezTo>
                      <a:cubicBezTo>
                        <a:pt x="16369" y="4896"/>
                        <a:pt x="16140" y="4608"/>
                        <a:pt x="16112" y="7200"/>
                      </a:cubicBezTo>
                      <a:cubicBezTo>
                        <a:pt x="16110" y="6624"/>
                        <a:pt x="16095" y="6624"/>
                        <a:pt x="16123" y="6624"/>
                      </a:cubicBezTo>
                      <a:cubicBezTo>
                        <a:pt x="16065" y="6336"/>
                        <a:pt x="16007" y="6048"/>
                        <a:pt x="15955" y="6624"/>
                      </a:cubicBezTo>
                      <a:lnTo>
                        <a:pt x="15929" y="4896"/>
                      </a:lnTo>
                      <a:lnTo>
                        <a:pt x="15802" y="7200"/>
                      </a:lnTo>
                      <a:cubicBezTo>
                        <a:pt x="15725" y="6048"/>
                        <a:pt x="15693" y="5472"/>
                        <a:pt x="15770" y="4032"/>
                      </a:cubicBezTo>
                      <a:cubicBezTo>
                        <a:pt x="15583" y="6048"/>
                        <a:pt x="15617" y="4896"/>
                        <a:pt x="15460" y="6912"/>
                      </a:cubicBezTo>
                      <a:lnTo>
                        <a:pt x="15469" y="5760"/>
                      </a:lnTo>
                      <a:cubicBezTo>
                        <a:pt x="15410" y="5760"/>
                        <a:pt x="15320" y="7200"/>
                        <a:pt x="15286" y="6336"/>
                      </a:cubicBezTo>
                      <a:cubicBezTo>
                        <a:pt x="15161" y="4032"/>
                        <a:pt x="14661" y="5760"/>
                        <a:pt x="14336" y="3744"/>
                      </a:cubicBezTo>
                      <a:cubicBezTo>
                        <a:pt x="14398" y="7200"/>
                        <a:pt x="14185" y="2016"/>
                        <a:pt x="14172" y="4896"/>
                      </a:cubicBezTo>
                      <a:cubicBezTo>
                        <a:pt x="14153" y="4032"/>
                        <a:pt x="14108" y="3456"/>
                        <a:pt x="14159" y="2880"/>
                      </a:cubicBezTo>
                      <a:cubicBezTo>
                        <a:pt x="13993" y="3456"/>
                        <a:pt x="13912" y="1440"/>
                        <a:pt x="13797" y="3744"/>
                      </a:cubicBezTo>
                      <a:cubicBezTo>
                        <a:pt x="13778" y="2880"/>
                        <a:pt x="13832" y="2592"/>
                        <a:pt x="13815" y="2016"/>
                      </a:cubicBezTo>
                      <a:cubicBezTo>
                        <a:pt x="13802" y="2016"/>
                        <a:pt x="13763" y="2592"/>
                        <a:pt x="13746" y="2304"/>
                      </a:cubicBezTo>
                      <a:cubicBezTo>
                        <a:pt x="13729" y="1728"/>
                        <a:pt x="13769" y="1440"/>
                        <a:pt x="13795" y="1152"/>
                      </a:cubicBezTo>
                      <a:cubicBezTo>
                        <a:pt x="13627" y="1152"/>
                        <a:pt x="13610" y="3744"/>
                        <a:pt x="13597" y="6048"/>
                      </a:cubicBezTo>
                      <a:cubicBezTo>
                        <a:pt x="13511" y="4896"/>
                        <a:pt x="13468" y="5184"/>
                        <a:pt x="13405" y="6624"/>
                      </a:cubicBezTo>
                      <a:cubicBezTo>
                        <a:pt x="13377" y="5760"/>
                        <a:pt x="13326" y="4896"/>
                        <a:pt x="13431" y="4896"/>
                      </a:cubicBezTo>
                      <a:cubicBezTo>
                        <a:pt x="13373" y="4608"/>
                        <a:pt x="13070" y="3456"/>
                        <a:pt x="13065" y="5472"/>
                      </a:cubicBezTo>
                      <a:cubicBezTo>
                        <a:pt x="13046" y="4896"/>
                        <a:pt x="12981" y="5184"/>
                        <a:pt x="12966" y="5472"/>
                      </a:cubicBezTo>
                      <a:cubicBezTo>
                        <a:pt x="12833" y="5184"/>
                        <a:pt x="12822" y="5184"/>
                        <a:pt x="12690" y="5184"/>
                      </a:cubicBezTo>
                      <a:lnTo>
                        <a:pt x="12727" y="5472"/>
                      </a:lnTo>
                      <a:cubicBezTo>
                        <a:pt x="12675" y="7776"/>
                        <a:pt x="12619" y="6048"/>
                        <a:pt x="12514" y="6336"/>
                      </a:cubicBezTo>
                      <a:lnTo>
                        <a:pt x="12516" y="6048"/>
                      </a:lnTo>
                      <a:cubicBezTo>
                        <a:pt x="12275" y="4320"/>
                        <a:pt x="12413" y="6912"/>
                        <a:pt x="12176" y="4896"/>
                      </a:cubicBezTo>
                      <a:lnTo>
                        <a:pt x="12189" y="6336"/>
                      </a:lnTo>
                      <a:cubicBezTo>
                        <a:pt x="12165" y="9216"/>
                        <a:pt x="11978" y="4320"/>
                        <a:pt x="11840" y="5472"/>
                      </a:cubicBezTo>
                      <a:lnTo>
                        <a:pt x="11889" y="6336"/>
                      </a:lnTo>
                      <a:cubicBezTo>
                        <a:pt x="11814" y="7488"/>
                        <a:pt x="11678" y="2304"/>
                        <a:pt x="11603" y="1728"/>
                      </a:cubicBezTo>
                      <a:cubicBezTo>
                        <a:pt x="11586" y="1440"/>
                        <a:pt x="11629" y="1440"/>
                        <a:pt x="11652" y="1152"/>
                      </a:cubicBezTo>
                      <a:cubicBezTo>
                        <a:pt x="11454" y="-288"/>
                        <a:pt x="11627" y="2880"/>
                        <a:pt x="11478" y="3456"/>
                      </a:cubicBezTo>
                      <a:cubicBezTo>
                        <a:pt x="11450" y="2304"/>
                        <a:pt x="11513" y="864"/>
                        <a:pt x="11413" y="576"/>
                      </a:cubicBezTo>
                      <a:cubicBezTo>
                        <a:pt x="11364" y="0"/>
                        <a:pt x="11125" y="3744"/>
                        <a:pt x="10989" y="1728"/>
                      </a:cubicBezTo>
                      <a:cubicBezTo>
                        <a:pt x="11019" y="2592"/>
                        <a:pt x="11049" y="3456"/>
                        <a:pt x="10981" y="4032"/>
                      </a:cubicBezTo>
                      <a:cubicBezTo>
                        <a:pt x="10875" y="4032"/>
                        <a:pt x="10696" y="864"/>
                        <a:pt x="10602" y="3456"/>
                      </a:cubicBezTo>
                      <a:cubicBezTo>
                        <a:pt x="10589" y="3168"/>
                        <a:pt x="10582" y="2880"/>
                        <a:pt x="10582" y="2592"/>
                      </a:cubicBezTo>
                      <a:cubicBezTo>
                        <a:pt x="10503" y="3456"/>
                        <a:pt x="10322" y="3744"/>
                        <a:pt x="10272" y="4896"/>
                      </a:cubicBezTo>
                      <a:cubicBezTo>
                        <a:pt x="10199" y="288"/>
                        <a:pt x="9772" y="7200"/>
                        <a:pt x="9775" y="2592"/>
                      </a:cubicBezTo>
                      <a:lnTo>
                        <a:pt x="9527" y="2880"/>
                      </a:lnTo>
                      <a:lnTo>
                        <a:pt x="9533" y="2304"/>
                      </a:lnTo>
                      <a:cubicBezTo>
                        <a:pt x="9376" y="2016"/>
                        <a:pt x="9320" y="3168"/>
                        <a:pt x="9264" y="4320"/>
                      </a:cubicBezTo>
                      <a:cubicBezTo>
                        <a:pt x="9228" y="3744"/>
                        <a:pt x="9256" y="3456"/>
                        <a:pt x="9258" y="3168"/>
                      </a:cubicBezTo>
                      <a:cubicBezTo>
                        <a:pt x="9027" y="2304"/>
                        <a:pt x="9004" y="2304"/>
                        <a:pt x="8810" y="4608"/>
                      </a:cubicBezTo>
                      <a:lnTo>
                        <a:pt x="8790" y="3168"/>
                      </a:lnTo>
                      <a:cubicBezTo>
                        <a:pt x="8737" y="4032"/>
                        <a:pt x="8457" y="864"/>
                        <a:pt x="8231" y="2304"/>
                      </a:cubicBezTo>
                      <a:cubicBezTo>
                        <a:pt x="8233" y="2304"/>
                        <a:pt x="8237" y="2016"/>
                        <a:pt x="8254" y="1728"/>
                      </a:cubicBezTo>
                      <a:cubicBezTo>
                        <a:pt x="8000" y="3456"/>
                        <a:pt x="7645" y="-2016"/>
                        <a:pt x="7552" y="2880"/>
                      </a:cubicBezTo>
                      <a:lnTo>
                        <a:pt x="7382" y="4032"/>
                      </a:lnTo>
                      <a:cubicBezTo>
                        <a:pt x="7600" y="4608"/>
                        <a:pt x="7350" y="6336"/>
                        <a:pt x="7440" y="7200"/>
                      </a:cubicBezTo>
                      <a:cubicBezTo>
                        <a:pt x="7354" y="7488"/>
                        <a:pt x="7218" y="5760"/>
                        <a:pt x="7324" y="5472"/>
                      </a:cubicBezTo>
                      <a:lnTo>
                        <a:pt x="7341" y="5760"/>
                      </a:lnTo>
                      <a:cubicBezTo>
                        <a:pt x="7380" y="2880"/>
                        <a:pt x="7070" y="4608"/>
                        <a:pt x="7076" y="2592"/>
                      </a:cubicBezTo>
                      <a:cubicBezTo>
                        <a:pt x="6648" y="2880"/>
                        <a:pt x="6230" y="1152"/>
                        <a:pt x="5829" y="864"/>
                      </a:cubicBezTo>
                      <a:lnTo>
                        <a:pt x="5877" y="3168"/>
                      </a:lnTo>
                      <a:lnTo>
                        <a:pt x="5737" y="2880"/>
                      </a:lnTo>
                      <a:cubicBezTo>
                        <a:pt x="5700" y="2304"/>
                        <a:pt x="5687" y="1152"/>
                        <a:pt x="5786" y="1440"/>
                      </a:cubicBezTo>
                      <a:cubicBezTo>
                        <a:pt x="5735" y="288"/>
                        <a:pt x="5618" y="2304"/>
                        <a:pt x="5616" y="2880"/>
                      </a:cubicBezTo>
                      <a:cubicBezTo>
                        <a:pt x="5420" y="2016"/>
                        <a:pt x="5694" y="576"/>
                        <a:pt x="5633" y="576"/>
                      </a:cubicBezTo>
                      <a:lnTo>
                        <a:pt x="5569" y="576"/>
                      </a:lnTo>
                      <a:cubicBezTo>
                        <a:pt x="5504" y="1440"/>
                        <a:pt x="5498" y="2304"/>
                        <a:pt x="5377" y="2304"/>
                      </a:cubicBezTo>
                      <a:cubicBezTo>
                        <a:pt x="5302" y="1728"/>
                        <a:pt x="5338" y="864"/>
                        <a:pt x="5308" y="864"/>
                      </a:cubicBezTo>
                      <a:cubicBezTo>
                        <a:pt x="5310" y="864"/>
                        <a:pt x="5300" y="576"/>
                        <a:pt x="5263" y="864"/>
                      </a:cubicBezTo>
                      <a:lnTo>
                        <a:pt x="5086" y="576"/>
                      </a:lnTo>
                      <a:lnTo>
                        <a:pt x="5157" y="2304"/>
                      </a:lnTo>
                      <a:cubicBezTo>
                        <a:pt x="5080" y="3168"/>
                        <a:pt x="4992" y="2304"/>
                        <a:pt x="5073" y="4032"/>
                      </a:cubicBezTo>
                      <a:cubicBezTo>
                        <a:pt x="4953" y="1152"/>
                        <a:pt x="4417" y="2880"/>
                        <a:pt x="4343" y="2016"/>
                      </a:cubicBezTo>
                      <a:cubicBezTo>
                        <a:pt x="4234" y="3168"/>
                        <a:pt x="4126" y="3168"/>
                        <a:pt x="3990" y="2880"/>
                      </a:cubicBezTo>
                      <a:cubicBezTo>
                        <a:pt x="4025" y="3456"/>
                        <a:pt x="4044" y="5184"/>
                        <a:pt x="3930" y="4896"/>
                      </a:cubicBezTo>
                      <a:cubicBezTo>
                        <a:pt x="3971" y="1152"/>
                        <a:pt x="3717" y="3168"/>
                        <a:pt x="3624" y="576"/>
                      </a:cubicBezTo>
                      <a:cubicBezTo>
                        <a:pt x="3708" y="2304"/>
                        <a:pt x="3297" y="864"/>
                        <a:pt x="3428" y="3456"/>
                      </a:cubicBezTo>
                      <a:cubicBezTo>
                        <a:pt x="3331" y="3168"/>
                        <a:pt x="3422" y="2016"/>
                        <a:pt x="3348" y="1152"/>
                      </a:cubicBezTo>
                      <a:cubicBezTo>
                        <a:pt x="3120" y="2592"/>
                        <a:pt x="2842" y="288"/>
                        <a:pt x="2560" y="576"/>
                      </a:cubicBezTo>
                      <a:cubicBezTo>
                        <a:pt x="2556" y="1152"/>
                        <a:pt x="2603" y="1728"/>
                        <a:pt x="2543" y="2592"/>
                      </a:cubicBezTo>
                      <a:lnTo>
                        <a:pt x="2392" y="288"/>
                      </a:lnTo>
                      <a:cubicBezTo>
                        <a:pt x="2336" y="576"/>
                        <a:pt x="2341" y="2880"/>
                        <a:pt x="2239" y="1152"/>
                      </a:cubicBezTo>
                      <a:cubicBezTo>
                        <a:pt x="2254" y="1728"/>
                        <a:pt x="2276" y="2304"/>
                        <a:pt x="2237" y="2304"/>
                      </a:cubicBezTo>
                      <a:cubicBezTo>
                        <a:pt x="1682" y="0"/>
                        <a:pt x="1104" y="4320"/>
                        <a:pt x="540" y="0"/>
                      </a:cubicBezTo>
                      <a:cubicBezTo>
                        <a:pt x="616" y="576"/>
                        <a:pt x="566" y="864"/>
                        <a:pt x="508" y="864"/>
                      </a:cubicBezTo>
                      <a:cubicBezTo>
                        <a:pt x="545" y="1152"/>
                        <a:pt x="506" y="2016"/>
                        <a:pt x="514" y="2880"/>
                      </a:cubicBezTo>
                      <a:lnTo>
                        <a:pt x="277" y="864"/>
                      </a:lnTo>
                      <a:cubicBezTo>
                        <a:pt x="234" y="2880"/>
                        <a:pt x="26" y="864"/>
                        <a:pt x="0" y="2880"/>
                      </a:cubicBezTo>
                      <a:lnTo>
                        <a:pt x="75" y="2304"/>
                      </a:lnTo>
                      <a:cubicBezTo>
                        <a:pt x="-24" y="4608"/>
                        <a:pt x="215" y="7200"/>
                        <a:pt x="200" y="10080"/>
                      </a:cubicBezTo>
                      <a:cubicBezTo>
                        <a:pt x="312" y="7488"/>
                        <a:pt x="493" y="13824"/>
                        <a:pt x="676" y="10368"/>
                      </a:cubicBezTo>
                      <a:cubicBezTo>
                        <a:pt x="717" y="10944"/>
                        <a:pt x="641" y="11232"/>
                        <a:pt x="663" y="11808"/>
                      </a:cubicBezTo>
                      <a:cubicBezTo>
                        <a:pt x="708" y="10656"/>
                        <a:pt x="764" y="10368"/>
                        <a:pt x="868" y="10944"/>
                      </a:cubicBezTo>
                      <a:lnTo>
                        <a:pt x="857" y="11232"/>
                      </a:lnTo>
                      <a:cubicBezTo>
                        <a:pt x="1148" y="10944"/>
                        <a:pt x="1272" y="12096"/>
                        <a:pt x="1600" y="12960"/>
                      </a:cubicBezTo>
                      <a:lnTo>
                        <a:pt x="1574" y="11520"/>
                      </a:lnTo>
                      <a:cubicBezTo>
                        <a:pt x="1645" y="11808"/>
                        <a:pt x="1660" y="12096"/>
                        <a:pt x="1692" y="12384"/>
                      </a:cubicBezTo>
                      <a:cubicBezTo>
                        <a:pt x="1774" y="10368"/>
                        <a:pt x="1496" y="12384"/>
                        <a:pt x="1570" y="10080"/>
                      </a:cubicBezTo>
                      <a:cubicBezTo>
                        <a:pt x="1662" y="12960"/>
                        <a:pt x="2065" y="10080"/>
                        <a:pt x="2127" y="13248"/>
                      </a:cubicBezTo>
                      <a:cubicBezTo>
                        <a:pt x="2235" y="13536"/>
                        <a:pt x="2095" y="11808"/>
                        <a:pt x="2203" y="11808"/>
                      </a:cubicBezTo>
                      <a:lnTo>
                        <a:pt x="2233" y="12672"/>
                      </a:lnTo>
                      <a:lnTo>
                        <a:pt x="2259" y="11520"/>
                      </a:lnTo>
                      <a:cubicBezTo>
                        <a:pt x="2330" y="11808"/>
                        <a:pt x="2366" y="12960"/>
                        <a:pt x="2369" y="13536"/>
                      </a:cubicBezTo>
                      <a:cubicBezTo>
                        <a:pt x="2351" y="13536"/>
                        <a:pt x="2319" y="13824"/>
                        <a:pt x="2302" y="13824"/>
                      </a:cubicBezTo>
                      <a:cubicBezTo>
                        <a:pt x="2392" y="14976"/>
                        <a:pt x="2560" y="13536"/>
                        <a:pt x="2593" y="13824"/>
                      </a:cubicBezTo>
                      <a:lnTo>
                        <a:pt x="2487" y="13248"/>
                      </a:lnTo>
                      <a:cubicBezTo>
                        <a:pt x="2782" y="12384"/>
                        <a:pt x="3142" y="13824"/>
                        <a:pt x="3428" y="12096"/>
                      </a:cubicBezTo>
                      <a:lnTo>
                        <a:pt x="3407" y="11232"/>
                      </a:lnTo>
                      <a:cubicBezTo>
                        <a:pt x="3624" y="10080"/>
                        <a:pt x="3581" y="12096"/>
                        <a:pt x="3818" y="11520"/>
                      </a:cubicBezTo>
                      <a:lnTo>
                        <a:pt x="3809" y="11808"/>
                      </a:lnTo>
                      <a:cubicBezTo>
                        <a:pt x="3859" y="10944"/>
                        <a:pt x="3921" y="10656"/>
                        <a:pt x="3988" y="10944"/>
                      </a:cubicBezTo>
                      <a:cubicBezTo>
                        <a:pt x="3928" y="11520"/>
                        <a:pt x="4100" y="12384"/>
                        <a:pt x="4023" y="13248"/>
                      </a:cubicBezTo>
                      <a:cubicBezTo>
                        <a:pt x="4257" y="11808"/>
                        <a:pt x="4139" y="12096"/>
                        <a:pt x="4294" y="9792"/>
                      </a:cubicBezTo>
                      <a:lnTo>
                        <a:pt x="4330" y="10944"/>
                      </a:lnTo>
                      <a:cubicBezTo>
                        <a:pt x="4382" y="9792"/>
                        <a:pt x="4386" y="9504"/>
                        <a:pt x="4507" y="9216"/>
                      </a:cubicBezTo>
                      <a:cubicBezTo>
                        <a:pt x="4408" y="10080"/>
                        <a:pt x="4582" y="10656"/>
                        <a:pt x="4473" y="12096"/>
                      </a:cubicBezTo>
                      <a:cubicBezTo>
                        <a:pt x="4725" y="14400"/>
                        <a:pt x="4845" y="9792"/>
                        <a:pt x="4959" y="13248"/>
                      </a:cubicBezTo>
                      <a:cubicBezTo>
                        <a:pt x="5076" y="10080"/>
                        <a:pt x="4744" y="11520"/>
                        <a:pt x="4809" y="10944"/>
                      </a:cubicBezTo>
                      <a:cubicBezTo>
                        <a:pt x="4755" y="9792"/>
                        <a:pt x="4903" y="8640"/>
                        <a:pt x="4981" y="8928"/>
                      </a:cubicBezTo>
                      <a:cubicBezTo>
                        <a:pt x="5061" y="8928"/>
                        <a:pt x="5116" y="12672"/>
                        <a:pt x="5319" y="12672"/>
                      </a:cubicBezTo>
                      <a:cubicBezTo>
                        <a:pt x="5297" y="12672"/>
                        <a:pt x="5297" y="12960"/>
                        <a:pt x="5276" y="12960"/>
                      </a:cubicBezTo>
                      <a:cubicBezTo>
                        <a:pt x="5351" y="13824"/>
                        <a:pt x="5424" y="11808"/>
                        <a:pt x="5517" y="13248"/>
                      </a:cubicBezTo>
                      <a:cubicBezTo>
                        <a:pt x="5569" y="11520"/>
                        <a:pt x="5636" y="13248"/>
                        <a:pt x="5651" y="10944"/>
                      </a:cubicBezTo>
                      <a:lnTo>
                        <a:pt x="5468" y="11520"/>
                      </a:lnTo>
                      <a:cubicBezTo>
                        <a:pt x="5571" y="10944"/>
                        <a:pt x="5670" y="8352"/>
                        <a:pt x="5842" y="9504"/>
                      </a:cubicBezTo>
                      <a:cubicBezTo>
                        <a:pt x="5829" y="10080"/>
                        <a:pt x="5778" y="10656"/>
                        <a:pt x="5741" y="10944"/>
                      </a:cubicBezTo>
                      <a:cubicBezTo>
                        <a:pt x="5793" y="11808"/>
                        <a:pt x="5838" y="10656"/>
                        <a:pt x="5892" y="11232"/>
                      </a:cubicBezTo>
                      <a:cubicBezTo>
                        <a:pt x="5877" y="13536"/>
                        <a:pt x="5668" y="11808"/>
                        <a:pt x="5556" y="13536"/>
                      </a:cubicBezTo>
                      <a:cubicBezTo>
                        <a:pt x="5610" y="14400"/>
                        <a:pt x="5767" y="11808"/>
                        <a:pt x="5711" y="14400"/>
                      </a:cubicBezTo>
                      <a:cubicBezTo>
                        <a:pt x="5791" y="11232"/>
                        <a:pt x="5909" y="14688"/>
                        <a:pt x="6045" y="12384"/>
                      </a:cubicBezTo>
                      <a:lnTo>
                        <a:pt x="6036" y="13824"/>
                      </a:lnTo>
                      <a:cubicBezTo>
                        <a:pt x="6058" y="13536"/>
                        <a:pt x="6103" y="12960"/>
                        <a:pt x="6142" y="12960"/>
                      </a:cubicBezTo>
                      <a:lnTo>
                        <a:pt x="6071" y="14688"/>
                      </a:lnTo>
                      <a:cubicBezTo>
                        <a:pt x="6180" y="13248"/>
                        <a:pt x="6282" y="16128"/>
                        <a:pt x="6387" y="15264"/>
                      </a:cubicBezTo>
                      <a:cubicBezTo>
                        <a:pt x="6167" y="15264"/>
                        <a:pt x="6338" y="13536"/>
                        <a:pt x="6245" y="12672"/>
                      </a:cubicBezTo>
                      <a:cubicBezTo>
                        <a:pt x="6518" y="10944"/>
                        <a:pt x="6402" y="16416"/>
                        <a:pt x="6708" y="15840"/>
                      </a:cubicBezTo>
                      <a:cubicBezTo>
                        <a:pt x="6667" y="15840"/>
                        <a:pt x="6553" y="14688"/>
                        <a:pt x="6618" y="14112"/>
                      </a:cubicBezTo>
                      <a:cubicBezTo>
                        <a:pt x="6676" y="14400"/>
                        <a:pt x="6751" y="14976"/>
                        <a:pt x="6788" y="15840"/>
                      </a:cubicBezTo>
                      <a:cubicBezTo>
                        <a:pt x="6990" y="15552"/>
                        <a:pt x="6757" y="14400"/>
                        <a:pt x="6844" y="13536"/>
                      </a:cubicBezTo>
                      <a:cubicBezTo>
                        <a:pt x="6913" y="15264"/>
                        <a:pt x="6943" y="12960"/>
                        <a:pt x="7031" y="12384"/>
                      </a:cubicBezTo>
                      <a:lnTo>
                        <a:pt x="7031" y="13824"/>
                      </a:lnTo>
                      <a:cubicBezTo>
                        <a:pt x="7264" y="14688"/>
                        <a:pt x="7093" y="10944"/>
                        <a:pt x="7300" y="12096"/>
                      </a:cubicBezTo>
                      <a:lnTo>
                        <a:pt x="7214" y="13824"/>
                      </a:lnTo>
                      <a:lnTo>
                        <a:pt x="7322" y="13536"/>
                      </a:lnTo>
                      <a:lnTo>
                        <a:pt x="7298" y="14976"/>
                      </a:lnTo>
                      <a:cubicBezTo>
                        <a:pt x="7416" y="13824"/>
                        <a:pt x="7453" y="14112"/>
                        <a:pt x="7569" y="14688"/>
                      </a:cubicBezTo>
                      <a:cubicBezTo>
                        <a:pt x="7541" y="13536"/>
                        <a:pt x="7584" y="12096"/>
                        <a:pt x="7686" y="12096"/>
                      </a:cubicBezTo>
                      <a:cubicBezTo>
                        <a:pt x="7757" y="12960"/>
                        <a:pt x="7647" y="13536"/>
                        <a:pt x="7793" y="13248"/>
                      </a:cubicBezTo>
                      <a:cubicBezTo>
                        <a:pt x="7759" y="14112"/>
                        <a:pt x="7724" y="15264"/>
                        <a:pt x="7660" y="13824"/>
                      </a:cubicBezTo>
                      <a:cubicBezTo>
                        <a:pt x="7653" y="14400"/>
                        <a:pt x="7628" y="14688"/>
                        <a:pt x="7621" y="15264"/>
                      </a:cubicBezTo>
                      <a:cubicBezTo>
                        <a:pt x="7696" y="16128"/>
                        <a:pt x="7811" y="15552"/>
                        <a:pt x="7862" y="15552"/>
                      </a:cubicBezTo>
                      <a:cubicBezTo>
                        <a:pt x="7843" y="15552"/>
                        <a:pt x="7819" y="15264"/>
                        <a:pt x="7806" y="15264"/>
                      </a:cubicBezTo>
                      <a:lnTo>
                        <a:pt x="8017" y="13248"/>
                      </a:lnTo>
                      <a:cubicBezTo>
                        <a:pt x="8050" y="13824"/>
                        <a:pt x="8024" y="14112"/>
                        <a:pt x="7998" y="14688"/>
                      </a:cubicBezTo>
                      <a:cubicBezTo>
                        <a:pt x="8039" y="14400"/>
                        <a:pt x="8069" y="13824"/>
                        <a:pt x="8131" y="13824"/>
                      </a:cubicBezTo>
                      <a:cubicBezTo>
                        <a:pt x="8116" y="14976"/>
                        <a:pt x="8119" y="16128"/>
                        <a:pt x="8030" y="16704"/>
                      </a:cubicBezTo>
                      <a:lnTo>
                        <a:pt x="8231" y="15264"/>
                      </a:lnTo>
                      <a:cubicBezTo>
                        <a:pt x="8243" y="15840"/>
                        <a:pt x="8334" y="16704"/>
                        <a:pt x="8308" y="17280"/>
                      </a:cubicBezTo>
                      <a:cubicBezTo>
                        <a:pt x="8418" y="17856"/>
                        <a:pt x="8579" y="14976"/>
                        <a:pt x="8728" y="15840"/>
                      </a:cubicBezTo>
                      <a:cubicBezTo>
                        <a:pt x="8734" y="15840"/>
                        <a:pt x="8750" y="15552"/>
                        <a:pt x="8782" y="15264"/>
                      </a:cubicBezTo>
                      <a:cubicBezTo>
                        <a:pt x="8920" y="15840"/>
                        <a:pt x="9042" y="17280"/>
                        <a:pt x="9206" y="15552"/>
                      </a:cubicBezTo>
                      <a:lnTo>
                        <a:pt x="9299" y="17568"/>
                      </a:lnTo>
                      <a:cubicBezTo>
                        <a:pt x="9428" y="17280"/>
                        <a:pt x="9174" y="14976"/>
                        <a:pt x="9387" y="14400"/>
                      </a:cubicBezTo>
                      <a:cubicBezTo>
                        <a:pt x="9538" y="13824"/>
                        <a:pt x="9443" y="16128"/>
                        <a:pt x="9497" y="16704"/>
                      </a:cubicBezTo>
                      <a:cubicBezTo>
                        <a:pt x="9572" y="15840"/>
                        <a:pt x="9704" y="13536"/>
                        <a:pt x="9841" y="15264"/>
                      </a:cubicBezTo>
                      <a:cubicBezTo>
                        <a:pt x="9796" y="15840"/>
                        <a:pt x="9760" y="15264"/>
                        <a:pt x="9716" y="1555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38" name="任意多边形 63"/>
                <p:cNvSpPr/>
                <p:nvPr/>
              </p:nvSpPr>
              <p:spPr>
                <a:xfrm rot="16200000" flipH="1">
                  <a:off x="24618" y="2327305"/>
                  <a:ext cx="12701" cy="12701"/>
                </a:xfrm>
                <a:custGeom>
                  <a:avLst/>
                  <a:gdLst/>
                  <a:ahLst/>
                  <a:cxnLst>
                    <a:cxn ang="0">
                      <a:pos x="wd2" y="hd2"/>
                    </a:cxn>
                    <a:cxn ang="5400000">
                      <a:pos x="wd2" y="hd2"/>
                    </a:cxn>
                    <a:cxn ang="10800000">
                      <a:pos x="wd2" y="hd2"/>
                    </a:cxn>
                    <a:cxn ang="16200000">
                      <a:pos x="wd2" y="hd2"/>
                    </a:cxn>
                  </a:cxnLst>
                  <a:rect l="0" t="0" r="r" b="b"/>
                  <a:pathLst>
                    <a:path w="17130" h="21600" extrusionOk="0">
                      <a:moveTo>
                        <a:pt x="17130" y="21600"/>
                      </a:moveTo>
                      <a:cubicBezTo>
                        <a:pt x="9930" y="14400"/>
                        <a:pt x="8130" y="7200"/>
                        <a:pt x="6330" y="0"/>
                      </a:cubicBezTo>
                      <a:cubicBezTo>
                        <a:pt x="-2670" y="7200"/>
                        <a:pt x="-4470" y="14400"/>
                        <a:pt x="1713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39" name="任意多边形 64"/>
                <p:cNvSpPr/>
                <p:nvPr/>
              </p:nvSpPr>
              <p:spPr>
                <a:xfrm rot="16200000" flipH="1">
                  <a:off x="28135" y="151786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960" y="0"/>
                      </a:lnTo>
                      <a:cubicBezTo>
                        <a:pt x="4320" y="21600"/>
                        <a:pt x="4320" y="21600"/>
                        <a:pt x="0" y="21600"/>
                      </a:cubicBez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40" name="任意多边形 65"/>
                <p:cNvSpPr/>
                <p:nvPr/>
              </p:nvSpPr>
              <p:spPr>
                <a:xfrm rot="16200000" flipH="1">
                  <a:off x="28487" y="3172169"/>
                  <a:ext cx="12701" cy="12701"/>
                </a:xfrm>
                <a:custGeom>
                  <a:avLst/>
                  <a:gdLst/>
                  <a:ahLst/>
                  <a:cxnLst>
                    <a:cxn ang="0">
                      <a:pos x="wd2" y="hd2"/>
                    </a:cxn>
                    <a:cxn ang="5400000">
                      <a:pos x="wd2" y="hd2"/>
                    </a:cxn>
                    <a:cxn ang="10800000">
                      <a:pos x="wd2" y="hd2"/>
                    </a:cxn>
                    <a:cxn ang="16200000">
                      <a:pos x="wd2" y="hd2"/>
                    </a:cxn>
                  </a:cxnLst>
                  <a:rect l="0" t="0" r="r" b="b"/>
                  <a:pathLst>
                    <a:path w="20884" h="21600" extrusionOk="0">
                      <a:moveTo>
                        <a:pt x="20884" y="21600"/>
                      </a:moveTo>
                      <a:cubicBezTo>
                        <a:pt x="9684" y="14400"/>
                        <a:pt x="4084" y="7200"/>
                        <a:pt x="84" y="0"/>
                      </a:cubicBezTo>
                      <a:cubicBezTo>
                        <a:pt x="-716" y="7200"/>
                        <a:pt x="4084" y="14400"/>
                        <a:pt x="20884"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41" name="任意多边形 66"/>
                <p:cNvSpPr/>
                <p:nvPr/>
              </p:nvSpPr>
              <p:spPr>
                <a:xfrm rot="16200000" flipH="1">
                  <a:off x="5306" y="3678475"/>
                  <a:ext cx="15452"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200"/>
                      </a:lnTo>
                      <a:cubicBezTo>
                        <a:pt x="10286" y="7200"/>
                        <a:pt x="13886" y="14400"/>
                        <a:pt x="19543" y="21600"/>
                      </a:cubicBezTo>
                      <a:cubicBezTo>
                        <a:pt x="19029" y="14400"/>
                        <a:pt x="14914"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42" name="任意多边形 67"/>
                <p:cNvSpPr/>
                <p:nvPr/>
              </p:nvSpPr>
              <p:spPr>
                <a:xfrm rot="16200000" flipH="1">
                  <a:off x="20046" y="3823488"/>
                  <a:ext cx="12701" cy="12701"/>
                </a:xfrm>
                <a:custGeom>
                  <a:avLst/>
                  <a:gdLst/>
                  <a:ahLst/>
                  <a:cxnLst>
                    <a:cxn ang="0">
                      <a:pos x="wd2" y="hd2"/>
                    </a:cxn>
                    <a:cxn ang="5400000">
                      <a:pos x="wd2" y="hd2"/>
                    </a:cxn>
                    <a:cxn ang="10800000">
                      <a:pos x="wd2" y="hd2"/>
                    </a:cxn>
                    <a:cxn ang="16200000">
                      <a:pos x="wd2" y="hd2"/>
                    </a:cxn>
                  </a:cxnLst>
                  <a:rect l="0" t="0" r="r" b="b"/>
                  <a:pathLst>
                    <a:path w="15213" h="21600" extrusionOk="0">
                      <a:moveTo>
                        <a:pt x="6291" y="21600"/>
                      </a:moveTo>
                      <a:cubicBezTo>
                        <a:pt x="9109" y="14400"/>
                        <a:pt x="12396" y="21600"/>
                        <a:pt x="15213" y="14400"/>
                      </a:cubicBezTo>
                      <a:lnTo>
                        <a:pt x="14274" y="0"/>
                      </a:lnTo>
                      <a:cubicBezTo>
                        <a:pt x="2065" y="0"/>
                        <a:pt x="-6387" y="14400"/>
                        <a:pt x="6291"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43" name="任意多边形 68"/>
                <p:cNvSpPr/>
                <p:nvPr/>
              </p:nvSpPr>
              <p:spPr>
                <a:xfrm rot="16200000" flipH="1">
                  <a:off x="9298" y="3711598"/>
                  <a:ext cx="22368" cy="12701"/>
                </a:xfrm>
                <a:custGeom>
                  <a:avLst/>
                  <a:gdLst/>
                  <a:ahLst/>
                  <a:cxnLst>
                    <a:cxn ang="0">
                      <a:pos x="wd2" y="hd2"/>
                    </a:cxn>
                    <a:cxn ang="5400000">
                      <a:pos x="wd2" y="hd2"/>
                    </a:cxn>
                    <a:cxn ang="10800000">
                      <a:pos x="wd2" y="hd2"/>
                    </a:cxn>
                    <a:cxn ang="16200000">
                      <a:pos x="wd2" y="hd2"/>
                    </a:cxn>
                  </a:cxnLst>
                  <a:rect l="0" t="0" r="r" b="b"/>
                  <a:pathLst>
                    <a:path w="20571" h="13988" extrusionOk="0">
                      <a:moveTo>
                        <a:pt x="0" y="5056"/>
                      </a:moveTo>
                      <a:cubicBezTo>
                        <a:pt x="1029" y="17399"/>
                        <a:pt x="10286" y="14313"/>
                        <a:pt x="20571" y="11228"/>
                      </a:cubicBezTo>
                      <a:lnTo>
                        <a:pt x="18514" y="11228"/>
                      </a:lnTo>
                      <a:cubicBezTo>
                        <a:pt x="21600" y="-4201"/>
                        <a:pt x="10629" y="-1115"/>
                        <a:pt x="0" y="5056"/>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44" name="任意多边形 69"/>
                <p:cNvSpPr/>
                <p:nvPr/>
              </p:nvSpPr>
              <p:spPr>
                <a:xfrm rot="16200000" flipH="1">
                  <a:off x="14263" y="3730233"/>
                  <a:ext cx="12701" cy="12701"/>
                </a:xfrm>
                <a:custGeom>
                  <a:avLst/>
                  <a:gdLst/>
                  <a:ahLst/>
                  <a:cxnLst>
                    <a:cxn ang="0">
                      <a:pos x="wd2" y="hd2"/>
                    </a:cxn>
                    <a:cxn ang="5400000">
                      <a:pos x="wd2" y="hd2"/>
                    </a:cxn>
                    <a:cxn ang="10800000">
                      <a:pos x="wd2" y="hd2"/>
                    </a:cxn>
                    <a:cxn ang="16200000">
                      <a:pos x="wd2" y="hd2"/>
                    </a:cxn>
                  </a:cxnLst>
                  <a:rect l="0" t="0" r="r" b="b"/>
                  <a:pathLst>
                    <a:path w="19793" h="9600" extrusionOk="0">
                      <a:moveTo>
                        <a:pt x="0" y="9600"/>
                      </a:moveTo>
                      <a:cubicBezTo>
                        <a:pt x="6968" y="9600"/>
                        <a:pt x="13239" y="9600"/>
                        <a:pt x="19510" y="9600"/>
                      </a:cubicBezTo>
                      <a:cubicBezTo>
                        <a:pt x="21600" y="-12000"/>
                        <a:pt x="11845" y="96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45" name="任意多边形 70"/>
                <p:cNvSpPr/>
                <p:nvPr/>
              </p:nvSpPr>
              <p:spPr>
                <a:xfrm rot="16200000" flipH="1">
                  <a:off x="4930" y="3585541"/>
                  <a:ext cx="17042" cy="12701"/>
                </a:xfrm>
                <a:custGeom>
                  <a:avLst/>
                  <a:gdLst/>
                  <a:ahLst/>
                  <a:cxnLst>
                    <a:cxn ang="0">
                      <a:pos x="wd2" y="hd2"/>
                    </a:cxn>
                    <a:cxn ang="5400000">
                      <a:pos x="wd2" y="hd2"/>
                    </a:cxn>
                    <a:cxn ang="10800000">
                      <a:pos x="wd2" y="hd2"/>
                    </a:cxn>
                    <a:cxn ang="16200000">
                      <a:pos x="wd2" y="hd2"/>
                    </a:cxn>
                  </a:cxnLst>
                  <a:rect l="0" t="0" r="r" b="b"/>
                  <a:pathLst>
                    <a:path w="9163" h="9351" extrusionOk="0">
                      <a:moveTo>
                        <a:pt x="5509" y="8469"/>
                      </a:moveTo>
                      <a:cubicBezTo>
                        <a:pt x="8283" y="10269"/>
                        <a:pt x="7292" y="-531"/>
                        <a:pt x="8878" y="3069"/>
                      </a:cubicBezTo>
                      <a:cubicBezTo>
                        <a:pt x="11850" y="-7731"/>
                        <a:pt x="-9750" y="13869"/>
                        <a:pt x="5509" y="846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46" name="任意多边形 71"/>
                <p:cNvSpPr/>
                <p:nvPr/>
              </p:nvSpPr>
              <p:spPr>
                <a:xfrm rot="16200000" flipH="1">
                  <a:off x="19343" y="370443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800" y="0"/>
                      </a:lnTo>
                      <a:lnTo>
                        <a:pt x="0" y="1728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47" name="任意多边形 72"/>
                <p:cNvSpPr/>
                <p:nvPr/>
              </p:nvSpPr>
              <p:spPr>
                <a:xfrm rot="16200000" flipH="1">
                  <a:off x="13234" y="3633542"/>
                  <a:ext cx="22501" cy="12701"/>
                </a:xfrm>
                <a:custGeom>
                  <a:avLst/>
                  <a:gdLst/>
                  <a:ahLst/>
                  <a:cxnLst>
                    <a:cxn ang="0">
                      <a:pos x="wd2" y="hd2"/>
                    </a:cxn>
                    <a:cxn ang="5400000">
                      <a:pos x="wd2" y="hd2"/>
                    </a:cxn>
                    <a:cxn ang="10800000">
                      <a:pos x="wd2" y="hd2"/>
                    </a:cxn>
                    <a:cxn ang="16200000">
                      <a:pos x="wd2" y="hd2"/>
                    </a:cxn>
                  </a:cxnLst>
                  <a:rect l="0" t="0" r="r" b="b"/>
                  <a:pathLst>
                    <a:path w="21254" h="15514" extrusionOk="0">
                      <a:moveTo>
                        <a:pt x="8" y="8314"/>
                      </a:moveTo>
                      <a:lnTo>
                        <a:pt x="17005" y="15514"/>
                      </a:lnTo>
                      <a:cubicBezTo>
                        <a:pt x="16651" y="8314"/>
                        <a:pt x="18775" y="8314"/>
                        <a:pt x="21254" y="8314"/>
                      </a:cubicBezTo>
                      <a:cubicBezTo>
                        <a:pt x="10985" y="1114"/>
                        <a:pt x="-346" y="-6086"/>
                        <a:pt x="8" y="831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48" name="任意多边形 73"/>
                <p:cNvSpPr/>
                <p:nvPr/>
              </p:nvSpPr>
              <p:spPr>
                <a:xfrm rot="16200000" flipH="1">
                  <a:off x="17530" y="3651900"/>
                  <a:ext cx="14216"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526" y="21600"/>
                        <a:pt x="17053" y="21600"/>
                        <a:pt x="21600" y="0"/>
                      </a:cubicBezTo>
                      <a:cubicBezTo>
                        <a:pt x="17053" y="0"/>
                        <a:pt x="6821" y="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49" name="任意多边形 74"/>
                <p:cNvSpPr/>
                <p:nvPr/>
              </p:nvSpPr>
              <p:spPr>
                <a:xfrm rot="16200000" flipH="1">
                  <a:off x="18138" y="3676621"/>
                  <a:ext cx="17924"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166" y="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50" name="任意多边形 75"/>
                <p:cNvSpPr/>
                <p:nvPr/>
              </p:nvSpPr>
              <p:spPr>
                <a:xfrm rot="16200000" flipH="1">
                  <a:off x="14466" y="3424680"/>
                  <a:ext cx="20344" cy="12701"/>
                </a:xfrm>
                <a:custGeom>
                  <a:avLst/>
                  <a:gdLst/>
                  <a:ahLst/>
                  <a:cxnLst>
                    <a:cxn ang="0">
                      <a:pos x="wd2" y="hd2"/>
                    </a:cxn>
                    <a:cxn ang="5400000">
                      <a:pos x="wd2" y="hd2"/>
                    </a:cxn>
                    <a:cxn ang="10800000">
                      <a:pos x="wd2" y="hd2"/>
                    </a:cxn>
                    <a:cxn ang="16200000">
                      <a:pos x="wd2" y="hd2"/>
                    </a:cxn>
                  </a:cxnLst>
                  <a:rect l="0" t="0" r="r" b="b"/>
                  <a:pathLst>
                    <a:path w="18230" h="21600" extrusionOk="0">
                      <a:moveTo>
                        <a:pt x="17620" y="0"/>
                      </a:moveTo>
                      <a:lnTo>
                        <a:pt x="340" y="5400"/>
                      </a:lnTo>
                      <a:cubicBezTo>
                        <a:pt x="-1322" y="16200"/>
                        <a:pt x="3330" y="21600"/>
                        <a:pt x="9644" y="21600"/>
                      </a:cubicBezTo>
                      <a:cubicBezTo>
                        <a:pt x="13632" y="10800"/>
                        <a:pt x="20278" y="10800"/>
                        <a:pt x="176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51" name="任意多边形 76"/>
                <p:cNvSpPr/>
                <p:nvPr/>
              </p:nvSpPr>
              <p:spPr>
                <a:xfrm rot="16200000" flipH="1">
                  <a:off x="23915" y="348750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2343"/>
                      </a:moveTo>
                      <a:cubicBezTo>
                        <a:pt x="9504" y="9257"/>
                        <a:pt x="8640" y="6171"/>
                        <a:pt x="1728" y="0"/>
                      </a:cubicBezTo>
                      <a:lnTo>
                        <a:pt x="0" y="21600"/>
                      </a:lnTo>
                      <a:lnTo>
                        <a:pt x="21600" y="12343"/>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52" name="任意多边形 77"/>
                <p:cNvSpPr/>
                <p:nvPr/>
              </p:nvSpPr>
              <p:spPr>
                <a:xfrm rot="16200000" flipH="1">
                  <a:off x="22063" y="3432820"/>
                  <a:ext cx="21328" cy="12701"/>
                </a:xfrm>
                <a:custGeom>
                  <a:avLst/>
                  <a:gdLst/>
                  <a:ahLst/>
                  <a:cxnLst>
                    <a:cxn ang="0">
                      <a:pos x="wd2" y="hd2"/>
                    </a:cxn>
                    <a:cxn ang="5400000">
                      <a:pos x="wd2" y="hd2"/>
                    </a:cxn>
                    <a:cxn ang="10800000">
                      <a:pos x="wd2" y="hd2"/>
                    </a:cxn>
                    <a:cxn ang="16200000">
                      <a:pos x="wd2" y="hd2"/>
                    </a:cxn>
                  </a:cxnLst>
                  <a:rect l="0" t="0" r="r" b="b"/>
                  <a:pathLst>
                    <a:path w="10073" h="21600" extrusionOk="0">
                      <a:moveTo>
                        <a:pt x="6528" y="0"/>
                      </a:moveTo>
                      <a:cubicBezTo>
                        <a:pt x="5650" y="5400"/>
                        <a:pt x="-6643" y="21600"/>
                        <a:pt x="4947" y="21600"/>
                      </a:cubicBezTo>
                      <a:cubicBezTo>
                        <a:pt x="5825" y="10800"/>
                        <a:pt x="14957" y="5400"/>
                        <a:pt x="652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53" name="任意多边形 78"/>
                <p:cNvSpPr/>
                <p:nvPr/>
              </p:nvSpPr>
              <p:spPr>
                <a:xfrm rot="16200000" flipH="1">
                  <a:off x="18288" y="314944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9938"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54" name="任意多边形 79"/>
                <p:cNvSpPr/>
                <p:nvPr/>
              </p:nvSpPr>
              <p:spPr>
                <a:xfrm rot="16200000" flipH="1">
                  <a:off x="22296" y="2904902"/>
                  <a:ext cx="29166" cy="12701"/>
                </a:xfrm>
                <a:custGeom>
                  <a:avLst/>
                  <a:gdLst/>
                  <a:ahLst/>
                  <a:cxnLst>
                    <a:cxn ang="0">
                      <a:pos x="wd2" y="hd2"/>
                    </a:cxn>
                    <a:cxn ang="5400000">
                      <a:pos x="wd2" y="hd2"/>
                    </a:cxn>
                    <a:cxn ang="10800000">
                      <a:pos x="wd2" y="hd2"/>
                    </a:cxn>
                    <a:cxn ang="16200000">
                      <a:pos x="wd2" y="hd2"/>
                    </a:cxn>
                  </a:cxnLst>
                  <a:rect l="0" t="0" r="r" b="b"/>
                  <a:pathLst>
                    <a:path w="16710" h="17913" extrusionOk="0">
                      <a:moveTo>
                        <a:pt x="1221" y="17280"/>
                      </a:moveTo>
                      <a:cubicBezTo>
                        <a:pt x="14480" y="21600"/>
                        <a:pt x="4429" y="2160"/>
                        <a:pt x="16191" y="8640"/>
                      </a:cubicBezTo>
                      <a:cubicBezTo>
                        <a:pt x="19399" y="4320"/>
                        <a:pt x="6567" y="4320"/>
                        <a:pt x="9775" y="0"/>
                      </a:cubicBezTo>
                      <a:cubicBezTo>
                        <a:pt x="1862" y="4320"/>
                        <a:pt x="-2201" y="2160"/>
                        <a:pt x="1221" y="1728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55" name="任意多边形 80"/>
                <p:cNvSpPr/>
                <p:nvPr/>
              </p:nvSpPr>
              <p:spPr>
                <a:xfrm rot="16200000" flipH="1">
                  <a:off x="27783" y="291089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cubicBezTo>
                        <a:pt x="9095" y="10800"/>
                        <a:pt x="3411" y="108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56" name="任意多边形 81"/>
                <p:cNvSpPr/>
                <p:nvPr/>
              </p:nvSpPr>
              <p:spPr>
                <a:xfrm rot="16200000" flipH="1">
                  <a:off x="-1067" y="26883"/>
                  <a:ext cx="14834"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13846" y="21600"/>
                      </a:lnTo>
                      <a:lnTo>
                        <a:pt x="21600"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57" name="任意多边形 82"/>
                <p:cNvSpPr/>
                <p:nvPr/>
              </p:nvSpPr>
              <p:spPr>
                <a:xfrm rot="16200000" flipH="1">
                  <a:off x="1758" y="-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525" y="0"/>
                      </a:lnTo>
                      <a:lnTo>
                        <a:pt x="0" y="18000"/>
                      </a:lnTo>
                      <a:cubicBezTo>
                        <a:pt x="5400" y="18000"/>
                        <a:pt x="17550" y="180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58" name="任意多边形 83"/>
                <p:cNvSpPr/>
                <p:nvPr/>
              </p:nvSpPr>
              <p:spPr>
                <a:xfrm rot="16200000" flipH="1">
                  <a:off x="32216" y="1996833"/>
                  <a:ext cx="12979" cy="12701"/>
                </a:xfrm>
                <a:custGeom>
                  <a:avLst/>
                  <a:gdLst/>
                  <a:ahLst/>
                  <a:cxnLst>
                    <a:cxn ang="0">
                      <a:pos x="wd2" y="hd2"/>
                    </a:cxn>
                    <a:cxn ang="5400000">
                      <a:pos x="wd2" y="hd2"/>
                    </a:cxn>
                    <a:cxn ang="10800000">
                      <a:pos x="wd2" y="hd2"/>
                    </a:cxn>
                    <a:cxn ang="16200000">
                      <a:pos x="wd2" y="hd2"/>
                    </a:cxn>
                  </a:cxnLst>
                  <a:rect l="0" t="0" r="r" b="b"/>
                  <a:pathLst>
                    <a:path w="21600" h="21600" extrusionOk="0">
                      <a:moveTo>
                        <a:pt x="19694" y="21600"/>
                      </a:moveTo>
                      <a:lnTo>
                        <a:pt x="21600" y="10800"/>
                      </a:lnTo>
                      <a:cubicBezTo>
                        <a:pt x="17788" y="5400"/>
                        <a:pt x="11435" y="5400"/>
                        <a:pt x="0" y="0"/>
                      </a:cubicBezTo>
                      <a:lnTo>
                        <a:pt x="19694"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59" name="任意多边形 84"/>
                <p:cNvSpPr/>
                <p:nvPr/>
              </p:nvSpPr>
              <p:spPr>
                <a:xfrm rot="16200000" flipH="1">
                  <a:off x="28487" y="180370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0165" y="21600"/>
                      </a:moveTo>
                      <a:lnTo>
                        <a:pt x="21600" y="21600"/>
                      </a:lnTo>
                      <a:lnTo>
                        <a:pt x="0" y="0"/>
                      </a:lnTo>
                      <a:lnTo>
                        <a:pt x="10165"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60" name="任意多边形 85"/>
                <p:cNvSpPr/>
                <p:nvPr/>
              </p:nvSpPr>
              <p:spPr>
                <a:xfrm rot="16200000" flipH="1">
                  <a:off x="27809" y="1648147"/>
                  <a:ext cx="21875" cy="12701"/>
                </a:xfrm>
                <a:custGeom>
                  <a:avLst/>
                  <a:gdLst/>
                  <a:ahLst/>
                  <a:cxnLst>
                    <a:cxn ang="0">
                      <a:pos x="wd2" y="hd2"/>
                    </a:cxn>
                    <a:cxn ang="5400000">
                      <a:pos x="wd2" y="hd2"/>
                    </a:cxn>
                    <a:cxn ang="10800000">
                      <a:pos x="wd2" y="hd2"/>
                    </a:cxn>
                    <a:cxn ang="16200000">
                      <a:pos x="wd2" y="hd2"/>
                    </a:cxn>
                  </a:cxnLst>
                  <a:rect l="0" t="0" r="r" b="b"/>
                  <a:pathLst>
                    <a:path w="20118" h="8611" extrusionOk="0">
                      <a:moveTo>
                        <a:pt x="232" y="7831"/>
                      </a:moveTo>
                      <a:cubicBezTo>
                        <a:pt x="6404" y="10531"/>
                        <a:pt x="13947" y="5131"/>
                        <a:pt x="20118" y="7831"/>
                      </a:cubicBezTo>
                      <a:cubicBezTo>
                        <a:pt x="6404" y="10531"/>
                        <a:pt x="-1482" y="-11069"/>
                        <a:pt x="232" y="783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grpSp>
          <p:nvGrpSpPr>
            <p:cNvPr id="1013" name="Group 616"/>
            <p:cNvGrpSpPr/>
            <p:nvPr/>
          </p:nvGrpSpPr>
          <p:grpSpPr>
            <a:xfrm>
              <a:off x="0" y="461563"/>
              <a:ext cx="5294377" cy="4115280"/>
              <a:chOff x="0" y="0"/>
              <a:chExt cx="5294376" cy="4115279"/>
            </a:xfrm>
          </p:grpSpPr>
          <p:grpSp>
            <p:nvGrpSpPr>
              <p:cNvPr id="937" name="Group 617"/>
              <p:cNvGrpSpPr/>
              <p:nvPr/>
            </p:nvGrpSpPr>
            <p:grpSpPr>
              <a:xfrm>
                <a:off x="0" y="4034739"/>
                <a:ext cx="5294377" cy="61297"/>
                <a:chOff x="0" y="0"/>
                <a:chExt cx="5294376" cy="61295"/>
              </a:xfrm>
            </p:grpSpPr>
            <p:sp>
              <p:nvSpPr>
                <p:cNvPr id="863" name="任意多边形 693"/>
                <p:cNvSpPr/>
                <p:nvPr/>
              </p:nvSpPr>
              <p:spPr>
                <a:xfrm rot="10800000" flipH="1">
                  <a:off x="5268086" y="40681"/>
                  <a:ext cx="26291" cy="12701"/>
                </a:xfrm>
                <a:custGeom>
                  <a:avLst/>
                  <a:gdLst/>
                  <a:ahLst/>
                  <a:cxnLst>
                    <a:cxn ang="0">
                      <a:pos x="wd2" y="hd2"/>
                    </a:cxn>
                    <a:cxn ang="5400000">
                      <a:pos x="wd2" y="hd2"/>
                    </a:cxn>
                    <a:cxn ang="10800000">
                      <a:pos x="wd2" y="hd2"/>
                    </a:cxn>
                    <a:cxn ang="16200000">
                      <a:pos x="wd2" y="hd2"/>
                    </a:cxn>
                  </a:cxnLst>
                  <a:rect l="0" t="0" r="r" b="b"/>
                  <a:pathLst>
                    <a:path w="17853" h="21600" extrusionOk="0">
                      <a:moveTo>
                        <a:pt x="5925" y="21600"/>
                      </a:moveTo>
                      <a:lnTo>
                        <a:pt x="17853" y="10800"/>
                      </a:lnTo>
                      <a:cubicBezTo>
                        <a:pt x="15596" y="7200"/>
                        <a:pt x="4635" y="3600"/>
                        <a:pt x="8826" y="0"/>
                      </a:cubicBezTo>
                      <a:cubicBezTo>
                        <a:pt x="-3747" y="3600"/>
                        <a:pt x="-1168" y="10800"/>
                        <a:pt x="592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64" name="任意多边形 694"/>
                <p:cNvSpPr/>
                <p:nvPr/>
              </p:nvSpPr>
              <p:spPr>
                <a:xfrm rot="10800000" flipH="1">
                  <a:off x="5257808" y="35843"/>
                  <a:ext cx="12701" cy="12701"/>
                </a:xfrm>
                <a:custGeom>
                  <a:avLst/>
                  <a:gdLst/>
                  <a:ahLst/>
                  <a:cxnLst>
                    <a:cxn ang="0">
                      <a:pos x="wd2" y="hd2"/>
                    </a:cxn>
                    <a:cxn ang="5400000">
                      <a:pos x="wd2" y="hd2"/>
                    </a:cxn>
                    <a:cxn ang="10800000">
                      <a:pos x="wd2" y="hd2"/>
                    </a:cxn>
                    <a:cxn ang="16200000">
                      <a:pos x="wd2" y="hd2"/>
                    </a:cxn>
                  </a:cxnLst>
                  <a:rect l="0" t="0" r="r" b="b"/>
                  <a:pathLst>
                    <a:path w="21600" h="17894" extrusionOk="0">
                      <a:moveTo>
                        <a:pt x="0" y="17894"/>
                      </a:moveTo>
                      <a:lnTo>
                        <a:pt x="21600" y="7094"/>
                      </a:lnTo>
                      <a:cubicBezTo>
                        <a:pt x="17280" y="-3706"/>
                        <a:pt x="11880" y="-3706"/>
                        <a:pt x="0" y="1789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65" name="任意多边形 695"/>
                <p:cNvSpPr/>
                <p:nvPr/>
              </p:nvSpPr>
              <p:spPr>
                <a:xfrm rot="10800000" flipH="1">
                  <a:off x="5268930" y="35843"/>
                  <a:ext cx="19880" cy="12701"/>
                </a:xfrm>
                <a:custGeom>
                  <a:avLst/>
                  <a:gdLst/>
                  <a:ahLst/>
                  <a:cxnLst>
                    <a:cxn ang="0">
                      <a:pos x="wd2" y="hd2"/>
                    </a:cxn>
                    <a:cxn ang="5400000">
                      <a:pos x="wd2" y="hd2"/>
                    </a:cxn>
                    <a:cxn ang="10800000">
                      <a:pos x="wd2" y="hd2"/>
                    </a:cxn>
                    <a:cxn ang="16200000">
                      <a:pos x="wd2" y="hd2"/>
                    </a:cxn>
                  </a:cxnLst>
                  <a:rect l="0" t="0" r="r" b="b"/>
                  <a:pathLst>
                    <a:path w="21600" h="13708" extrusionOk="0">
                      <a:moveTo>
                        <a:pt x="21600" y="0"/>
                      </a:moveTo>
                      <a:lnTo>
                        <a:pt x="0" y="7200"/>
                      </a:lnTo>
                      <a:cubicBezTo>
                        <a:pt x="2634" y="10800"/>
                        <a:pt x="3161" y="21600"/>
                        <a:pt x="10010" y="3600"/>
                      </a:cubicBezTo>
                      <a:cubicBezTo>
                        <a:pt x="7902" y="10800"/>
                        <a:pt x="12117" y="3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66" name="任意多边形 15"/>
                <p:cNvSpPr/>
                <p:nvPr/>
              </p:nvSpPr>
              <p:spPr>
                <a:xfrm rot="10800000" flipH="1">
                  <a:off x="5164831" y="39627"/>
                  <a:ext cx="20604" cy="12701"/>
                </a:xfrm>
                <a:custGeom>
                  <a:avLst/>
                  <a:gdLst/>
                  <a:ahLst/>
                  <a:cxnLst>
                    <a:cxn ang="0">
                      <a:pos x="wd2" y="hd2"/>
                    </a:cxn>
                    <a:cxn ang="5400000">
                      <a:pos x="wd2" y="hd2"/>
                    </a:cxn>
                    <a:cxn ang="10800000">
                      <a:pos x="wd2" y="hd2"/>
                    </a:cxn>
                    <a:cxn ang="16200000">
                      <a:pos x="wd2" y="hd2"/>
                    </a:cxn>
                  </a:cxnLst>
                  <a:rect l="0" t="0" r="r" b="b"/>
                  <a:pathLst>
                    <a:path w="20728" h="21600" extrusionOk="0">
                      <a:moveTo>
                        <a:pt x="88" y="0"/>
                      </a:moveTo>
                      <a:cubicBezTo>
                        <a:pt x="-872" y="3600"/>
                        <a:pt x="6328" y="14400"/>
                        <a:pt x="7768" y="21600"/>
                      </a:cubicBezTo>
                      <a:lnTo>
                        <a:pt x="20728" y="14400"/>
                      </a:lnTo>
                      <a:cubicBezTo>
                        <a:pt x="14008" y="10800"/>
                        <a:pt x="1048" y="7200"/>
                        <a:pt x="8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67" name="任意多边形 16"/>
                <p:cNvSpPr/>
                <p:nvPr/>
              </p:nvSpPr>
              <p:spPr>
                <a:xfrm rot="10800000" flipH="1">
                  <a:off x="5152832" y="36461"/>
                  <a:ext cx="19881" cy="12701"/>
                </a:xfrm>
                <a:custGeom>
                  <a:avLst/>
                  <a:gdLst/>
                  <a:ahLst/>
                  <a:cxnLst>
                    <a:cxn ang="0">
                      <a:pos x="wd2" y="hd2"/>
                    </a:cxn>
                    <a:cxn ang="5400000">
                      <a:pos x="wd2" y="hd2"/>
                    </a:cxn>
                    <a:cxn ang="10800000">
                      <a:pos x="wd2" y="hd2"/>
                    </a:cxn>
                    <a:cxn ang="16200000">
                      <a:pos x="wd2" y="hd2"/>
                    </a:cxn>
                  </a:cxnLst>
                  <a:rect l="0" t="0" r="r" b="b"/>
                  <a:pathLst>
                    <a:path w="20770" h="21600" extrusionOk="0">
                      <a:moveTo>
                        <a:pt x="20618" y="0"/>
                      </a:moveTo>
                      <a:lnTo>
                        <a:pt x="0" y="21600"/>
                      </a:lnTo>
                      <a:cubicBezTo>
                        <a:pt x="18164" y="21600"/>
                        <a:pt x="21600" y="14400"/>
                        <a:pt x="2061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68" name="任意多边形 17"/>
                <p:cNvSpPr/>
                <p:nvPr/>
              </p:nvSpPr>
              <p:spPr>
                <a:xfrm rot="10800000" flipH="1">
                  <a:off x="5249845" y="30658"/>
                  <a:ext cx="38965" cy="12701"/>
                </a:xfrm>
                <a:custGeom>
                  <a:avLst/>
                  <a:gdLst/>
                  <a:ahLst/>
                  <a:cxnLst>
                    <a:cxn ang="0">
                      <a:pos x="wd2" y="hd2"/>
                    </a:cxn>
                    <a:cxn ang="5400000">
                      <a:pos x="wd2" y="hd2"/>
                    </a:cxn>
                    <a:cxn ang="10800000">
                      <a:pos x="wd2" y="hd2"/>
                    </a:cxn>
                    <a:cxn ang="16200000">
                      <a:pos x="wd2" y="hd2"/>
                    </a:cxn>
                  </a:cxnLst>
                  <a:rect l="0" t="0" r="r" b="b"/>
                  <a:pathLst>
                    <a:path w="21600" h="21600" extrusionOk="0">
                      <a:moveTo>
                        <a:pt x="3688" y="21600"/>
                      </a:moveTo>
                      <a:lnTo>
                        <a:pt x="21600" y="0"/>
                      </a:lnTo>
                      <a:lnTo>
                        <a:pt x="0" y="21600"/>
                      </a:lnTo>
                      <a:lnTo>
                        <a:pt x="3688"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69" name="任意多边形 18"/>
                <p:cNvSpPr/>
                <p:nvPr/>
              </p:nvSpPr>
              <p:spPr>
                <a:xfrm rot="10800000" flipH="1">
                  <a:off x="5080469" y="42791"/>
                  <a:ext cx="19881" cy="12701"/>
                </a:xfrm>
                <a:custGeom>
                  <a:avLst/>
                  <a:gdLst/>
                  <a:ahLst/>
                  <a:cxnLst>
                    <a:cxn ang="0">
                      <a:pos x="wd2" y="hd2"/>
                    </a:cxn>
                    <a:cxn ang="5400000">
                      <a:pos x="wd2" y="hd2"/>
                    </a:cxn>
                    <a:cxn ang="10800000">
                      <a:pos x="wd2" y="hd2"/>
                    </a:cxn>
                    <a:cxn ang="16200000">
                      <a:pos x="wd2" y="hd2"/>
                    </a:cxn>
                  </a:cxnLst>
                  <a:rect l="0" t="0" r="r" b="b"/>
                  <a:pathLst>
                    <a:path w="21600" h="21600" extrusionOk="0">
                      <a:moveTo>
                        <a:pt x="9771" y="17280"/>
                      </a:moveTo>
                      <a:lnTo>
                        <a:pt x="21600" y="0"/>
                      </a:lnTo>
                      <a:lnTo>
                        <a:pt x="0" y="21600"/>
                      </a:lnTo>
                      <a:lnTo>
                        <a:pt x="9771" y="1728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70" name="任意多边形 19"/>
                <p:cNvSpPr/>
                <p:nvPr/>
              </p:nvSpPr>
              <p:spPr>
                <a:xfrm rot="10800000" flipH="1">
                  <a:off x="5000950" y="43847"/>
                  <a:ext cx="40110" cy="12701"/>
                </a:xfrm>
                <a:custGeom>
                  <a:avLst/>
                  <a:gdLst/>
                  <a:ahLst/>
                  <a:cxnLst>
                    <a:cxn ang="0">
                      <a:pos x="wd2" y="hd2"/>
                    </a:cxn>
                    <a:cxn ang="5400000">
                      <a:pos x="wd2" y="hd2"/>
                    </a:cxn>
                    <a:cxn ang="10800000">
                      <a:pos x="wd2" y="hd2"/>
                    </a:cxn>
                    <a:cxn ang="16200000">
                      <a:pos x="wd2" y="hd2"/>
                    </a:cxn>
                  </a:cxnLst>
                  <a:rect l="0" t="0" r="r" b="b"/>
                  <a:pathLst>
                    <a:path w="18784" h="21600" extrusionOk="0">
                      <a:moveTo>
                        <a:pt x="17853" y="21600"/>
                      </a:moveTo>
                      <a:cubicBezTo>
                        <a:pt x="21600" y="10800"/>
                        <a:pt x="12563" y="3600"/>
                        <a:pt x="16531" y="0"/>
                      </a:cubicBezTo>
                      <a:cubicBezTo>
                        <a:pt x="10359" y="0"/>
                        <a:pt x="4849" y="7200"/>
                        <a:pt x="0" y="18000"/>
                      </a:cubicBezTo>
                      <a:cubicBezTo>
                        <a:pt x="5290" y="10800"/>
                        <a:pt x="10800" y="14400"/>
                        <a:pt x="17853"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71" name="任意多边形 20"/>
                <p:cNvSpPr/>
                <p:nvPr/>
              </p:nvSpPr>
              <p:spPr>
                <a:xfrm rot="10800000" flipH="1">
                  <a:off x="4983456" y="41209"/>
                  <a:ext cx="17495"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600" y="14400"/>
                        <a:pt x="13800" y="7200"/>
                        <a:pt x="21600" y="0"/>
                      </a:cubicBezTo>
                      <a:cubicBezTo>
                        <a:pt x="14400" y="0"/>
                        <a:pt x="7200" y="72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72" name="任意多边形 21"/>
                <p:cNvSpPr/>
                <p:nvPr/>
              </p:nvSpPr>
              <p:spPr>
                <a:xfrm rot="10800000" flipH="1">
                  <a:off x="5103530" y="37517"/>
                  <a:ext cx="1510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575" y="17280"/>
                        <a:pt x="15525" y="4320"/>
                        <a:pt x="0" y="0"/>
                      </a:cubicBezTo>
                      <a:lnTo>
                        <a:pt x="10800" y="2160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73" name="任意多边形 22"/>
                <p:cNvSpPr/>
                <p:nvPr/>
              </p:nvSpPr>
              <p:spPr>
                <a:xfrm rot="10800000" flipH="1">
                  <a:off x="5093988" y="35934"/>
                  <a:ext cx="17495"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000" y="2160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74" name="任意多边形 23"/>
                <p:cNvSpPr/>
                <p:nvPr/>
              </p:nvSpPr>
              <p:spPr>
                <a:xfrm rot="10800000" flipH="1">
                  <a:off x="5113481" y="43026"/>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8640" y="0"/>
                        <a:pt x="1296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75" name="任意多边形 24"/>
                <p:cNvSpPr/>
                <p:nvPr/>
              </p:nvSpPr>
              <p:spPr>
                <a:xfrm rot="10800000" flipH="1">
                  <a:off x="5182318" y="28548"/>
                  <a:ext cx="22202" cy="12701"/>
                </a:xfrm>
                <a:custGeom>
                  <a:avLst/>
                  <a:gdLst/>
                  <a:ahLst/>
                  <a:cxnLst>
                    <a:cxn ang="0">
                      <a:pos x="wd2" y="hd2"/>
                    </a:cxn>
                    <a:cxn ang="5400000">
                      <a:pos x="wd2" y="hd2"/>
                    </a:cxn>
                    <a:cxn ang="10800000">
                      <a:pos x="wd2" y="hd2"/>
                    </a:cxn>
                    <a:cxn ang="16200000">
                      <a:pos x="wd2" y="hd2"/>
                    </a:cxn>
                  </a:cxnLst>
                  <a:rect l="0" t="0" r="r" b="b"/>
                  <a:pathLst>
                    <a:path w="13401" h="21600" extrusionOk="0">
                      <a:moveTo>
                        <a:pt x="13401" y="0"/>
                      </a:moveTo>
                      <a:cubicBezTo>
                        <a:pt x="6489" y="7200"/>
                        <a:pt x="-8199" y="12000"/>
                        <a:pt x="5913" y="21600"/>
                      </a:cubicBezTo>
                      <a:cubicBezTo>
                        <a:pt x="10809" y="14400"/>
                        <a:pt x="2745" y="9600"/>
                        <a:pt x="1340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76" name="任意多边形 25"/>
                <p:cNvSpPr/>
                <p:nvPr/>
              </p:nvSpPr>
              <p:spPr>
                <a:xfrm rot="10800000" flipH="1">
                  <a:off x="5130566" y="32768"/>
                  <a:ext cx="22267"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0221" y="21600"/>
                      </a:lnTo>
                      <a:cubicBezTo>
                        <a:pt x="19762" y="16200"/>
                        <a:pt x="16085" y="5400"/>
                        <a:pt x="21600" y="0"/>
                      </a:cubicBez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77" name="任意多边形 26"/>
                <p:cNvSpPr/>
                <p:nvPr/>
              </p:nvSpPr>
              <p:spPr>
                <a:xfrm rot="10800000" flipH="1">
                  <a:off x="5119047" y="3118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4909"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78" name="任意多边形 27"/>
                <p:cNvSpPr/>
                <p:nvPr/>
              </p:nvSpPr>
              <p:spPr>
                <a:xfrm rot="10800000" flipH="1">
                  <a:off x="4989023" y="35934"/>
                  <a:ext cx="38534" cy="12701"/>
                </a:xfrm>
                <a:custGeom>
                  <a:avLst/>
                  <a:gdLst/>
                  <a:ahLst/>
                  <a:cxnLst>
                    <a:cxn ang="0">
                      <a:pos x="wd2" y="hd2"/>
                    </a:cxn>
                    <a:cxn ang="5400000">
                      <a:pos x="wd2" y="hd2"/>
                    </a:cxn>
                    <a:cxn ang="10800000">
                      <a:pos x="wd2" y="hd2"/>
                    </a:cxn>
                    <a:cxn ang="16200000">
                      <a:pos x="wd2" y="hd2"/>
                    </a:cxn>
                  </a:cxnLst>
                  <a:rect l="0" t="0" r="r" b="b"/>
                  <a:pathLst>
                    <a:path w="19383" h="21600" extrusionOk="0">
                      <a:moveTo>
                        <a:pt x="15120" y="0"/>
                      </a:moveTo>
                      <a:cubicBezTo>
                        <a:pt x="10560" y="10800"/>
                        <a:pt x="5520" y="10800"/>
                        <a:pt x="0" y="10800"/>
                      </a:cubicBezTo>
                      <a:cubicBezTo>
                        <a:pt x="6000" y="16200"/>
                        <a:pt x="12240" y="21600"/>
                        <a:pt x="18240" y="21600"/>
                      </a:cubicBezTo>
                      <a:cubicBezTo>
                        <a:pt x="18960" y="10800"/>
                        <a:pt x="21600" y="0"/>
                        <a:pt x="151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79" name="任意多边形 28"/>
                <p:cNvSpPr/>
                <p:nvPr/>
              </p:nvSpPr>
              <p:spPr>
                <a:xfrm rot="10800000" flipH="1">
                  <a:off x="5056227" y="3593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2960" y="21600"/>
                        <a:pt x="216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80" name="任意多边形 29"/>
                <p:cNvSpPr/>
                <p:nvPr/>
              </p:nvSpPr>
              <p:spPr>
                <a:xfrm rot="10800000" flipH="1">
                  <a:off x="4873334" y="3540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21600"/>
                      </a:lnTo>
                      <a:cubicBezTo>
                        <a:pt x="17280" y="21600"/>
                        <a:pt x="17280" y="0"/>
                        <a:pt x="21600"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81" name="任意多边形 30"/>
                <p:cNvSpPr/>
                <p:nvPr/>
              </p:nvSpPr>
              <p:spPr>
                <a:xfrm rot="10800000" flipH="1">
                  <a:off x="5025187" y="34351"/>
                  <a:ext cx="21885" cy="12701"/>
                </a:xfrm>
                <a:custGeom>
                  <a:avLst/>
                  <a:gdLst/>
                  <a:ahLst/>
                  <a:cxnLst>
                    <a:cxn ang="0">
                      <a:pos x="wd2" y="hd2"/>
                    </a:cxn>
                    <a:cxn ang="5400000">
                      <a:pos x="wd2" y="hd2"/>
                    </a:cxn>
                    <a:cxn ang="10800000">
                      <a:pos x="wd2" y="hd2"/>
                    </a:cxn>
                    <a:cxn ang="16200000">
                      <a:pos x="wd2" y="hd2"/>
                    </a:cxn>
                  </a:cxnLst>
                  <a:rect l="0" t="0" r="r" b="b"/>
                  <a:pathLst>
                    <a:path w="21231" h="21600" extrusionOk="0">
                      <a:moveTo>
                        <a:pt x="2388" y="21600"/>
                      </a:moveTo>
                      <a:cubicBezTo>
                        <a:pt x="11120" y="21600"/>
                        <a:pt x="16176" y="10800"/>
                        <a:pt x="21231" y="0"/>
                      </a:cubicBezTo>
                      <a:cubicBezTo>
                        <a:pt x="14797" y="0"/>
                        <a:pt x="7903" y="10800"/>
                        <a:pt x="550" y="10800"/>
                      </a:cubicBezTo>
                      <a:cubicBezTo>
                        <a:pt x="-369" y="10800"/>
                        <a:pt x="-369" y="21600"/>
                        <a:pt x="238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82" name="任意多边形 31"/>
                <p:cNvSpPr/>
                <p:nvPr/>
              </p:nvSpPr>
              <p:spPr>
                <a:xfrm rot="10800000" flipH="1">
                  <a:off x="4952444" y="38316"/>
                  <a:ext cx="15905" cy="12701"/>
                </a:xfrm>
                <a:custGeom>
                  <a:avLst/>
                  <a:gdLst/>
                  <a:ahLst/>
                  <a:cxnLst>
                    <a:cxn ang="0">
                      <a:pos x="wd2" y="hd2"/>
                    </a:cxn>
                    <a:cxn ang="5400000">
                      <a:pos x="wd2" y="hd2"/>
                    </a:cxn>
                    <a:cxn ang="10800000">
                      <a:pos x="wd2" y="hd2"/>
                    </a:cxn>
                    <a:cxn ang="16200000">
                      <a:pos x="wd2" y="hd2"/>
                    </a:cxn>
                  </a:cxnLst>
                  <a:rect l="0" t="0" r="r" b="b"/>
                  <a:pathLst>
                    <a:path w="21600" h="16362" extrusionOk="0">
                      <a:moveTo>
                        <a:pt x="0" y="1962"/>
                      </a:moveTo>
                      <a:cubicBezTo>
                        <a:pt x="6545" y="9162"/>
                        <a:pt x="13745" y="16362"/>
                        <a:pt x="21600" y="16362"/>
                      </a:cubicBezTo>
                      <a:cubicBezTo>
                        <a:pt x="15055" y="9162"/>
                        <a:pt x="1964" y="-5238"/>
                        <a:pt x="0" y="196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83" name="任意多边形 32"/>
                <p:cNvSpPr/>
                <p:nvPr/>
              </p:nvSpPr>
              <p:spPr>
                <a:xfrm rot="10800000" flipH="1">
                  <a:off x="5052922" y="37517"/>
                  <a:ext cx="12701" cy="12701"/>
                </a:xfrm>
                <a:custGeom>
                  <a:avLst/>
                  <a:gdLst/>
                  <a:ahLst/>
                  <a:cxnLst>
                    <a:cxn ang="0">
                      <a:pos x="wd2" y="hd2"/>
                    </a:cxn>
                    <a:cxn ang="5400000">
                      <a:pos x="wd2" y="hd2"/>
                    </a:cxn>
                    <a:cxn ang="10800000">
                      <a:pos x="wd2" y="hd2"/>
                    </a:cxn>
                    <a:cxn ang="16200000">
                      <a:pos x="wd2" y="hd2"/>
                    </a:cxn>
                  </a:cxnLst>
                  <a:rect l="0" t="0" r="r" b="b"/>
                  <a:pathLst>
                    <a:path w="17894" h="9600" extrusionOk="0">
                      <a:moveTo>
                        <a:pt x="7094" y="9600"/>
                      </a:moveTo>
                      <a:lnTo>
                        <a:pt x="17894" y="9600"/>
                      </a:lnTo>
                      <a:cubicBezTo>
                        <a:pt x="-3706" y="-12000"/>
                        <a:pt x="-3706" y="9600"/>
                        <a:pt x="7094"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84" name="任意多边形 33"/>
                <p:cNvSpPr/>
                <p:nvPr/>
              </p:nvSpPr>
              <p:spPr>
                <a:xfrm rot="10800000" flipH="1">
                  <a:off x="5047071" y="36461"/>
                  <a:ext cx="14315" cy="12701"/>
                </a:xfrm>
                <a:custGeom>
                  <a:avLst/>
                  <a:gdLst/>
                  <a:ahLst/>
                  <a:cxnLst>
                    <a:cxn ang="0">
                      <a:pos x="wd2" y="hd2"/>
                    </a:cxn>
                    <a:cxn ang="5400000">
                      <a:pos x="wd2" y="hd2"/>
                    </a:cxn>
                    <a:cxn ang="10800000">
                      <a:pos x="wd2" y="hd2"/>
                    </a:cxn>
                    <a:cxn ang="16200000">
                      <a:pos x="wd2" y="hd2"/>
                    </a:cxn>
                  </a:cxnLst>
                  <a:rect l="0" t="0" r="r" b="b"/>
                  <a:pathLst>
                    <a:path w="21600" h="21600" extrusionOk="0">
                      <a:moveTo>
                        <a:pt x="17419" y="0"/>
                      </a:moveTo>
                      <a:cubicBezTo>
                        <a:pt x="10452" y="7200"/>
                        <a:pt x="5574" y="14400"/>
                        <a:pt x="0" y="21600"/>
                      </a:cubicBezTo>
                      <a:cubicBezTo>
                        <a:pt x="7665" y="21600"/>
                        <a:pt x="15329" y="14400"/>
                        <a:pt x="21600" y="14400"/>
                      </a:cubicBezTo>
                      <a:cubicBezTo>
                        <a:pt x="20206" y="7200"/>
                        <a:pt x="18813" y="7200"/>
                        <a:pt x="17419"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85" name="任意多边形 34"/>
                <p:cNvSpPr/>
                <p:nvPr/>
              </p:nvSpPr>
              <p:spPr>
                <a:xfrm rot="10800000" flipH="1">
                  <a:off x="4822103" y="21709"/>
                  <a:ext cx="79092" cy="20048"/>
                </a:xfrm>
                <a:custGeom>
                  <a:avLst/>
                  <a:gdLst/>
                  <a:ahLst/>
                  <a:cxnLst>
                    <a:cxn ang="0">
                      <a:pos x="wd2" y="hd2"/>
                    </a:cxn>
                    <a:cxn ang="5400000">
                      <a:pos x="wd2" y="hd2"/>
                    </a:cxn>
                    <a:cxn ang="10800000">
                      <a:pos x="wd2" y="hd2"/>
                    </a:cxn>
                    <a:cxn ang="16200000">
                      <a:pos x="wd2" y="hd2"/>
                    </a:cxn>
                  </a:cxnLst>
                  <a:rect l="0" t="0" r="r" b="b"/>
                  <a:pathLst>
                    <a:path w="18053" h="21600" extrusionOk="0">
                      <a:moveTo>
                        <a:pt x="5258" y="21600"/>
                      </a:moveTo>
                      <a:cubicBezTo>
                        <a:pt x="5586" y="18400"/>
                        <a:pt x="11040" y="15200"/>
                        <a:pt x="15731" y="19200"/>
                      </a:cubicBezTo>
                      <a:cubicBezTo>
                        <a:pt x="20313" y="16800"/>
                        <a:pt x="17368" y="5600"/>
                        <a:pt x="13331" y="0"/>
                      </a:cubicBezTo>
                      <a:cubicBezTo>
                        <a:pt x="13222" y="1600"/>
                        <a:pt x="13222" y="2400"/>
                        <a:pt x="8422" y="4800"/>
                      </a:cubicBezTo>
                      <a:cubicBezTo>
                        <a:pt x="10058" y="6400"/>
                        <a:pt x="19004" y="8800"/>
                        <a:pt x="14968" y="11200"/>
                      </a:cubicBezTo>
                      <a:cubicBezTo>
                        <a:pt x="8640" y="12800"/>
                        <a:pt x="9840" y="10400"/>
                        <a:pt x="6786" y="8800"/>
                      </a:cubicBezTo>
                      <a:cubicBezTo>
                        <a:pt x="9295" y="12800"/>
                        <a:pt x="-1287" y="14400"/>
                        <a:pt x="131" y="20000"/>
                      </a:cubicBezTo>
                      <a:lnTo>
                        <a:pt x="5586" y="18400"/>
                      </a:lnTo>
                      <a:cubicBezTo>
                        <a:pt x="5695" y="19200"/>
                        <a:pt x="3731" y="20800"/>
                        <a:pt x="525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86" name="任意多边形 35"/>
                <p:cNvSpPr/>
                <p:nvPr/>
              </p:nvSpPr>
              <p:spPr>
                <a:xfrm rot="10800000" flipH="1">
                  <a:off x="4880877" y="37517"/>
                  <a:ext cx="47712" cy="12701"/>
                </a:xfrm>
                <a:custGeom>
                  <a:avLst/>
                  <a:gdLst/>
                  <a:ahLst/>
                  <a:cxnLst>
                    <a:cxn ang="0">
                      <a:pos x="wd2" y="hd2"/>
                    </a:cxn>
                    <a:cxn ang="5400000">
                      <a:pos x="wd2" y="hd2"/>
                    </a:cxn>
                    <a:cxn ang="10800000">
                      <a:pos x="wd2" y="hd2"/>
                    </a:cxn>
                    <a:cxn ang="16200000">
                      <a:pos x="wd2" y="hd2"/>
                    </a:cxn>
                  </a:cxnLst>
                  <a:rect l="0" t="0" r="r" b="b"/>
                  <a:pathLst>
                    <a:path w="21600" h="21600" extrusionOk="0">
                      <a:moveTo>
                        <a:pt x="17712" y="21600"/>
                      </a:moveTo>
                      <a:lnTo>
                        <a:pt x="21600" y="21600"/>
                      </a:lnTo>
                      <a:cubicBezTo>
                        <a:pt x="17064" y="18000"/>
                        <a:pt x="14040" y="14400"/>
                        <a:pt x="8208" y="0"/>
                      </a:cubicBezTo>
                      <a:cubicBezTo>
                        <a:pt x="1728" y="7200"/>
                        <a:pt x="432" y="14400"/>
                        <a:pt x="0" y="18000"/>
                      </a:cubicBezTo>
                      <a:lnTo>
                        <a:pt x="19008" y="21600"/>
                      </a:lnTo>
                      <a:lnTo>
                        <a:pt x="17712"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87" name="任意多边形 36"/>
                <p:cNvSpPr/>
                <p:nvPr/>
              </p:nvSpPr>
              <p:spPr>
                <a:xfrm rot="10800000" flipH="1">
                  <a:off x="4928588" y="32241"/>
                  <a:ext cx="60452" cy="12701"/>
                </a:xfrm>
                <a:custGeom>
                  <a:avLst/>
                  <a:gdLst/>
                  <a:ahLst/>
                  <a:cxnLst>
                    <a:cxn ang="0">
                      <a:pos x="wd2" y="hd2"/>
                    </a:cxn>
                    <a:cxn ang="5400000">
                      <a:pos x="wd2" y="hd2"/>
                    </a:cxn>
                    <a:cxn ang="10800000">
                      <a:pos x="wd2" y="hd2"/>
                    </a:cxn>
                    <a:cxn ang="16200000">
                      <a:pos x="wd2" y="hd2"/>
                    </a:cxn>
                  </a:cxnLst>
                  <a:rect l="0" t="0" r="r" b="b"/>
                  <a:pathLst>
                    <a:path w="19318" h="21600" extrusionOk="0">
                      <a:moveTo>
                        <a:pt x="12169" y="4629"/>
                      </a:moveTo>
                      <a:cubicBezTo>
                        <a:pt x="10039" y="10800"/>
                        <a:pt x="3499" y="13886"/>
                        <a:pt x="7454" y="21600"/>
                      </a:cubicBezTo>
                      <a:cubicBezTo>
                        <a:pt x="15515" y="21600"/>
                        <a:pt x="13082" y="15429"/>
                        <a:pt x="17949" y="12343"/>
                      </a:cubicBezTo>
                      <a:cubicBezTo>
                        <a:pt x="5020" y="13886"/>
                        <a:pt x="21600" y="9257"/>
                        <a:pt x="12321" y="4629"/>
                      </a:cubicBezTo>
                      <a:cubicBezTo>
                        <a:pt x="14755" y="4629"/>
                        <a:pt x="17037" y="3086"/>
                        <a:pt x="19318" y="3086"/>
                      </a:cubicBezTo>
                      <a:cubicBezTo>
                        <a:pt x="16885" y="3086"/>
                        <a:pt x="14755" y="1543"/>
                        <a:pt x="12625" y="0"/>
                      </a:cubicBezTo>
                      <a:lnTo>
                        <a:pt x="12930" y="1543"/>
                      </a:lnTo>
                      <a:cubicBezTo>
                        <a:pt x="12930" y="1543"/>
                        <a:pt x="12930" y="1543"/>
                        <a:pt x="12930" y="1543"/>
                      </a:cubicBezTo>
                      <a:cubicBezTo>
                        <a:pt x="13538" y="1543"/>
                        <a:pt x="13690" y="1543"/>
                        <a:pt x="13082" y="1543"/>
                      </a:cubicBezTo>
                      <a:lnTo>
                        <a:pt x="12777" y="1543"/>
                      </a:lnTo>
                      <a:cubicBezTo>
                        <a:pt x="12625" y="3086"/>
                        <a:pt x="12473" y="3086"/>
                        <a:pt x="12169" y="4629"/>
                      </a:cubicBezTo>
                      <a:cubicBezTo>
                        <a:pt x="8518" y="3086"/>
                        <a:pt x="11561" y="3086"/>
                        <a:pt x="12777" y="1543"/>
                      </a:cubicBezTo>
                      <a:cubicBezTo>
                        <a:pt x="12777" y="1543"/>
                        <a:pt x="12930" y="1543"/>
                        <a:pt x="12930" y="1543"/>
                      </a:cubicBezTo>
                      <a:lnTo>
                        <a:pt x="0" y="4629"/>
                      </a:lnTo>
                      <a:cubicBezTo>
                        <a:pt x="2738" y="4629"/>
                        <a:pt x="6085" y="4629"/>
                        <a:pt x="12169" y="46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88" name="任意多边形 37"/>
                <p:cNvSpPr/>
                <p:nvPr/>
              </p:nvSpPr>
              <p:spPr>
                <a:xfrm rot="10800000" flipH="1">
                  <a:off x="5162267" y="19052"/>
                  <a:ext cx="12701" cy="12701"/>
                </a:xfrm>
                <a:custGeom>
                  <a:avLst/>
                  <a:gdLst/>
                  <a:ahLst/>
                  <a:cxnLst>
                    <a:cxn ang="0">
                      <a:pos x="wd2" y="hd2"/>
                    </a:cxn>
                    <a:cxn ang="5400000">
                      <a:pos x="wd2" y="hd2"/>
                    </a:cxn>
                    <a:cxn ang="10800000">
                      <a:pos x="wd2" y="hd2"/>
                    </a:cxn>
                    <a:cxn ang="16200000">
                      <a:pos x="wd2" y="hd2"/>
                    </a:cxn>
                  </a:cxnLst>
                  <a:rect l="0" t="0" r="r" b="b"/>
                  <a:pathLst>
                    <a:path w="15475" h="21600" extrusionOk="0">
                      <a:moveTo>
                        <a:pt x="15475" y="21600"/>
                      </a:moveTo>
                      <a:cubicBezTo>
                        <a:pt x="9584" y="21600"/>
                        <a:pt x="9584" y="21600"/>
                        <a:pt x="9584" y="0"/>
                      </a:cubicBezTo>
                      <a:cubicBezTo>
                        <a:pt x="-2198" y="21600"/>
                        <a:pt x="-6125" y="21600"/>
                        <a:pt x="1547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89" name="任意多边形 38"/>
                <p:cNvSpPr/>
                <p:nvPr/>
              </p:nvSpPr>
              <p:spPr>
                <a:xfrm rot="10800000" flipH="1">
                  <a:off x="5133193" y="23800"/>
                  <a:ext cx="46868" cy="12701"/>
                </a:xfrm>
                <a:custGeom>
                  <a:avLst/>
                  <a:gdLst/>
                  <a:ahLst/>
                  <a:cxnLst>
                    <a:cxn ang="0">
                      <a:pos x="wd2" y="hd2"/>
                    </a:cxn>
                    <a:cxn ang="5400000">
                      <a:pos x="wd2" y="hd2"/>
                    </a:cxn>
                    <a:cxn ang="10800000">
                      <a:pos x="wd2" y="hd2"/>
                    </a:cxn>
                    <a:cxn ang="16200000">
                      <a:pos x="wd2" y="hd2"/>
                    </a:cxn>
                  </a:cxnLst>
                  <a:rect l="0" t="0" r="r" b="b"/>
                  <a:pathLst>
                    <a:path w="17204" h="21600" extrusionOk="0">
                      <a:moveTo>
                        <a:pt x="7534" y="19800"/>
                      </a:moveTo>
                      <a:cubicBezTo>
                        <a:pt x="8597" y="18000"/>
                        <a:pt x="9482" y="14400"/>
                        <a:pt x="13023" y="16200"/>
                      </a:cubicBezTo>
                      <a:cubicBezTo>
                        <a:pt x="16033" y="18000"/>
                        <a:pt x="13023" y="19800"/>
                        <a:pt x="13200" y="21600"/>
                      </a:cubicBezTo>
                      <a:cubicBezTo>
                        <a:pt x="15325" y="19800"/>
                        <a:pt x="20636" y="16200"/>
                        <a:pt x="13908" y="12600"/>
                      </a:cubicBezTo>
                      <a:lnTo>
                        <a:pt x="12846" y="14400"/>
                      </a:lnTo>
                      <a:cubicBezTo>
                        <a:pt x="6826" y="10800"/>
                        <a:pt x="-964" y="1800"/>
                        <a:pt x="98" y="0"/>
                      </a:cubicBezTo>
                      <a:cubicBezTo>
                        <a:pt x="1869" y="7200"/>
                        <a:pt x="3462" y="12600"/>
                        <a:pt x="7534" y="19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90" name="任意多边形 39"/>
                <p:cNvSpPr/>
                <p:nvPr/>
              </p:nvSpPr>
              <p:spPr>
                <a:xfrm rot="10800000" flipH="1">
                  <a:off x="5025601" y="24856"/>
                  <a:ext cx="33098" cy="12701"/>
                </a:xfrm>
                <a:custGeom>
                  <a:avLst/>
                  <a:gdLst/>
                  <a:ahLst/>
                  <a:cxnLst>
                    <a:cxn ang="0">
                      <a:pos x="wd2" y="hd2"/>
                    </a:cxn>
                    <a:cxn ang="5400000">
                      <a:pos x="wd2" y="hd2"/>
                    </a:cxn>
                    <a:cxn ang="10800000">
                      <a:pos x="wd2" y="hd2"/>
                    </a:cxn>
                    <a:cxn ang="16200000">
                      <a:pos x="wd2" y="hd2"/>
                    </a:cxn>
                  </a:cxnLst>
                  <a:rect l="0" t="0" r="r" b="b"/>
                  <a:pathLst>
                    <a:path w="20432" h="21600" extrusionOk="0">
                      <a:moveTo>
                        <a:pt x="20432" y="0"/>
                      </a:moveTo>
                      <a:lnTo>
                        <a:pt x="0" y="7200"/>
                      </a:lnTo>
                      <a:lnTo>
                        <a:pt x="10508" y="21600"/>
                      </a:lnTo>
                      <a:lnTo>
                        <a:pt x="9924" y="14400"/>
                      </a:lnTo>
                      <a:cubicBezTo>
                        <a:pt x="21600" y="14400"/>
                        <a:pt x="18973" y="7200"/>
                        <a:pt x="2043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91" name="任意多边形 40"/>
                <p:cNvSpPr/>
                <p:nvPr/>
              </p:nvSpPr>
              <p:spPr>
                <a:xfrm rot="10800000" flipH="1">
                  <a:off x="4859406" y="38043"/>
                  <a:ext cx="19086" cy="12701"/>
                </a:xfrm>
                <a:custGeom>
                  <a:avLst/>
                  <a:gdLst/>
                  <a:ahLst/>
                  <a:cxnLst>
                    <a:cxn ang="0">
                      <a:pos x="wd2" y="hd2"/>
                    </a:cxn>
                    <a:cxn ang="5400000">
                      <a:pos x="wd2" y="hd2"/>
                    </a:cxn>
                    <a:cxn ang="10800000">
                      <a:pos x="wd2" y="hd2"/>
                    </a:cxn>
                    <a:cxn ang="16200000">
                      <a:pos x="wd2" y="hd2"/>
                    </a:cxn>
                  </a:cxnLst>
                  <a:rect l="0" t="0" r="r" b="b"/>
                  <a:pathLst>
                    <a:path w="21600" h="21600" extrusionOk="0">
                      <a:moveTo>
                        <a:pt x="16740" y="15429"/>
                      </a:moveTo>
                      <a:lnTo>
                        <a:pt x="21600" y="0"/>
                      </a:lnTo>
                      <a:lnTo>
                        <a:pt x="0" y="21600"/>
                      </a:lnTo>
                      <a:lnTo>
                        <a:pt x="16740" y="1542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92" name="任意多边形 41"/>
                <p:cNvSpPr/>
                <p:nvPr/>
              </p:nvSpPr>
              <p:spPr>
                <a:xfrm rot="10800000" flipH="1">
                  <a:off x="4819659" y="3857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8900" y="21600"/>
                      </a:moveTo>
                      <a:lnTo>
                        <a:pt x="21600" y="0"/>
                      </a:lnTo>
                      <a:lnTo>
                        <a:pt x="0" y="16200"/>
                      </a:lnTo>
                      <a:lnTo>
                        <a:pt x="189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93" name="任意多边形 42"/>
                <p:cNvSpPr/>
                <p:nvPr/>
              </p:nvSpPr>
              <p:spPr>
                <a:xfrm rot="10800000" flipH="1">
                  <a:off x="2340653" y="744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0286" y="0"/>
                        <a:pt x="16457"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94" name="任意多边形 43"/>
                <p:cNvSpPr/>
                <p:nvPr/>
              </p:nvSpPr>
              <p:spPr>
                <a:xfrm rot="10800000" flipH="1">
                  <a:off x="2418053" y="8502"/>
                  <a:ext cx="12701" cy="12701"/>
                </a:xfrm>
                <a:custGeom>
                  <a:avLst/>
                  <a:gdLst/>
                  <a:ahLst/>
                  <a:cxnLst>
                    <a:cxn ang="0">
                      <a:pos x="wd2" y="hd2"/>
                    </a:cxn>
                    <a:cxn ang="5400000">
                      <a:pos x="wd2" y="hd2"/>
                    </a:cxn>
                    <a:cxn ang="10800000">
                      <a:pos x="wd2" y="hd2"/>
                    </a:cxn>
                    <a:cxn ang="16200000">
                      <a:pos x="wd2" y="hd2"/>
                    </a:cxn>
                  </a:cxnLst>
                  <a:rect l="0" t="0" r="r" b="b"/>
                  <a:pathLst>
                    <a:path w="15589" h="21600" extrusionOk="0">
                      <a:moveTo>
                        <a:pt x="6949" y="21600"/>
                      </a:moveTo>
                      <a:lnTo>
                        <a:pt x="15589" y="0"/>
                      </a:lnTo>
                      <a:cubicBezTo>
                        <a:pt x="469" y="10800"/>
                        <a:pt x="-6011" y="21600"/>
                        <a:pt x="6949"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95" name="任意多边形 44"/>
                <p:cNvSpPr/>
                <p:nvPr/>
              </p:nvSpPr>
              <p:spPr>
                <a:xfrm rot="10800000" flipH="1">
                  <a:off x="3722449" y="41902"/>
                  <a:ext cx="29258" cy="12701"/>
                </a:xfrm>
                <a:custGeom>
                  <a:avLst/>
                  <a:gdLst/>
                  <a:ahLst/>
                  <a:cxnLst>
                    <a:cxn ang="0">
                      <a:pos x="wd2" y="hd2"/>
                    </a:cxn>
                    <a:cxn ang="5400000">
                      <a:pos x="wd2" y="hd2"/>
                    </a:cxn>
                    <a:cxn ang="10800000">
                      <a:pos x="wd2" y="hd2"/>
                    </a:cxn>
                    <a:cxn ang="16200000">
                      <a:pos x="wd2" y="hd2"/>
                    </a:cxn>
                  </a:cxnLst>
                  <a:rect l="0" t="0" r="r" b="b"/>
                  <a:pathLst>
                    <a:path w="20378" h="15529" extrusionOk="0">
                      <a:moveTo>
                        <a:pt x="20378" y="15529"/>
                      </a:moveTo>
                      <a:cubicBezTo>
                        <a:pt x="10076" y="5929"/>
                        <a:pt x="-1222" y="-6071"/>
                        <a:pt x="107" y="3529"/>
                      </a:cubicBezTo>
                      <a:lnTo>
                        <a:pt x="3098" y="13129"/>
                      </a:lnTo>
                      <a:cubicBezTo>
                        <a:pt x="10409" y="10729"/>
                        <a:pt x="15726" y="13129"/>
                        <a:pt x="20378" y="155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96" name="任意多边形 45"/>
                <p:cNvSpPr/>
                <p:nvPr/>
              </p:nvSpPr>
              <p:spPr>
                <a:xfrm rot="10800000" flipH="1">
                  <a:off x="3012975" y="23273"/>
                  <a:ext cx="14314"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6703" y="21600"/>
                      </a:lnTo>
                      <a:lnTo>
                        <a:pt x="21600" y="0"/>
                      </a:ln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97" name="任意多边形 46"/>
                <p:cNvSpPr/>
                <p:nvPr/>
              </p:nvSpPr>
              <p:spPr>
                <a:xfrm rot="10800000" flipH="1">
                  <a:off x="2983553" y="10085"/>
                  <a:ext cx="19086"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cubicBezTo>
                        <a:pt x="4860" y="7200"/>
                        <a:pt x="11880" y="144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98" name="任意多边形 47"/>
                <p:cNvSpPr/>
                <p:nvPr/>
              </p:nvSpPr>
              <p:spPr>
                <a:xfrm rot="10800000" flipH="1">
                  <a:off x="1947151" y="4281"/>
                  <a:ext cx="12701" cy="12701"/>
                </a:xfrm>
                <a:custGeom>
                  <a:avLst/>
                  <a:gdLst/>
                  <a:ahLst/>
                  <a:cxnLst>
                    <a:cxn ang="0">
                      <a:pos x="wd2" y="hd2"/>
                    </a:cxn>
                    <a:cxn ang="5400000">
                      <a:pos x="wd2" y="hd2"/>
                    </a:cxn>
                    <a:cxn ang="10800000">
                      <a:pos x="wd2" y="hd2"/>
                    </a:cxn>
                    <a:cxn ang="16200000">
                      <a:pos x="wd2" y="hd2"/>
                    </a:cxn>
                  </a:cxnLst>
                  <a:rect l="0" t="0" r="r" b="b"/>
                  <a:pathLst>
                    <a:path w="14363" h="21600" extrusionOk="0">
                      <a:moveTo>
                        <a:pt x="13642" y="0"/>
                      </a:moveTo>
                      <a:lnTo>
                        <a:pt x="0" y="21600"/>
                      </a:lnTo>
                      <a:cubicBezTo>
                        <a:pt x="21600" y="21600"/>
                        <a:pt x="11937" y="12960"/>
                        <a:pt x="1364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899" name="任意多边形 48"/>
                <p:cNvSpPr/>
                <p:nvPr/>
              </p:nvSpPr>
              <p:spPr>
                <a:xfrm rot="10800000" flipH="1">
                  <a:off x="4349690" y="37137"/>
                  <a:ext cx="31013" cy="12701"/>
                </a:xfrm>
                <a:custGeom>
                  <a:avLst/>
                  <a:gdLst/>
                  <a:ahLst/>
                  <a:cxnLst>
                    <a:cxn ang="0">
                      <a:pos x="wd2" y="hd2"/>
                    </a:cxn>
                    <a:cxn ang="5400000">
                      <a:pos x="wd2" y="hd2"/>
                    </a:cxn>
                    <a:cxn ang="10800000">
                      <a:pos x="wd2" y="hd2"/>
                    </a:cxn>
                    <a:cxn ang="16200000">
                      <a:pos x="wd2" y="hd2"/>
                    </a:cxn>
                  </a:cxnLst>
                  <a:rect l="0" t="0" r="r" b="b"/>
                  <a:pathLst>
                    <a:path w="21600" h="14683" extrusionOk="0">
                      <a:moveTo>
                        <a:pt x="21600" y="10800"/>
                      </a:moveTo>
                      <a:cubicBezTo>
                        <a:pt x="12960" y="3600"/>
                        <a:pt x="5982" y="0"/>
                        <a:pt x="0" y="0"/>
                      </a:cubicBezTo>
                      <a:cubicBezTo>
                        <a:pt x="10634" y="7200"/>
                        <a:pt x="18942" y="21600"/>
                        <a:pt x="21600" y="10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00" name="任意多边形 49"/>
                <p:cNvSpPr/>
                <p:nvPr/>
              </p:nvSpPr>
              <p:spPr>
                <a:xfrm rot="10800000" flipH="1">
                  <a:off x="2369934" y="41736"/>
                  <a:ext cx="12701" cy="12701"/>
                </a:xfrm>
                <a:custGeom>
                  <a:avLst/>
                  <a:gdLst/>
                  <a:ahLst/>
                  <a:cxnLst>
                    <a:cxn ang="0">
                      <a:pos x="wd2" y="hd2"/>
                    </a:cxn>
                    <a:cxn ang="5400000">
                      <a:pos x="wd2" y="hd2"/>
                    </a:cxn>
                    <a:cxn ang="10800000">
                      <a:pos x="wd2" y="hd2"/>
                    </a:cxn>
                    <a:cxn ang="16200000">
                      <a:pos x="wd2" y="hd2"/>
                    </a:cxn>
                  </a:cxnLst>
                  <a:rect l="0" t="0" r="r" b="b"/>
                  <a:pathLst>
                    <a:path w="19162" h="21600" extrusionOk="0">
                      <a:moveTo>
                        <a:pt x="18514" y="0"/>
                      </a:moveTo>
                      <a:cubicBezTo>
                        <a:pt x="5143" y="10800"/>
                        <a:pt x="0" y="21600"/>
                        <a:pt x="0" y="21600"/>
                      </a:cubicBezTo>
                      <a:cubicBezTo>
                        <a:pt x="13371" y="21600"/>
                        <a:pt x="21600" y="10800"/>
                        <a:pt x="18514"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01" name="任意多边形 50"/>
                <p:cNvSpPr/>
                <p:nvPr/>
              </p:nvSpPr>
              <p:spPr>
                <a:xfrm rot="10800000" flipH="1">
                  <a:off x="4313906" y="38661"/>
                  <a:ext cx="35784" cy="12701"/>
                </a:xfrm>
                <a:custGeom>
                  <a:avLst/>
                  <a:gdLst/>
                  <a:ahLst/>
                  <a:cxnLst>
                    <a:cxn ang="0">
                      <a:pos x="wd2" y="hd2"/>
                    </a:cxn>
                    <a:cxn ang="5400000">
                      <a:pos x="wd2" y="hd2"/>
                    </a:cxn>
                    <a:cxn ang="10800000">
                      <a:pos x="wd2" y="hd2"/>
                    </a:cxn>
                    <a:cxn ang="16200000">
                      <a:pos x="wd2" y="hd2"/>
                    </a:cxn>
                  </a:cxnLst>
                  <a:rect l="0" t="0" r="r" b="b"/>
                  <a:pathLst>
                    <a:path w="21600" h="15624" extrusionOk="0">
                      <a:moveTo>
                        <a:pt x="0" y="10224"/>
                      </a:moveTo>
                      <a:lnTo>
                        <a:pt x="3744" y="15624"/>
                      </a:lnTo>
                      <a:cubicBezTo>
                        <a:pt x="9216" y="10224"/>
                        <a:pt x="14976" y="4824"/>
                        <a:pt x="21600" y="10224"/>
                      </a:cubicBezTo>
                      <a:cubicBezTo>
                        <a:pt x="14976" y="-576"/>
                        <a:pt x="7200" y="-5976"/>
                        <a:pt x="0" y="1022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02" name="任意多边形 51"/>
                <p:cNvSpPr/>
                <p:nvPr/>
              </p:nvSpPr>
              <p:spPr>
                <a:xfrm rot="10800000" flipH="1">
                  <a:off x="527025" y="12722"/>
                  <a:ext cx="12701" cy="12701"/>
                </a:xfrm>
                <a:custGeom>
                  <a:avLst/>
                  <a:gdLst/>
                  <a:ahLst/>
                  <a:cxnLst>
                    <a:cxn ang="0">
                      <a:pos x="wd2" y="hd2"/>
                    </a:cxn>
                    <a:cxn ang="5400000">
                      <a:pos x="wd2" y="hd2"/>
                    </a:cxn>
                    <a:cxn ang="10800000">
                      <a:pos x="wd2" y="hd2"/>
                    </a:cxn>
                    <a:cxn ang="16200000">
                      <a:pos x="wd2" y="hd2"/>
                    </a:cxn>
                  </a:cxnLst>
                  <a:rect l="0" t="0" r="r" b="b"/>
                  <a:pathLst>
                    <a:path w="19417" h="21600" extrusionOk="0">
                      <a:moveTo>
                        <a:pt x="19417" y="21600"/>
                      </a:moveTo>
                      <a:lnTo>
                        <a:pt x="517" y="0"/>
                      </a:lnTo>
                      <a:cubicBezTo>
                        <a:pt x="-2183" y="21600"/>
                        <a:pt x="5917" y="21600"/>
                        <a:pt x="1941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03" name="任意多边形 52"/>
                <p:cNvSpPr/>
                <p:nvPr/>
              </p:nvSpPr>
              <p:spPr>
                <a:xfrm rot="10800000" flipH="1">
                  <a:off x="120073" y="45297"/>
                  <a:ext cx="17495" cy="1270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5400" y="16200"/>
                        <a:pt x="13800" y="16200"/>
                        <a:pt x="21600" y="16200"/>
                      </a:cubicBezTo>
                      <a:cubicBezTo>
                        <a:pt x="17400" y="-5400"/>
                        <a:pt x="11400" y="-5400"/>
                        <a:pt x="0" y="162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04" name="任意多边形 53"/>
                <p:cNvSpPr/>
                <p:nvPr/>
              </p:nvSpPr>
              <p:spPr>
                <a:xfrm rot="10800000" flipH="1">
                  <a:off x="4649391" y="38806"/>
                  <a:ext cx="12701" cy="12701"/>
                </a:xfrm>
                <a:custGeom>
                  <a:avLst/>
                  <a:gdLst/>
                  <a:ahLst/>
                  <a:cxnLst>
                    <a:cxn ang="0">
                      <a:pos x="wd2" y="hd2"/>
                    </a:cxn>
                    <a:cxn ang="5400000">
                      <a:pos x="wd2" y="hd2"/>
                    </a:cxn>
                    <a:cxn ang="10800000">
                      <a:pos x="wd2" y="hd2"/>
                    </a:cxn>
                    <a:cxn ang="16200000">
                      <a:pos x="wd2" y="hd2"/>
                    </a:cxn>
                  </a:cxnLst>
                  <a:rect l="0" t="0" r="r" b="b"/>
                  <a:pathLst>
                    <a:path w="10361" h="9600" extrusionOk="0">
                      <a:moveTo>
                        <a:pt x="0" y="9600"/>
                      </a:moveTo>
                      <a:cubicBezTo>
                        <a:pt x="21600" y="9600"/>
                        <a:pt x="32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05" name="任意多边形 54"/>
                <p:cNvSpPr/>
                <p:nvPr/>
              </p:nvSpPr>
              <p:spPr>
                <a:xfrm rot="10800000" flipH="1">
                  <a:off x="4691235" y="2485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800" y="7200"/>
                        <a:pt x="2700" y="14400"/>
                        <a:pt x="0" y="21600"/>
                      </a:cubicBezTo>
                      <a:cubicBezTo>
                        <a:pt x="5400" y="14400"/>
                        <a:pt x="10800" y="72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06" name="任意多边形 55"/>
                <p:cNvSpPr/>
                <p:nvPr/>
              </p:nvSpPr>
              <p:spPr>
                <a:xfrm rot="10800000" flipH="1">
                  <a:off x="4214558" y="18290"/>
                  <a:ext cx="12701" cy="12701"/>
                </a:xfrm>
                <a:custGeom>
                  <a:avLst/>
                  <a:gdLst/>
                  <a:ahLst/>
                  <a:cxnLst>
                    <a:cxn ang="0">
                      <a:pos x="wd2" y="hd2"/>
                    </a:cxn>
                    <a:cxn ang="5400000">
                      <a:pos x="wd2" y="hd2"/>
                    </a:cxn>
                    <a:cxn ang="10800000">
                      <a:pos x="wd2" y="hd2"/>
                    </a:cxn>
                    <a:cxn ang="16200000">
                      <a:pos x="wd2" y="hd2"/>
                    </a:cxn>
                  </a:cxnLst>
                  <a:rect l="0" t="0" r="r" b="b"/>
                  <a:pathLst>
                    <a:path w="15120" h="9600" extrusionOk="0">
                      <a:moveTo>
                        <a:pt x="4320" y="0"/>
                      </a:moveTo>
                      <a:lnTo>
                        <a:pt x="0" y="0"/>
                      </a:lnTo>
                      <a:cubicBezTo>
                        <a:pt x="21600" y="21600"/>
                        <a:pt x="17280" y="0"/>
                        <a:pt x="43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07" name="任意多边形 56"/>
                <p:cNvSpPr/>
                <p:nvPr/>
              </p:nvSpPr>
              <p:spPr>
                <a:xfrm rot="10800000" flipH="1">
                  <a:off x="4655451" y="3751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552" y="0"/>
                        <a:pt x="8640" y="0"/>
                        <a:pt x="0" y="0"/>
                      </a:cubicBezTo>
                      <a:cubicBezTo>
                        <a:pt x="4320" y="0"/>
                        <a:pt x="10368" y="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08" name="任意多边形 57"/>
                <p:cNvSpPr/>
                <p:nvPr/>
              </p:nvSpPr>
              <p:spPr>
                <a:xfrm rot="10800000" flipH="1">
                  <a:off x="4663473" y="38806"/>
                  <a:ext cx="12701" cy="12701"/>
                </a:xfrm>
                <a:custGeom>
                  <a:avLst/>
                  <a:gdLst/>
                  <a:ahLst/>
                  <a:cxnLst>
                    <a:cxn ang="0">
                      <a:pos x="wd2" y="hd2"/>
                    </a:cxn>
                    <a:cxn ang="5400000">
                      <a:pos x="wd2" y="hd2"/>
                    </a:cxn>
                    <a:cxn ang="10800000">
                      <a:pos x="wd2" y="hd2"/>
                    </a:cxn>
                    <a:cxn ang="16200000">
                      <a:pos x="wd2" y="hd2"/>
                    </a:cxn>
                  </a:cxnLst>
                  <a:rect l="0" t="0" r="r" b="b"/>
                  <a:pathLst>
                    <a:path w="20115" h="9600" extrusionOk="0">
                      <a:moveTo>
                        <a:pt x="0" y="9600"/>
                      </a:moveTo>
                      <a:lnTo>
                        <a:pt x="19440" y="9600"/>
                      </a:lnTo>
                      <a:cubicBezTo>
                        <a:pt x="21600" y="9600"/>
                        <a:pt x="194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09" name="任意多边形 58"/>
                <p:cNvSpPr/>
                <p:nvPr/>
              </p:nvSpPr>
              <p:spPr>
                <a:xfrm rot="10800000" flipH="1">
                  <a:off x="4640729" y="38044"/>
                  <a:ext cx="15110"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665" y="0"/>
                        <a:pt x="14632" y="0"/>
                        <a:pt x="21600" y="21600"/>
                      </a:cubicBezTo>
                      <a:cubicBezTo>
                        <a:pt x="19510" y="0"/>
                        <a:pt x="18116" y="0"/>
                        <a:pt x="18813"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10" name="任意多边形 59"/>
                <p:cNvSpPr/>
                <p:nvPr/>
              </p:nvSpPr>
              <p:spPr>
                <a:xfrm rot="10800000" flipH="1">
                  <a:off x="1287998" y="18971"/>
                  <a:ext cx="12701" cy="12701"/>
                </a:xfrm>
                <a:custGeom>
                  <a:avLst/>
                  <a:gdLst/>
                  <a:ahLst/>
                  <a:cxnLst>
                    <a:cxn ang="0">
                      <a:pos x="wd2" y="hd2"/>
                    </a:cxn>
                    <a:cxn ang="5400000">
                      <a:pos x="wd2" y="hd2"/>
                    </a:cxn>
                    <a:cxn ang="10800000">
                      <a:pos x="wd2" y="hd2"/>
                    </a:cxn>
                    <a:cxn ang="16200000">
                      <a:pos x="wd2" y="hd2"/>
                    </a:cxn>
                  </a:cxnLst>
                  <a:rect l="0" t="0" r="r" b="b"/>
                  <a:pathLst>
                    <a:path w="14213" h="12471" extrusionOk="0">
                      <a:moveTo>
                        <a:pt x="14213" y="0"/>
                      </a:moveTo>
                      <a:lnTo>
                        <a:pt x="10456" y="0"/>
                      </a:lnTo>
                      <a:cubicBezTo>
                        <a:pt x="-7387" y="21600"/>
                        <a:pt x="126" y="10800"/>
                        <a:pt x="14213"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11" name="任意多边形 60"/>
                <p:cNvSpPr/>
                <p:nvPr/>
              </p:nvSpPr>
              <p:spPr>
                <a:xfrm rot="10800000" flipH="1">
                  <a:off x="3503619" y="639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0"/>
                      </a:lnTo>
                      <a:lnTo>
                        <a:pt x="0" y="0"/>
                      </a:lnTo>
                      <a:lnTo>
                        <a:pt x="72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12" name="任意多边形 61"/>
                <p:cNvSpPr/>
                <p:nvPr/>
              </p:nvSpPr>
              <p:spPr>
                <a:xfrm rot="10800000" flipH="1">
                  <a:off x="3475775" y="10085"/>
                  <a:ext cx="33399"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391" y="13976"/>
                        <a:pt x="14713" y="15247"/>
                        <a:pt x="21600" y="16518"/>
                      </a:cubicBezTo>
                      <a:lnTo>
                        <a:pt x="144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13" name="任意多边形 62"/>
                <p:cNvSpPr/>
                <p:nvPr/>
              </p:nvSpPr>
              <p:spPr>
                <a:xfrm rot="10800000" flipH="1">
                  <a:off x="25133" y="3774"/>
                  <a:ext cx="4784973" cy="49744"/>
                </a:xfrm>
                <a:custGeom>
                  <a:avLst/>
                  <a:gdLst/>
                  <a:ahLst/>
                  <a:cxnLst>
                    <a:cxn ang="0">
                      <a:pos x="wd2" y="hd2"/>
                    </a:cxn>
                    <a:cxn ang="5400000">
                      <a:pos x="wd2" y="hd2"/>
                    </a:cxn>
                    <a:cxn ang="10800000">
                      <a:pos x="wd2" y="hd2"/>
                    </a:cxn>
                    <a:cxn ang="16200000">
                      <a:pos x="wd2" y="hd2"/>
                    </a:cxn>
                  </a:cxnLst>
                  <a:rect l="0" t="0" r="r" b="b"/>
                  <a:pathLst>
                    <a:path w="21576" h="19584" extrusionOk="0">
                      <a:moveTo>
                        <a:pt x="5293" y="1440"/>
                      </a:moveTo>
                      <a:lnTo>
                        <a:pt x="5321" y="1728"/>
                      </a:lnTo>
                      <a:cubicBezTo>
                        <a:pt x="5259" y="2304"/>
                        <a:pt x="5276" y="1728"/>
                        <a:pt x="5293" y="1440"/>
                      </a:cubicBezTo>
                      <a:close/>
                      <a:moveTo>
                        <a:pt x="20553" y="5184"/>
                      </a:moveTo>
                      <a:cubicBezTo>
                        <a:pt x="20568" y="4896"/>
                        <a:pt x="20566" y="4608"/>
                        <a:pt x="20562" y="4608"/>
                      </a:cubicBezTo>
                      <a:cubicBezTo>
                        <a:pt x="20551" y="4896"/>
                        <a:pt x="20519" y="4896"/>
                        <a:pt x="20482" y="4896"/>
                      </a:cubicBezTo>
                      <a:cubicBezTo>
                        <a:pt x="20493" y="5184"/>
                        <a:pt x="20512" y="5472"/>
                        <a:pt x="20553" y="5184"/>
                      </a:cubicBezTo>
                      <a:close/>
                      <a:moveTo>
                        <a:pt x="20411" y="4608"/>
                      </a:moveTo>
                      <a:lnTo>
                        <a:pt x="20409" y="4608"/>
                      </a:lnTo>
                      <a:cubicBezTo>
                        <a:pt x="20340" y="4032"/>
                        <a:pt x="20364" y="4320"/>
                        <a:pt x="20411" y="4608"/>
                      </a:cubicBezTo>
                      <a:close/>
                      <a:moveTo>
                        <a:pt x="13707" y="12384"/>
                      </a:moveTo>
                      <a:cubicBezTo>
                        <a:pt x="13683" y="12960"/>
                        <a:pt x="13649" y="12672"/>
                        <a:pt x="13608" y="12096"/>
                      </a:cubicBezTo>
                      <a:cubicBezTo>
                        <a:pt x="13638" y="12096"/>
                        <a:pt x="13670" y="12096"/>
                        <a:pt x="13707" y="12384"/>
                      </a:cubicBezTo>
                      <a:close/>
                      <a:moveTo>
                        <a:pt x="11299" y="15264"/>
                      </a:moveTo>
                      <a:cubicBezTo>
                        <a:pt x="11269" y="15552"/>
                        <a:pt x="11209" y="16416"/>
                        <a:pt x="11185" y="15552"/>
                      </a:cubicBezTo>
                      <a:cubicBezTo>
                        <a:pt x="11222" y="13824"/>
                        <a:pt x="11248" y="14688"/>
                        <a:pt x="11299" y="15264"/>
                      </a:cubicBezTo>
                      <a:close/>
                      <a:moveTo>
                        <a:pt x="9716" y="15552"/>
                      </a:moveTo>
                      <a:lnTo>
                        <a:pt x="9822" y="16704"/>
                      </a:lnTo>
                      <a:cubicBezTo>
                        <a:pt x="9695" y="18432"/>
                        <a:pt x="9602" y="17856"/>
                        <a:pt x="9701" y="19584"/>
                      </a:cubicBezTo>
                      <a:cubicBezTo>
                        <a:pt x="9716" y="15552"/>
                        <a:pt x="10113" y="19296"/>
                        <a:pt x="10128" y="15264"/>
                      </a:cubicBezTo>
                      <a:lnTo>
                        <a:pt x="10199" y="16128"/>
                      </a:lnTo>
                      <a:cubicBezTo>
                        <a:pt x="10177" y="16128"/>
                        <a:pt x="10175" y="16416"/>
                        <a:pt x="10156" y="16416"/>
                      </a:cubicBezTo>
                      <a:cubicBezTo>
                        <a:pt x="10291" y="18144"/>
                        <a:pt x="10257" y="13536"/>
                        <a:pt x="10431" y="14112"/>
                      </a:cubicBezTo>
                      <a:cubicBezTo>
                        <a:pt x="10492" y="14400"/>
                        <a:pt x="10535" y="14976"/>
                        <a:pt x="10494" y="15552"/>
                      </a:cubicBezTo>
                      <a:lnTo>
                        <a:pt x="10630" y="14400"/>
                      </a:lnTo>
                      <a:cubicBezTo>
                        <a:pt x="10668" y="14688"/>
                        <a:pt x="10660" y="15264"/>
                        <a:pt x="10619" y="15264"/>
                      </a:cubicBezTo>
                      <a:lnTo>
                        <a:pt x="10828" y="14976"/>
                      </a:lnTo>
                      <a:lnTo>
                        <a:pt x="10826" y="14976"/>
                      </a:lnTo>
                      <a:cubicBezTo>
                        <a:pt x="10856" y="14400"/>
                        <a:pt x="10922" y="13536"/>
                        <a:pt x="10955" y="12960"/>
                      </a:cubicBezTo>
                      <a:cubicBezTo>
                        <a:pt x="11006" y="13536"/>
                        <a:pt x="10929" y="13536"/>
                        <a:pt x="10942" y="14112"/>
                      </a:cubicBezTo>
                      <a:lnTo>
                        <a:pt x="11056" y="12960"/>
                      </a:lnTo>
                      <a:cubicBezTo>
                        <a:pt x="11103" y="14112"/>
                        <a:pt x="11009" y="14976"/>
                        <a:pt x="10929" y="14976"/>
                      </a:cubicBezTo>
                      <a:cubicBezTo>
                        <a:pt x="11037" y="19008"/>
                        <a:pt x="11024" y="13824"/>
                        <a:pt x="11256" y="16416"/>
                      </a:cubicBezTo>
                      <a:lnTo>
                        <a:pt x="11146" y="16704"/>
                      </a:lnTo>
                      <a:cubicBezTo>
                        <a:pt x="11217" y="19008"/>
                        <a:pt x="11301" y="18144"/>
                        <a:pt x="11424" y="19584"/>
                      </a:cubicBezTo>
                      <a:cubicBezTo>
                        <a:pt x="11394" y="19008"/>
                        <a:pt x="11179" y="16128"/>
                        <a:pt x="11304" y="15264"/>
                      </a:cubicBezTo>
                      <a:cubicBezTo>
                        <a:pt x="11338" y="15552"/>
                        <a:pt x="11385" y="15552"/>
                        <a:pt x="11452" y="14976"/>
                      </a:cubicBezTo>
                      <a:cubicBezTo>
                        <a:pt x="11452" y="16128"/>
                        <a:pt x="11517" y="15840"/>
                        <a:pt x="11601" y="15840"/>
                      </a:cubicBezTo>
                      <a:lnTo>
                        <a:pt x="11594" y="17856"/>
                      </a:lnTo>
                      <a:cubicBezTo>
                        <a:pt x="11683" y="17280"/>
                        <a:pt x="11676" y="16416"/>
                        <a:pt x="11728" y="15552"/>
                      </a:cubicBezTo>
                      <a:cubicBezTo>
                        <a:pt x="11827" y="15552"/>
                        <a:pt x="11848" y="16992"/>
                        <a:pt x="11870" y="18432"/>
                      </a:cubicBezTo>
                      <a:cubicBezTo>
                        <a:pt x="12029" y="18720"/>
                        <a:pt x="11762" y="16128"/>
                        <a:pt x="11950" y="15840"/>
                      </a:cubicBezTo>
                      <a:cubicBezTo>
                        <a:pt x="12081" y="16416"/>
                        <a:pt x="12174" y="15840"/>
                        <a:pt x="12331" y="14688"/>
                      </a:cubicBezTo>
                      <a:cubicBezTo>
                        <a:pt x="12423" y="15264"/>
                        <a:pt x="12316" y="15840"/>
                        <a:pt x="12348" y="16416"/>
                      </a:cubicBezTo>
                      <a:lnTo>
                        <a:pt x="12430" y="14976"/>
                      </a:lnTo>
                      <a:cubicBezTo>
                        <a:pt x="12449" y="14976"/>
                        <a:pt x="12443" y="15264"/>
                        <a:pt x="12441" y="15552"/>
                      </a:cubicBezTo>
                      <a:cubicBezTo>
                        <a:pt x="12510" y="14976"/>
                        <a:pt x="12445" y="13824"/>
                        <a:pt x="12555" y="13248"/>
                      </a:cubicBezTo>
                      <a:cubicBezTo>
                        <a:pt x="12583" y="11232"/>
                        <a:pt x="12777" y="16416"/>
                        <a:pt x="12910" y="14112"/>
                      </a:cubicBezTo>
                      <a:cubicBezTo>
                        <a:pt x="12942" y="14688"/>
                        <a:pt x="12895" y="15264"/>
                        <a:pt x="12904" y="15840"/>
                      </a:cubicBezTo>
                      <a:cubicBezTo>
                        <a:pt x="13089" y="14400"/>
                        <a:pt x="13063" y="14976"/>
                        <a:pt x="13214" y="12960"/>
                      </a:cubicBezTo>
                      <a:lnTo>
                        <a:pt x="13341" y="14112"/>
                      </a:lnTo>
                      <a:cubicBezTo>
                        <a:pt x="13248" y="12672"/>
                        <a:pt x="13369" y="10944"/>
                        <a:pt x="13474" y="9792"/>
                      </a:cubicBezTo>
                      <a:cubicBezTo>
                        <a:pt x="13440" y="8928"/>
                        <a:pt x="13412" y="8352"/>
                        <a:pt x="13393" y="8064"/>
                      </a:cubicBezTo>
                      <a:lnTo>
                        <a:pt x="13561" y="7200"/>
                      </a:lnTo>
                      <a:cubicBezTo>
                        <a:pt x="13582" y="7488"/>
                        <a:pt x="13565" y="8064"/>
                        <a:pt x="13537" y="8928"/>
                      </a:cubicBezTo>
                      <a:lnTo>
                        <a:pt x="13567" y="8352"/>
                      </a:lnTo>
                      <a:cubicBezTo>
                        <a:pt x="13627" y="9216"/>
                        <a:pt x="13597" y="10368"/>
                        <a:pt x="13554" y="11232"/>
                      </a:cubicBezTo>
                      <a:lnTo>
                        <a:pt x="13494" y="10080"/>
                      </a:lnTo>
                      <a:cubicBezTo>
                        <a:pt x="13451" y="11232"/>
                        <a:pt x="13412" y="12384"/>
                        <a:pt x="13421" y="13536"/>
                      </a:cubicBezTo>
                      <a:cubicBezTo>
                        <a:pt x="13431" y="13248"/>
                        <a:pt x="13453" y="13248"/>
                        <a:pt x="13477" y="12960"/>
                      </a:cubicBezTo>
                      <a:cubicBezTo>
                        <a:pt x="13466" y="13248"/>
                        <a:pt x="13459" y="13536"/>
                        <a:pt x="13464" y="13824"/>
                      </a:cubicBezTo>
                      <a:cubicBezTo>
                        <a:pt x="13470" y="14112"/>
                        <a:pt x="13487" y="13536"/>
                        <a:pt x="13515" y="13248"/>
                      </a:cubicBezTo>
                      <a:lnTo>
                        <a:pt x="13552" y="15264"/>
                      </a:lnTo>
                      <a:lnTo>
                        <a:pt x="13563" y="14400"/>
                      </a:lnTo>
                      <a:lnTo>
                        <a:pt x="13782" y="15840"/>
                      </a:lnTo>
                      <a:cubicBezTo>
                        <a:pt x="13942" y="13824"/>
                        <a:pt x="14077" y="10656"/>
                        <a:pt x="14329" y="9792"/>
                      </a:cubicBezTo>
                      <a:cubicBezTo>
                        <a:pt x="14267" y="11520"/>
                        <a:pt x="14316" y="12384"/>
                        <a:pt x="14312" y="14112"/>
                      </a:cubicBezTo>
                      <a:cubicBezTo>
                        <a:pt x="14243" y="12384"/>
                        <a:pt x="14118" y="14976"/>
                        <a:pt x="13989" y="14688"/>
                      </a:cubicBezTo>
                      <a:cubicBezTo>
                        <a:pt x="14056" y="14688"/>
                        <a:pt x="14041" y="15552"/>
                        <a:pt x="14024" y="15840"/>
                      </a:cubicBezTo>
                      <a:lnTo>
                        <a:pt x="14256" y="14400"/>
                      </a:lnTo>
                      <a:cubicBezTo>
                        <a:pt x="14250" y="15840"/>
                        <a:pt x="14306" y="15264"/>
                        <a:pt x="14366" y="16128"/>
                      </a:cubicBezTo>
                      <a:cubicBezTo>
                        <a:pt x="14319" y="12960"/>
                        <a:pt x="14538" y="14112"/>
                        <a:pt x="14633" y="13248"/>
                      </a:cubicBezTo>
                      <a:cubicBezTo>
                        <a:pt x="14637" y="14112"/>
                        <a:pt x="14616" y="15264"/>
                        <a:pt x="14499" y="14976"/>
                      </a:cubicBezTo>
                      <a:cubicBezTo>
                        <a:pt x="14627" y="17280"/>
                        <a:pt x="14665" y="11520"/>
                        <a:pt x="14790" y="13536"/>
                      </a:cubicBezTo>
                      <a:cubicBezTo>
                        <a:pt x="14760" y="13536"/>
                        <a:pt x="14745" y="13248"/>
                        <a:pt x="14734" y="13824"/>
                      </a:cubicBezTo>
                      <a:cubicBezTo>
                        <a:pt x="14801" y="12960"/>
                        <a:pt x="14960" y="13824"/>
                        <a:pt x="14924" y="14688"/>
                      </a:cubicBezTo>
                      <a:lnTo>
                        <a:pt x="14896" y="14688"/>
                      </a:lnTo>
                      <a:cubicBezTo>
                        <a:pt x="15081" y="14976"/>
                        <a:pt x="15462" y="14688"/>
                        <a:pt x="15490" y="12384"/>
                      </a:cubicBezTo>
                      <a:cubicBezTo>
                        <a:pt x="15492" y="12672"/>
                        <a:pt x="15466" y="15264"/>
                        <a:pt x="15456" y="15840"/>
                      </a:cubicBezTo>
                      <a:lnTo>
                        <a:pt x="15787" y="7488"/>
                      </a:lnTo>
                      <a:cubicBezTo>
                        <a:pt x="15759" y="9792"/>
                        <a:pt x="15871" y="14688"/>
                        <a:pt x="15716" y="15840"/>
                      </a:cubicBezTo>
                      <a:cubicBezTo>
                        <a:pt x="15761" y="16128"/>
                        <a:pt x="15815" y="16704"/>
                        <a:pt x="15910" y="15840"/>
                      </a:cubicBezTo>
                      <a:cubicBezTo>
                        <a:pt x="15880" y="15552"/>
                        <a:pt x="15835" y="12672"/>
                        <a:pt x="15876" y="12672"/>
                      </a:cubicBezTo>
                      <a:cubicBezTo>
                        <a:pt x="15990" y="14976"/>
                        <a:pt x="15955" y="13824"/>
                        <a:pt x="16095" y="15840"/>
                      </a:cubicBezTo>
                      <a:cubicBezTo>
                        <a:pt x="16048" y="15552"/>
                        <a:pt x="16100" y="12096"/>
                        <a:pt x="16171" y="12384"/>
                      </a:cubicBezTo>
                      <a:cubicBezTo>
                        <a:pt x="16160" y="12672"/>
                        <a:pt x="16177" y="15552"/>
                        <a:pt x="16151" y="15840"/>
                      </a:cubicBezTo>
                      <a:lnTo>
                        <a:pt x="16330" y="12672"/>
                      </a:lnTo>
                      <a:cubicBezTo>
                        <a:pt x="16285" y="13248"/>
                        <a:pt x="16321" y="15552"/>
                        <a:pt x="16362" y="16416"/>
                      </a:cubicBezTo>
                      <a:cubicBezTo>
                        <a:pt x="16343" y="15840"/>
                        <a:pt x="16515" y="16416"/>
                        <a:pt x="16563" y="16128"/>
                      </a:cubicBezTo>
                      <a:lnTo>
                        <a:pt x="16487" y="15552"/>
                      </a:lnTo>
                      <a:cubicBezTo>
                        <a:pt x="16690" y="16128"/>
                        <a:pt x="16687" y="10944"/>
                        <a:pt x="16888" y="11232"/>
                      </a:cubicBezTo>
                      <a:cubicBezTo>
                        <a:pt x="16864" y="11808"/>
                        <a:pt x="16827" y="15264"/>
                        <a:pt x="16929" y="15840"/>
                      </a:cubicBezTo>
                      <a:cubicBezTo>
                        <a:pt x="16976" y="14112"/>
                        <a:pt x="17135" y="7776"/>
                        <a:pt x="17312" y="6336"/>
                      </a:cubicBezTo>
                      <a:lnTo>
                        <a:pt x="17346" y="7488"/>
                      </a:lnTo>
                      <a:lnTo>
                        <a:pt x="17482" y="6336"/>
                      </a:lnTo>
                      <a:cubicBezTo>
                        <a:pt x="17398" y="8928"/>
                        <a:pt x="17161" y="14112"/>
                        <a:pt x="17030" y="16128"/>
                      </a:cubicBezTo>
                      <a:cubicBezTo>
                        <a:pt x="17105" y="16992"/>
                        <a:pt x="17051" y="17280"/>
                        <a:pt x="17166" y="17280"/>
                      </a:cubicBezTo>
                      <a:cubicBezTo>
                        <a:pt x="17204" y="18144"/>
                        <a:pt x="17103" y="18720"/>
                        <a:pt x="17071" y="18720"/>
                      </a:cubicBezTo>
                      <a:lnTo>
                        <a:pt x="17334" y="19296"/>
                      </a:lnTo>
                      <a:cubicBezTo>
                        <a:pt x="17321" y="17280"/>
                        <a:pt x="17534" y="17280"/>
                        <a:pt x="17525" y="15840"/>
                      </a:cubicBezTo>
                      <a:lnTo>
                        <a:pt x="17239" y="17568"/>
                      </a:lnTo>
                      <a:cubicBezTo>
                        <a:pt x="17228" y="15840"/>
                        <a:pt x="17405" y="12096"/>
                        <a:pt x="17590" y="12672"/>
                      </a:cubicBezTo>
                      <a:cubicBezTo>
                        <a:pt x="17637" y="13248"/>
                        <a:pt x="17555" y="16128"/>
                        <a:pt x="17560" y="16704"/>
                      </a:cubicBezTo>
                      <a:cubicBezTo>
                        <a:pt x="17583" y="16128"/>
                        <a:pt x="17736" y="15552"/>
                        <a:pt x="17753" y="15840"/>
                      </a:cubicBezTo>
                      <a:lnTo>
                        <a:pt x="17674" y="16992"/>
                      </a:lnTo>
                      <a:cubicBezTo>
                        <a:pt x="17777" y="17856"/>
                        <a:pt x="17844" y="14400"/>
                        <a:pt x="17969" y="16416"/>
                      </a:cubicBezTo>
                      <a:cubicBezTo>
                        <a:pt x="18012" y="16416"/>
                        <a:pt x="18096" y="19008"/>
                        <a:pt x="18104" y="17856"/>
                      </a:cubicBezTo>
                      <a:cubicBezTo>
                        <a:pt x="18033" y="15552"/>
                        <a:pt x="18021" y="8640"/>
                        <a:pt x="18068" y="6912"/>
                      </a:cubicBezTo>
                      <a:cubicBezTo>
                        <a:pt x="18083" y="6912"/>
                        <a:pt x="18292" y="8928"/>
                        <a:pt x="18341" y="10080"/>
                      </a:cubicBezTo>
                      <a:cubicBezTo>
                        <a:pt x="18412" y="11808"/>
                        <a:pt x="18236" y="14400"/>
                        <a:pt x="18296" y="15840"/>
                      </a:cubicBezTo>
                      <a:cubicBezTo>
                        <a:pt x="18298" y="15264"/>
                        <a:pt x="18337" y="14688"/>
                        <a:pt x="18354" y="14400"/>
                      </a:cubicBezTo>
                      <a:cubicBezTo>
                        <a:pt x="18400" y="14976"/>
                        <a:pt x="18335" y="16128"/>
                        <a:pt x="18434" y="15840"/>
                      </a:cubicBezTo>
                      <a:cubicBezTo>
                        <a:pt x="18449" y="13824"/>
                        <a:pt x="18634" y="16128"/>
                        <a:pt x="18479" y="14112"/>
                      </a:cubicBezTo>
                      <a:cubicBezTo>
                        <a:pt x="18576" y="13824"/>
                        <a:pt x="18583" y="14688"/>
                        <a:pt x="18695" y="14688"/>
                      </a:cubicBezTo>
                      <a:cubicBezTo>
                        <a:pt x="18658" y="13248"/>
                        <a:pt x="18796" y="10368"/>
                        <a:pt x="18893" y="9792"/>
                      </a:cubicBezTo>
                      <a:cubicBezTo>
                        <a:pt x="18886" y="10080"/>
                        <a:pt x="18908" y="10944"/>
                        <a:pt x="18919" y="11232"/>
                      </a:cubicBezTo>
                      <a:cubicBezTo>
                        <a:pt x="19117" y="11520"/>
                        <a:pt x="19222" y="12384"/>
                        <a:pt x="19405" y="12384"/>
                      </a:cubicBezTo>
                      <a:cubicBezTo>
                        <a:pt x="19422" y="12960"/>
                        <a:pt x="19511" y="13536"/>
                        <a:pt x="19474" y="14400"/>
                      </a:cubicBezTo>
                      <a:cubicBezTo>
                        <a:pt x="19500" y="14112"/>
                        <a:pt x="19524" y="13248"/>
                        <a:pt x="19580" y="13248"/>
                      </a:cubicBezTo>
                      <a:cubicBezTo>
                        <a:pt x="19689" y="14976"/>
                        <a:pt x="19455" y="13536"/>
                        <a:pt x="19539" y="15552"/>
                      </a:cubicBezTo>
                      <a:cubicBezTo>
                        <a:pt x="19545" y="14400"/>
                        <a:pt x="19685" y="14112"/>
                        <a:pt x="19765" y="13248"/>
                      </a:cubicBezTo>
                      <a:cubicBezTo>
                        <a:pt x="19741" y="11520"/>
                        <a:pt x="19580" y="12960"/>
                        <a:pt x="19498" y="13536"/>
                      </a:cubicBezTo>
                      <a:cubicBezTo>
                        <a:pt x="19498" y="11232"/>
                        <a:pt x="19638" y="8640"/>
                        <a:pt x="19829" y="7488"/>
                      </a:cubicBezTo>
                      <a:cubicBezTo>
                        <a:pt x="19982" y="6912"/>
                        <a:pt x="19896" y="9216"/>
                        <a:pt x="19922" y="8928"/>
                      </a:cubicBezTo>
                      <a:cubicBezTo>
                        <a:pt x="20209" y="9216"/>
                        <a:pt x="20168" y="4608"/>
                        <a:pt x="20404" y="6336"/>
                      </a:cubicBezTo>
                      <a:cubicBezTo>
                        <a:pt x="20499" y="8064"/>
                        <a:pt x="20409" y="9504"/>
                        <a:pt x="20430" y="10656"/>
                      </a:cubicBezTo>
                      <a:cubicBezTo>
                        <a:pt x="20305" y="11232"/>
                        <a:pt x="20239" y="9504"/>
                        <a:pt x="20155" y="9504"/>
                      </a:cubicBezTo>
                      <a:lnTo>
                        <a:pt x="20258" y="10368"/>
                      </a:lnTo>
                      <a:cubicBezTo>
                        <a:pt x="20219" y="10944"/>
                        <a:pt x="20135" y="11232"/>
                        <a:pt x="20090" y="10944"/>
                      </a:cubicBezTo>
                      <a:cubicBezTo>
                        <a:pt x="20170" y="12384"/>
                        <a:pt x="20575" y="11232"/>
                        <a:pt x="20796" y="12672"/>
                      </a:cubicBezTo>
                      <a:cubicBezTo>
                        <a:pt x="20835" y="12096"/>
                        <a:pt x="20904" y="11520"/>
                        <a:pt x="20872" y="10944"/>
                      </a:cubicBezTo>
                      <a:lnTo>
                        <a:pt x="20801" y="10944"/>
                      </a:lnTo>
                      <a:cubicBezTo>
                        <a:pt x="20736" y="9792"/>
                        <a:pt x="20934" y="9216"/>
                        <a:pt x="20844" y="8640"/>
                      </a:cubicBezTo>
                      <a:cubicBezTo>
                        <a:pt x="20939" y="7776"/>
                        <a:pt x="21044" y="6336"/>
                        <a:pt x="21175" y="7200"/>
                      </a:cubicBezTo>
                      <a:lnTo>
                        <a:pt x="21201" y="8928"/>
                      </a:lnTo>
                      <a:cubicBezTo>
                        <a:pt x="21197" y="8352"/>
                        <a:pt x="21115" y="8064"/>
                        <a:pt x="21076" y="8352"/>
                      </a:cubicBezTo>
                      <a:cubicBezTo>
                        <a:pt x="21132" y="7776"/>
                        <a:pt x="21279" y="10944"/>
                        <a:pt x="21339" y="8640"/>
                      </a:cubicBezTo>
                      <a:lnTo>
                        <a:pt x="21247" y="7200"/>
                      </a:lnTo>
                      <a:cubicBezTo>
                        <a:pt x="21341" y="6336"/>
                        <a:pt x="21458" y="4608"/>
                        <a:pt x="21576" y="5184"/>
                      </a:cubicBezTo>
                      <a:cubicBezTo>
                        <a:pt x="21522" y="3456"/>
                        <a:pt x="21548" y="5472"/>
                        <a:pt x="21466" y="3168"/>
                      </a:cubicBezTo>
                      <a:cubicBezTo>
                        <a:pt x="21537" y="5760"/>
                        <a:pt x="21165" y="3168"/>
                        <a:pt x="21281" y="5760"/>
                      </a:cubicBezTo>
                      <a:cubicBezTo>
                        <a:pt x="21197" y="3456"/>
                        <a:pt x="21135" y="4896"/>
                        <a:pt x="21023" y="2592"/>
                      </a:cubicBezTo>
                      <a:cubicBezTo>
                        <a:pt x="21025" y="3168"/>
                        <a:pt x="21061" y="3744"/>
                        <a:pt x="20964" y="3456"/>
                      </a:cubicBezTo>
                      <a:cubicBezTo>
                        <a:pt x="20958" y="3744"/>
                        <a:pt x="20949" y="4032"/>
                        <a:pt x="20941" y="4032"/>
                      </a:cubicBezTo>
                      <a:lnTo>
                        <a:pt x="20934" y="4032"/>
                      </a:lnTo>
                      <a:lnTo>
                        <a:pt x="20941" y="4032"/>
                      </a:lnTo>
                      <a:cubicBezTo>
                        <a:pt x="20936" y="4032"/>
                        <a:pt x="20936" y="4320"/>
                        <a:pt x="20943" y="4032"/>
                      </a:cubicBezTo>
                      <a:cubicBezTo>
                        <a:pt x="20967" y="4320"/>
                        <a:pt x="20986" y="4608"/>
                        <a:pt x="20992" y="4896"/>
                      </a:cubicBezTo>
                      <a:cubicBezTo>
                        <a:pt x="20943" y="6336"/>
                        <a:pt x="20788" y="6336"/>
                        <a:pt x="20734" y="6912"/>
                      </a:cubicBezTo>
                      <a:cubicBezTo>
                        <a:pt x="20676" y="6624"/>
                        <a:pt x="20760" y="6336"/>
                        <a:pt x="20728" y="5760"/>
                      </a:cubicBezTo>
                      <a:lnTo>
                        <a:pt x="20648" y="6624"/>
                      </a:lnTo>
                      <a:cubicBezTo>
                        <a:pt x="20641" y="5472"/>
                        <a:pt x="20493" y="4608"/>
                        <a:pt x="20631" y="3744"/>
                      </a:cubicBezTo>
                      <a:lnTo>
                        <a:pt x="20508" y="3744"/>
                      </a:lnTo>
                      <a:cubicBezTo>
                        <a:pt x="20435" y="2880"/>
                        <a:pt x="20333" y="2592"/>
                        <a:pt x="20273" y="3168"/>
                      </a:cubicBezTo>
                      <a:cubicBezTo>
                        <a:pt x="20215" y="2880"/>
                        <a:pt x="20125" y="4608"/>
                        <a:pt x="20176" y="3456"/>
                      </a:cubicBezTo>
                      <a:lnTo>
                        <a:pt x="19982" y="4320"/>
                      </a:lnTo>
                      <a:lnTo>
                        <a:pt x="19980" y="4032"/>
                      </a:lnTo>
                      <a:cubicBezTo>
                        <a:pt x="19789" y="3744"/>
                        <a:pt x="19586" y="6048"/>
                        <a:pt x="19366" y="3744"/>
                      </a:cubicBezTo>
                      <a:cubicBezTo>
                        <a:pt x="19302" y="4032"/>
                        <a:pt x="19237" y="4320"/>
                        <a:pt x="19127" y="4032"/>
                      </a:cubicBezTo>
                      <a:lnTo>
                        <a:pt x="19108" y="2880"/>
                      </a:lnTo>
                      <a:cubicBezTo>
                        <a:pt x="19024" y="3168"/>
                        <a:pt x="18858" y="1728"/>
                        <a:pt x="18824" y="2880"/>
                      </a:cubicBezTo>
                      <a:cubicBezTo>
                        <a:pt x="18733" y="0"/>
                        <a:pt x="18421" y="2016"/>
                        <a:pt x="18277" y="1440"/>
                      </a:cubicBezTo>
                      <a:lnTo>
                        <a:pt x="18270" y="2880"/>
                      </a:lnTo>
                      <a:cubicBezTo>
                        <a:pt x="18171" y="2880"/>
                        <a:pt x="18074" y="3168"/>
                        <a:pt x="17949" y="3744"/>
                      </a:cubicBezTo>
                      <a:lnTo>
                        <a:pt x="17958" y="5184"/>
                      </a:lnTo>
                      <a:cubicBezTo>
                        <a:pt x="17850" y="6048"/>
                        <a:pt x="17682" y="4032"/>
                        <a:pt x="17512" y="4320"/>
                      </a:cubicBezTo>
                      <a:cubicBezTo>
                        <a:pt x="17525" y="3744"/>
                        <a:pt x="17568" y="3744"/>
                        <a:pt x="17598" y="4032"/>
                      </a:cubicBezTo>
                      <a:cubicBezTo>
                        <a:pt x="17396" y="1152"/>
                        <a:pt x="17170" y="6048"/>
                        <a:pt x="16987" y="4032"/>
                      </a:cubicBezTo>
                      <a:cubicBezTo>
                        <a:pt x="16942" y="4320"/>
                        <a:pt x="16907" y="4320"/>
                        <a:pt x="16877" y="4032"/>
                      </a:cubicBezTo>
                      <a:cubicBezTo>
                        <a:pt x="16881" y="4032"/>
                        <a:pt x="16883" y="4032"/>
                        <a:pt x="16888" y="3744"/>
                      </a:cubicBezTo>
                      <a:lnTo>
                        <a:pt x="16868" y="3744"/>
                      </a:lnTo>
                      <a:lnTo>
                        <a:pt x="16806" y="3168"/>
                      </a:lnTo>
                      <a:cubicBezTo>
                        <a:pt x="16823" y="3456"/>
                        <a:pt x="16843" y="3744"/>
                        <a:pt x="16858" y="3744"/>
                      </a:cubicBezTo>
                      <a:cubicBezTo>
                        <a:pt x="16823" y="3744"/>
                        <a:pt x="16769" y="4032"/>
                        <a:pt x="16718" y="4320"/>
                      </a:cubicBezTo>
                      <a:lnTo>
                        <a:pt x="16694" y="2880"/>
                      </a:lnTo>
                      <a:lnTo>
                        <a:pt x="16683" y="2880"/>
                      </a:lnTo>
                      <a:cubicBezTo>
                        <a:pt x="16631" y="2304"/>
                        <a:pt x="16642" y="3456"/>
                        <a:pt x="16668" y="4608"/>
                      </a:cubicBezTo>
                      <a:cubicBezTo>
                        <a:pt x="16642" y="4896"/>
                        <a:pt x="16619" y="5184"/>
                        <a:pt x="16599" y="5472"/>
                      </a:cubicBezTo>
                      <a:cubicBezTo>
                        <a:pt x="16558" y="3168"/>
                        <a:pt x="16461" y="6336"/>
                        <a:pt x="16405" y="3744"/>
                      </a:cubicBezTo>
                      <a:cubicBezTo>
                        <a:pt x="16369" y="4896"/>
                        <a:pt x="16140" y="4608"/>
                        <a:pt x="16112" y="7200"/>
                      </a:cubicBezTo>
                      <a:cubicBezTo>
                        <a:pt x="16110" y="6624"/>
                        <a:pt x="16095" y="6624"/>
                        <a:pt x="16123" y="6624"/>
                      </a:cubicBezTo>
                      <a:cubicBezTo>
                        <a:pt x="16065" y="6336"/>
                        <a:pt x="16007" y="6048"/>
                        <a:pt x="15955" y="6624"/>
                      </a:cubicBezTo>
                      <a:lnTo>
                        <a:pt x="15929" y="4896"/>
                      </a:lnTo>
                      <a:lnTo>
                        <a:pt x="15802" y="7200"/>
                      </a:lnTo>
                      <a:cubicBezTo>
                        <a:pt x="15725" y="6048"/>
                        <a:pt x="15693" y="5472"/>
                        <a:pt x="15770" y="4032"/>
                      </a:cubicBezTo>
                      <a:cubicBezTo>
                        <a:pt x="15583" y="6048"/>
                        <a:pt x="15617" y="4896"/>
                        <a:pt x="15460" y="6912"/>
                      </a:cubicBezTo>
                      <a:lnTo>
                        <a:pt x="15469" y="5760"/>
                      </a:lnTo>
                      <a:cubicBezTo>
                        <a:pt x="15410" y="5760"/>
                        <a:pt x="15320" y="7200"/>
                        <a:pt x="15286" y="6336"/>
                      </a:cubicBezTo>
                      <a:cubicBezTo>
                        <a:pt x="15161" y="4032"/>
                        <a:pt x="14661" y="5760"/>
                        <a:pt x="14336" y="3744"/>
                      </a:cubicBezTo>
                      <a:cubicBezTo>
                        <a:pt x="14398" y="7200"/>
                        <a:pt x="14185" y="2016"/>
                        <a:pt x="14172" y="4896"/>
                      </a:cubicBezTo>
                      <a:cubicBezTo>
                        <a:pt x="14153" y="4032"/>
                        <a:pt x="14108" y="3456"/>
                        <a:pt x="14159" y="2880"/>
                      </a:cubicBezTo>
                      <a:cubicBezTo>
                        <a:pt x="13993" y="3456"/>
                        <a:pt x="13912" y="1440"/>
                        <a:pt x="13797" y="3744"/>
                      </a:cubicBezTo>
                      <a:cubicBezTo>
                        <a:pt x="13778" y="2880"/>
                        <a:pt x="13832" y="2592"/>
                        <a:pt x="13815" y="2016"/>
                      </a:cubicBezTo>
                      <a:cubicBezTo>
                        <a:pt x="13802" y="2016"/>
                        <a:pt x="13763" y="2592"/>
                        <a:pt x="13746" y="2304"/>
                      </a:cubicBezTo>
                      <a:cubicBezTo>
                        <a:pt x="13729" y="1728"/>
                        <a:pt x="13769" y="1440"/>
                        <a:pt x="13795" y="1152"/>
                      </a:cubicBezTo>
                      <a:cubicBezTo>
                        <a:pt x="13627" y="1152"/>
                        <a:pt x="13610" y="3744"/>
                        <a:pt x="13597" y="6048"/>
                      </a:cubicBezTo>
                      <a:cubicBezTo>
                        <a:pt x="13511" y="4896"/>
                        <a:pt x="13468" y="5184"/>
                        <a:pt x="13405" y="6624"/>
                      </a:cubicBezTo>
                      <a:cubicBezTo>
                        <a:pt x="13377" y="5760"/>
                        <a:pt x="13326" y="4896"/>
                        <a:pt x="13431" y="4896"/>
                      </a:cubicBezTo>
                      <a:cubicBezTo>
                        <a:pt x="13373" y="4608"/>
                        <a:pt x="13070" y="3456"/>
                        <a:pt x="13065" y="5472"/>
                      </a:cubicBezTo>
                      <a:cubicBezTo>
                        <a:pt x="13046" y="4896"/>
                        <a:pt x="12981" y="5184"/>
                        <a:pt x="12966" y="5472"/>
                      </a:cubicBezTo>
                      <a:cubicBezTo>
                        <a:pt x="12833" y="5184"/>
                        <a:pt x="12822" y="5184"/>
                        <a:pt x="12690" y="5184"/>
                      </a:cubicBezTo>
                      <a:lnTo>
                        <a:pt x="12727" y="5472"/>
                      </a:lnTo>
                      <a:cubicBezTo>
                        <a:pt x="12675" y="7776"/>
                        <a:pt x="12619" y="6048"/>
                        <a:pt x="12514" y="6336"/>
                      </a:cubicBezTo>
                      <a:lnTo>
                        <a:pt x="12516" y="6048"/>
                      </a:lnTo>
                      <a:cubicBezTo>
                        <a:pt x="12275" y="4320"/>
                        <a:pt x="12413" y="6912"/>
                        <a:pt x="12176" y="4896"/>
                      </a:cubicBezTo>
                      <a:lnTo>
                        <a:pt x="12189" y="6336"/>
                      </a:lnTo>
                      <a:cubicBezTo>
                        <a:pt x="12165" y="9216"/>
                        <a:pt x="11978" y="4320"/>
                        <a:pt x="11840" y="5472"/>
                      </a:cubicBezTo>
                      <a:lnTo>
                        <a:pt x="11889" y="6336"/>
                      </a:lnTo>
                      <a:cubicBezTo>
                        <a:pt x="11814" y="7488"/>
                        <a:pt x="11678" y="2304"/>
                        <a:pt x="11603" y="1728"/>
                      </a:cubicBezTo>
                      <a:cubicBezTo>
                        <a:pt x="11586" y="1440"/>
                        <a:pt x="11629" y="1440"/>
                        <a:pt x="11652" y="1152"/>
                      </a:cubicBezTo>
                      <a:cubicBezTo>
                        <a:pt x="11454" y="-288"/>
                        <a:pt x="11627" y="2880"/>
                        <a:pt x="11478" y="3456"/>
                      </a:cubicBezTo>
                      <a:cubicBezTo>
                        <a:pt x="11450" y="2304"/>
                        <a:pt x="11513" y="864"/>
                        <a:pt x="11413" y="576"/>
                      </a:cubicBezTo>
                      <a:cubicBezTo>
                        <a:pt x="11364" y="0"/>
                        <a:pt x="11125" y="3744"/>
                        <a:pt x="10989" y="1728"/>
                      </a:cubicBezTo>
                      <a:cubicBezTo>
                        <a:pt x="11019" y="2592"/>
                        <a:pt x="11049" y="3456"/>
                        <a:pt x="10981" y="4032"/>
                      </a:cubicBezTo>
                      <a:cubicBezTo>
                        <a:pt x="10875" y="4032"/>
                        <a:pt x="10696" y="864"/>
                        <a:pt x="10602" y="3456"/>
                      </a:cubicBezTo>
                      <a:cubicBezTo>
                        <a:pt x="10589" y="3168"/>
                        <a:pt x="10582" y="2880"/>
                        <a:pt x="10582" y="2592"/>
                      </a:cubicBezTo>
                      <a:cubicBezTo>
                        <a:pt x="10503" y="3456"/>
                        <a:pt x="10322" y="3744"/>
                        <a:pt x="10272" y="4896"/>
                      </a:cubicBezTo>
                      <a:cubicBezTo>
                        <a:pt x="10199" y="288"/>
                        <a:pt x="9772" y="7200"/>
                        <a:pt x="9775" y="2592"/>
                      </a:cubicBezTo>
                      <a:lnTo>
                        <a:pt x="9527" y="2880"/>
                      </a:lnTo>
                      <a:lnTo>
                        <a:pt x="9533" y="2304"/>
                      </a:lnTo>
                      <a:cubicBezTo>
                        <a:pt x="9376" y="2016"/>
                        <a:pt x="9320" y="3168"/>
                        <a:pt x="9264" y="4320"/>
                      </a:cubicBezTo>
                      <a:cubicBezTo>
                        <a:pt x="9228" y="3744"/>
                        <a:pt x="9256" y="3456"/>
                        <a:pt x="9258" y="3168"/>
                      </a:cubicBezTo>
                      <a:cubicBezTo>
                        <a:pt x="9027" y="2304"/>
                        <a:pt x="9004" y="2304"/>
                        <a:pt x="8810" y="4608"/>
                      </a:cubicBezTo>
                      <a:lnTo>
                        <a:pt x="8790" y="3168"/>
                      </a:lnTo>
                      <a:cubicBezTo>
                        <a:pt x="8737" y="4032"/>
                        <a:pt x="8457" y="864"/>
                        <a:pt x="8231" y="2304"/>
                      </a:cubicBezTo>
                      <a:cubicBezTo>
                        <a:pt x="8233" y="2304"/>
                        <a:pt x="8237" y="2016"/>
                        <a:pt x="8254" y="1728"/>
                      </a:cubicBezTo>
                      <a:cubicBezTo>
                        <a:pt x="8000" y="3456"/>
                        <a:pt x="7645" y="-2016"/>
                        <a:pt x="7552" y="2880"/>
                      </a:cubicBezTo>
                      <a:lnTo>
                        <a:pt x="7382" y="4032"/>
                      </a:lnTo>
                      <a:cubicBezTo>
                        <a:pt x="7600" y="4608"/>
                        <a:pt x="7350" y="6336"/>
                        <a:pt x="7440" y="7200"/>
                      </a:cubicBezTo>
                      <a:cubicBezTo>
                        <a:pt x="7354" y="7488"/>
                        <a:pt x="7218" y="5760"/>
                        <a:pt x="7324" y="5472"/>
                      </a:cubicBezTo>
                      <a:lnTo>
                        <a:pt x="7341" y="5760"/>
                      </a:lnTo>
                      <a:cubicBezTo>
                        <a:pt x="7380" y="2880"/>
                        <a:pt x="7070" y="4608"/>
                        <a:pt x="7076" y="2592"/>
                      </a:cubicBezTo>
                      <a:cubicBezTo>
                        <a:pt x="6648" y="2880"/>
                        <a:pt x="6230" y="1152"/>
                        <a:pt x="5829" y="864"/>
                      </a:cubicBezTo>
                      <a:lnTo>
                        <a:pt x="5877" y="3168"/>
                      </a:lnTo>
                      <a:lnTo>
                        <a:pt x="5737" y="2880"/>
                      </a:lnTo>
                      <a:cubicBezTo>
                        <a:pt x="5700" y="2304"/>
                        <a:pt x="5687" y="1152"/>
                        <a:pt x="5786" y="1440"/>
                      </a:cubicBezTo>
                      <a:cubicBezTo>
                        <a:pt x="5735" y="288"/>
                        <a:pt x="5618" y="2304"/>
                        <a:pt x="5616" y="2880"/>
                      </a:cubicBezTo>
                      <a:cubicBezTo>
                        <a:pt x="5420" y="2016"/>
                        <a:pt x="5694" y="576"/>
                        <a:pt x="5633" y="576"/>
                      </a:cubicBezTo>
                      <a:lnTo>
                        <a:pt x="5569" y="576"/>
                      </a:lnTo>
                      <a:cubicBezTo>
                        <a:pt x="5504" y="1440"/>
                        <a:pt x="5498" y="2304"/>
                        <a:pt x="5377" y="2304"/>
                      </a:cubicBezTo>
                      <a:cubicBezTo>
                        <a:pt x="5302" y="1728"/>
                        <a:pt x="5338" y="864"/>
                        <a:pt x="5308" y="864"/>
                      </a:cubicBezTo>
                      <a:cubicBezTo>
                        <a:pt x="5310" y="864"/>
                        <a:pt x="5300" y="576"/>
                        <a:pt x="5263" y="864"/>
                      </a:cubicBezTo>
                      <a:lnTo>
                        <a:pt x="5086" y="576"/>
                      </a:lnTo>
                      <a:lnTo>
                        <a:pt x="5157" y="2304"/>
                      </a:lnTo>
                      <a:cubicBezTo>
                        <a:pt x="5080" y="3168"/>
                        <a:pt x="4992" y="2304"/>
                        <a:pt x="5073" y="4032"/>
                      </a:cubicBezTo>
                      <a:cubicBezTo>
                        <a:pt x="4953" y="1152"/>
                        <a:pt x="4417" y="2880"/>
                        <a:pt x="4343" y="2016"/>
                      </a:cubicBezTo>
                      <a:cubicBezTo>
                        <a:pt x="4234" y="3168"/>
                        <a:pt x="4126" y="3168"/>
                        <a:pt x="3990" y="2880"/>
                      </a:cubicBezTo>
                      <a:cubicBezTo>
                        <a:pt x="4025" y="3456"/>
                        <a:pt x="4044" y="5184"/>
                        <a:pt x="3930" y="4896"/>
                      </a:cubicBezTo>
                      <a:cubicBezTo>
                        <a:pt x="3971" y="1152"/>
                        <a:pt x="3717" y="3168"/>
                        <a:pt x="3624" y="576"/>
                      </a:cubicBezTo>
                      <a:cubicBezTo>
                        <a:pt x="3708" y="2304"/>
                        <a:pt x="3297" y="864"/>
                        <a:pt x="3428" y="3456"/>
                      </a:cubicBezTo>
                      <a:cubicBezTo>
                        <a:pt x="3331" y="3168"/>
                        <a:pt x="3422" y="2016"/>
                        <a:pt x="3348" y="1152"/>
                      </a:cubicBezTo>
                      <a:cubicBezTo>
                        <a:pt x="3120" y="2592"/>
                        <a:pt x="2842" y="288"/>
                        <a:pt x="2560" y="576"/>
                      </a:cubicBezTo>
                      <a:cubicBezTo>
                        <a:pt x="2556" y="1152"/>
                        <a:pt x="2603" y="1728"/>
                        <a:pt x="2543" y="2592"/>
                      </a:cubicBezTo>
                      <a:lnTo>
                        <a:pt x="2392" y="288"/>
                      </a:lnTo>
                      <a:cubicBezTo>
                        <a:pt x="2336" y="576"/>
                        <a:pt x="2341" y="2880"/>
                        <a:pt x="2239" y="1152"/>
                      </a:cubicBezTo>
                      <a:cubicBezTo>
                        <a:pt x="2254" y="1728"/>
                        <a:pt x="2276" y="2304"/>
                        <a:pt x="2237" y="2304"/>
                      </a:cubicBezTo>
                      <a:cubicBezTo>
                        <a:pt x="1682" y="0"/>
                        <a:pt x="1104" y="4320"/>
                        <a:pt x="540" y="0"/>
                      </a:cubicBezTo>
                      <a:cubicBezTo>
                        <a:pt x="616" y="576"/>
                        <a:pt x="566" y="864"/>
                        <a:pt x="508" y="864"/>
                      </a:cubicBezTo>
                      <a:cubicBezTo>
                        <a:pt x="545" y="1152"/>
                        <a:pt x="506" y="2016"/>
                        <a:pt x="514" y="2880"/>
                      </a:cubicBezTo>
                      <a:lnTo>
                        <a:pt x="277" y="864"/>
                      </a:lnTo>
                      <a:cubicBezTo>
                        <a:pt x="234" y="2880"/>
                        <a:pt x="26" y="864"/>
                        <a:pt x="0" y="2880"/>
                      </a:cubicBezTo>
                      <a:lnTo>
                        <a:pt x="75" y="2304"/>
                      </a:lnTo>
                      <a:cubicBezTo>
                        <a:pt x="-24" y="4608"/>
                        <a:pt x="215" y="7200"/>
                        <a:pt x="200" y="10080"/>
                      </a:cubicBezTo>
                      <a:cubicBezTo>
                        <a:pt x="312" y="7488"/>
                        <a:pt x="493" y="13824"/>
                        <a:pt x="676" y="10368"/>
                      </a:cubicBezTo>
                      <a:cubicBezTo>
                        <a:pt x="717" y="10944"/>
                        <a:pt x="641" y="11232"/>
                        <a:pt x="663" y="11808"/>
                      </a:cubicBezTo>
                      <a:cubicBezTo>
                        <a:pt x="708" y="10656"/>
                        <a:pt x="764" y="10368"/>
                        <a:pt x="868" y="10944"/>
                      </a:cubicBezTo>
                      <a:lnTo>
                        <a:pt x="857" y="11232"/>
                      </a:lnTo>
                      <a:cubicBezTo>
                        <a:pt x="1148" y="10944"/>
                        <a:pt x="1272" y="12096"/>
                        <a:pt x="1600" y="12960"/>
                      </a:cubicBezTo>
                      <a:lnTo>
                        <a:pt x="1574" y="11520"/>
                      </a:lnTo>
                      <a:cubicBezTo>
                        <a:pt x="1645" y="11808"/>
                        <a:pt x="1660" y="12096"/>
                        <a:pt x="1692" y="12384"/>
                      </a:cubicBezTo>
                      <a:cubicBezTo>
                        <a:pt x="1774" y="10368"/>
                        <a:pt x="1496" y="12384"/>
                        <a:pt x="1570" y="10080"/>
                      </a:cubicBezTo>
                      <a:cubicBezTo>
                        <a:pt x="1662" y="12960"/>
                        <a:pt x="2065" y="10080"/>
                        <a:pt x="2127" y="13248"/>
                      </a:cubicBezTo>
                      <a:cubicBezTo>
                        <a:pt x="2235" y="13536"/>
                        <a:pt x="2095" y="11808"/>
                        <a:pt x="2203" y="11808"/>
                      </a:cubicBezTo>
                      <a:lnTo>
                        <a:pt x="2233" y="12672"/>
                      </a:lnTo>
                      <a:lnTo>
                        <a:pt x="2259" y="11520"/>
                      </a:lnTo>
                      <a:cubicBezTo>
                        <a:pt x="2330" y="11808"/>
                        <a:pt x="2366" y="12960"/>
                        <a:pt x="2369" y="13536"/>
                      </a:cubicBezTo>
                      <a:cubicBezTo>
                        <a:pt x="2351" y="13536"/>
                        <a:pt x="2319" y="13824"/>
                        <a:pt x="2302" y="13824"/>
                      </a:cubicBezTo>
                      <a:cubicBezTo>
                        <a:pt x="2392" y="14976"/>
                        <a:pt x="2560" y="13536"/>
                        <a:pt x="2593" y="13824"/>
                      </a:cubicBezTo>
                      <a:lnTo>
                        <a:pt x="2487" y="13248"/>
                      </a:lnTo>
                      <a:cubicBezTo>
                        <a:pt x="2782" y="12384"/>
                        <a:pt x="3142" y="13824"/>
                        <a:pt x="3428" y="12096"/>
                      </a:cubicBezTo>
                      <a:lnTo>
                        <a:pt x="3407" y="11232"/>
                      </a:lnTo>
                      <a:cubicBezTo>
                        <a:pt x="3624" y="10080"/>
                        <a:pt x="3581" y="12096"/>
                        <a:pt x="3818" y="11520"/>
                      </a:cubicBezTo>
                      <a:lnTo>
                        <a:pt x="3809" y="11808"/>
                      </a:lnTo>
                      <a:cubicBezTo>
                        <a:pt x="3859" y="10944"/>
                        <a:pt x="3921" y="10656"/>
                        <a:pt x="3988" y="10944"/>
                      </a:cubicBezTo>
                      <a:cubicBezTo>
                        <a:pt x="3928" y="11520"/>
                        <a:pt x="4100" y="12384"/>
                        <a:pt x="4023" y="13248"/>
                      </a:cubicBezTo>
                      <a:cubicBezTo>
                        <a:pt x="4257" y="11808"/>
                        <a:pt x="4139" y="12096"/>
                        <a:pt x="4294" y="9792"/>
                      </a:cubicBezTo>
                      <a:lnTo>
                        <a:pt x="4330" y="10944"/>
                      </a:lnTo>
                      <a:cubicBezTo>
                        <a:pt x="4382" y="9792"/>
                        <a:pt x="4386" y="9504"/>
                        <a:pt x="4507" y="9216"/>
                      </a:cubicBezTo>
                      <a:cubicBezTo>
                        <a:pt x="4408" y="10080"/>
                        <a:pt x="4582" y="10656"/>
                        <a:pt x="4473" y="12096"/>
                      </a:cubicBezTo>
                      <a:cubicBezTo>
                        <a:pt x="4725" y="14400"/>
                        <a:pt x="4845" y="9792"/>
                        <a:pt x="4959" y="13248"/>
                      </a:cubicBezTo>
                      <a:cubicBezTo>
                        <a:pt x="5076" y="10080"/>
                        <a:pt x="4744" y="11520"/>
                        <a:pt x="4809" y="10944"/>
                      </a:cubicBezTo>
                      <a:cubicBezTo>
                        <a:pt x="4755" y="9792"/>
                        <a:pt x="4903" y="8640"/>
                        <a:pt x="4981" y="8928"/>
                      </a:cubicBezTo>
                      <a:cubicBezTo>
                        <a:pt x="5061" y="8928"/>
                        <a:pt x="5116" y="12672"/>
                        <a:pt x="5319" y="12672"/>
                      </a:cubicBezTo>
                      <a:cubicBezTo>
                        <a:pt x="5297" y="12672"/>
                        <a:pt x="5297" y="12960"/>
                        <a:pt x="5276" y="12960"/>
                      </a:cubicBezTo>
                      <a:cubicBezTo>
                        <a:pt x="5351" y="13824"/>
                        <a:pt x="5424" y="11808"/>
                        <a:pt x="5517" y="13248"/>
                      </a:cubicBezTo>
                      <a:cubicBezTo>
                        <a:pt x="5569" y="11520"/>
                        <a:pt x="5636" y="13248"/>
                        <a:pt x="5651" y="10944"/>
                      </a:cubicBezTo>
                      <a:lnTo>
                        <a:pt x="5468" y="11520"/>
                      </a:lnTo>
                      <a:cubicBezTo>
                        <a:pt x="5571" y="10944"/>
                        <a:pt x="5670" y="8352"/>
                        <a:pt x="5842" y="9504"/>
                      </a:cubicBezTo>
                      <a:cubicBezTo>
                        <a:pt x="5829" y="10080"/>
                        <a:pt x="5778" y="10656"/>
                        <a:pt x="5741" y="10944"/>
                      </a:cubicBezTo>
                      <a:cubicBezTo>
                        <a:pt x="5793" y="11808"/>
                        <a:pt x="5838" y="10656"/>
                        <a:pt x="5892" y="11232"/>
                      </a:cubicBezTo>
                      <a:cubicBezTo>
                        <a:pt x="5877" y="13536"/>
                        <a:pt x="5668" y="11808"/>
                        <a:pt x="5556" y="13536"/>
                      </a:cubicBezTo>
                      <a:cubicBezTo>
                        <a:pt x="5610" y="14400"/>
                        <a:pt x="5767" y="11808"/>
                        <a:pt x="5711" y="14400"/>
                      </a:cubicBezTo>
                      <a:cubicBezTo>
                        <a:pt x="5791" y="11232"/>
                        <a:pt x="5909" y="14688"/>
                        <a:pt x="6045" y="12384"/>
                      </a:cubicBezTo>
                      <a:lnTo>
                        <a:pt x="6036" y="13824"/>
                      </a:lnTo>
                      <a:cubicBezTo>
                        <a:pt x="6058" y="13536"/>
                        <a:pt x="6103" y="12960"/>
                        <a:pt x="6142" y="12960"/>
                      </a:cubicBezTo>
                      <a:lnTo>
                        <a:pt x="6071" y="14688"/>
                      </a:lnTo>
                      <a:cubicBezTo>
                        <a:pt x="6180" y="13248"/>
                        <a:pt x="6282" y="16128"/>
                        <a:pt x="6387" y="15264"/>
                      </a:cubicBezTo>
                      <a:cubicBezTo>
                        <a:pt x="6167" y="15264"/>
                        <a:pt x="6338" y="13536"/>
                        <a:pt x="6245" y="12672"/>
                      </a:cubicBezTo>
                      <a:cubicBezTo>
                        <a:pt x="6518" y="10944"/>
                        <a:pt x="6402" y="16416"/>
                        <a:pt x="6708" y="15840"/>
                      </a:cubicBezTo>
                      <a:cubicBezTo>
                        <a:pt x="6667" y="15840"/>
                        <a:pt x="6553" y="14688"/>
                        <a:pt x="6618" y="14112"/>
                      </a:cubicBezTo>
                      <a:cubicBezTo>
                        <a:pt x="6676" y="14400"/>
                        <a:pt x="6751" y="14976"/>
                        <a:pt x="6788" y="15840"/>
                      </a:cubicBezTo>
                      <a:cubicBezTo>
                        <a:pt x="6990" y="15552"/>
                        <a:pt x="6757" y="14400"/>
                        <a:pt x="6844" y="13536"/>
                      </a:cubicBezTo>
                      <a:cubicBezTo>
                        <a:pt x="6913" y="15264"/>
                        <a:pt x="6943" y="12960"/>
                        <a:pt x="7031" y="12384"/>
                      </a:cubicBezTo>
                      <a:lnTo>
                        <a:pt x="7031" y="13824"/>
                      </a:lnTo>
                      <a:cubicBezTo>
                        <a:pt x="7264" y="14688"/>
                        <a:pt x="7093" y="10944"/>
                        <a:pt x="7300" y="12096"/>
                      </a:cubicBezTo>
                      <a:lnTo>
                        <a:pt x="7214" y="13824"/>
                      </a:lnTo>
                      <a:lnTo>
                        <a:pt x="7322" y="13536"/>
                      </a:lnTo>
                      <a:lnTo>
                        <a:pt x="7298" y="14976"/>
                      </a:lnTo>
                      <a:cubicBezTo>
                        <a:pt x="7416" y="13824"/>
                        <a:pt x="7453" y="14112"/>
                        <a:pt x="7569" y="14688"/>
                      </a:cubicBezTo>
                      <a:cubicBezTo>
                        <a:pt x="7541" y="13536"/>
                        <a:pt x="7584" y="12096"/>
                        <a:pt x="7686" y="12096"/>
                      </a:cubicBezTo>
                      <a:cubicBezTo>
                        <a:pt x="7757" y="12960"/>
                        <a:pt x="7647" y="13536"/>
                        <a:pt x="7793" y="13248"/>
                      </a:cubicBezTo>
                      <a:cubicBezTo>
                        <a:pt x="7759" y="14112"/>
                        <a:pt x="7724" y="15264"/>
                        <a:pt x="7660" y="13824"/>
                      </a:cubicBezTo>
                      <a:cubicBezTo>
                        <a:pt x="7653" y="14400"/>
                        <a:pt x="7628" y="14688"/>
                        <a:pt x="7621" y="15264"/>
                      </a:cubicBezTo>
                      <a:cubicBezTo>
                        <a:pt x="7696" y="16128"/>
                        <a:pt x="7811" y="15552"/>
                        <a:pt x="7862" y="15552"/>
                      </a:cubicBezTo>
                      <a:cubicBezTo>
                        <a:pt x="7843" y="15552"/>
                        <a:pt x="7819" y="15264"/>
                        <a:pt x="7806" y="15264"/>
                      </a:cubicBezTo>
                      <a:lnTo>
                        <a:pt x="8017" y="13248"/>
                      </a:lnTo>
                      <a:cubicBezTo>
                        <a:pt x="8050" y="13824"/>
                        <a:pt x="8024" y="14112"/>
                        <a:pt x="7998" y="14688"/>
                      </a:cubicBezTo>
                      <a:cubicBezTo>
                        <a:pt x="8039" y="14400"/>
                        <a:pt x="8069" y="13824"/>
                        <a:pt x="8131" y="13824"/>
                      </a:cubicBezTo>
                      <a:cubicBezTo>
                        <a:pt x="8116" y="14976"/>
                        <a:pt x="8119" y="16128"/>
                        <a:pt x="8030" y="16704"/>
                      </a:cubicBezTo>
                      <a:lnTo>
                        <a:pt x="8231" y="15264"/>
                      </a:lnTo>
                      <a:cubicBezTo>
                        <a:pt x="8243" y="15840"/>
                        <a:pt x="8334" y="16704"/>
                        <a:pt x="8308" y="17280"/>
                      </a:cubicBezTo>
                      <a:cubicBezTo>
                        <a:pt x="8418" y="17856"/>
                        <a:pt x="8579" y="14976"/>
                        <a:pt x="8728" y="15840"/>
                      </a:cubicBezTo>
                      <a:cubicBezTo>
                        <a:pt x="8734" y="15840"/>
                        <a:pt x="8750" y="15552"/>
                        <a:pt x="8782" y="15264"/>
                      </a:cubicBezTo>
                      <a:cubicBezTo>
                        <a:pt x="8920" y="15840"/>
                        <a:pt x="9042" y="17280"/>
                        <a:pt x="9206" y="15552"/>
                      </a:cubicBezTo>
                      <a:lnTo>
                        <a:pt x="9299" y="17568"/>
                      </a:lnTo>
                      <a:cubicBezTo>
                        <a:pt x="9428" y="17280"/>
                        <a:pt x="9174" y="14976"/>
                        <a:pt x="9387" y="14400"/>
                      </a:cubicBezTo>
                      <a:cubicBezTo>
                        <a:pt x="9538" y="13824"/>
                        <a:pt x="9443" y="16128"/>
                        <a:pt x="9497" y="16704"/>
                      </a:cubicBezTo>
                      <a:cubicBezTo>
                        <a:pt x="9572" y="15840"/>
                        <a:pt x="9704" y="13536"/>
                        <a:pt x="9841" y="15264"/>
                      </a:cubicBezTo>
                      <a:cubicBezTo>
                        <a:pt x="9796" y="15840"/>
                        <a:pt x="9760" y="15264"/>
                        <a:pt x="9716" y="1555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14" name="任意多边形 63"/>
                <p:cNvSpPr/>
                <p:nvPr/>
              </p:nvSpPr>
              <p:spPr>
                <a:xfrm rot="10800000" flipH="1">
                  <a:off x="2995670" y="11666"/>
                  <a:ext cx="12701" cy="12701"/>
                </a:xfrm>
                <a:custGeom>
                  <a:avLst/>
                  <a:gdLst/>
                  <a:ahLst/>
                  <a:cxnLst>
                    <a:cxn ang="0">
                      <a:pos x="wd2" y="hd2"/>
                    </a:cxn>
                    <a:cxn ang="5400000">
                      <a:pos x="wd2" y="hd2"/>
                    </a:cxn>
                    <a:cxn ang="10800000">
                      <a:pos x="wd2" y="hd2"/>
                    </a:cxn>
                    <a:cxn ang="16200000">
                      <a:pos x="wd2" y="hd2"/>
                    </a:cxn>
                  </a:cxnLst>
                  <a:rect l="0" t="0" r="r" b="b"/>
                  <a:pathLst>
                    <a:path w="17130" h="21600" extrusionOk="0">
                      <a:moveTo>
                        <a:pt x="17130" y="21600"/>
                      </a:moveTo>
                      <a:cubicBezTo>
                        <a:pt x="9930" y="14400"/>
                        <a:pt x="8130" y="7200"/>
                        <a:pt x="6330" y="0"/>
                      </a:cubicBezTo>
                      <a:cubicBezTo>
                        <a:pt x="-2670" y="7200"/>
                        <a:pt x="-4470" y="14400"/>
                        <a:pt x="1713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15" name="任意多边形 64"/>
                <p:cNvSpPr/>
                <p:nvPr/>
              </p:nvSpPr>
              <p:spPr>
                <a:xfrm rot="10800000" flipH="1">
                  <a:off x="1954191" y="639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960" y="0"/>
                      </a:lnTo>
                      <a:cubicBezTo>
                        <a:pt x="4320" y="21600"/>
                        <a:pt x="4320" y="21600"/>
                        <a:pt x="0" y="21600"/>
                      </a:cubicBez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16" name="任意多边形 65"/>
                <p:cNvSpPr/>
                <p:nvPr/>
              </p:nvSpPr>
              <p:spPr>
                <a:xfrm rot="10800000" flipH="1">
                  <a:off x="4082728" y="5864"/>
                  <a:ext cx="12701" cy="12701"/>
                </a:xfrm>
                <a:custGeom>
                  <a:avLst/>
                  <a:gdLst/>
                  <a:ahLst/>
                  <a:cxnLst>
                    <a:cxn ang="0">
                      <a:pos x="wd2" y="hd2"/>
                    </a:cxn>
                    <a:cxn ang="5400000">
                      <a:pos x="wd2" y="hd2"/>
                    </a:cxn>
                    <a:cxn ang="10800000">
                      <a:pos x="wd2" y="hd2"/>
                    </a:cxn>
                    <a:cxn ang="16200000">
                      <a:pos x="wd2" y="hd2"/>
                    </a:cxn>
                  </a:cxnLst>
                  <a:rect l="0" t="0" r="r" b="b"/>
                  <a:pathLst>
                    <a:path w="20884" h="21600" extrusionOk="0">
                      <a:moveTo>
                        <a:pt x="20884" y="21600"/>
                      </a:moveTo>
                      <a:cubicBezTo>
                        <a:pt x="9684" y="14400"/>
                        <a:pt x="4084" y="7200"/>
                        <a:pt x="84" y="0"/>
                      </a:cubicBezTo>
                      <a:cubicBezTo>
                        <a:pt x="-716" y="7200"/>
                        <a:pt x="4084" y="14400"/>
                        <a:pt x="20884"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17" name="任意多边形 66"/>
                <p:cNvSpPr/>
                <p:nvPr/>
              </p:nvSpPr>
              <p:spPr>
                <a:xfrm rot="10800000" flipH="1">
                  <a:off x="4730586" y="38572"/>
                  <a:ext cx="19880"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200"/>
                      </a:lnTo>
                      <a:cubicBezTo>
                        <a:pt x="10286" y="7200"/>
                        <a:pt x="13886" y="14400"/>
                        <a:pt x="19543" y="21600"/>
                      </a:cubicBezTo>
                      <a:cubicBezTo>
                        <a:pt x="19029" y="14400"/>
                        <a:pt x="14914"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18" name="任意多边形 67"/>
                <p:cNvSpPr/>
                <p:nvPr/>
              </p:nvSpPr>
              <p:spPr>
                <a:xfrm rot="10800000" flipH="1">
                  <a:off x="4919268" y="18525"/>
                  <a:ext cx="15683" cy="12701"/>
                </a:xfrm>
                <a:custGeom>
                  <a:avLst/>
                  <a:gdLst/>
                  <a:ahLst/>
                  <a:cxnLst>
                    <a:cxn ang="0">
                      <a:pos x="wd2" y="hd2"/>
                    </a:cxn>
                    <a:cxn ang="5400000">
                      <a:pos x="wd2" y="hd2"/>
                    </a:cxn>
                    <a:cxn ang="10800000">
                      <a:pos x="wd2" y="hd2"/>
                    </a:cxn>
                    <a:cxn ang="16200000">
                      <a:pos x="wd2" y="hd2"/>
                    </a:cxn>
                  </a:cxnLst>
                  <a:rect l="0" t="0" r="r" b="b"/>
                  <a:pathLst>
                    <a:path w="15213" h="21600" extrusionOk="0">
                      <a:moveTo>
                        <a:pt x="6291" y="21600"/>
                      </a:moveTo>
                      <a:cubicBezTo>
                        <a:pt x="9109" y="14400"/>
                        <a:pt x="12396" y="21600"/>
                        <a:pt x="15213" y="14400"/>
                      </a:cubicBezTo>
                      <a:lnTo>
                        <a:pt x="14274" y="0"/>
                      </a:lnTo>
                      <a:cubicBezTo>
                        <a:pt x="2065" y="0"/>
                        <a:pt x="-6387" y="14400"/>
                        <a:pt x="6291"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19" name="任意多边形 68"/>
                <p:cNvSpPr/>
                <p:nvPr/>
              </p:nvSpPr>
              <p:spPr>
                <a:xfrm rot="10800000" flipH="1">
                  <a:off x="4768755" y="27396"/>
                  <a:ext cx="28779" cy="12701"/>
                </a:xfrm>
                <a:custGeom>
                  <a:avLst/>
                  <a:gdLst/>
                  <a:ahLst/>
                  <a:cxnLst>
                    <a:cxn ang="0">
                      <a:pos x="wd2" y="hd2"/>
                    </a:cxn>
                    <a:cxn ang="5400000">
                      <a:pos x="wd2" y="hd2"/>
                    </a:cxn>
                    <a:cxn ang="10800000">
                      <a:pos x="wd2" y="hd2"/>
                    </a:cxn>
                    <a:cxn ang="16200000">
                      <a:pos x="wd2" y="hd2"/>
                    </a:cxn>
                  </a:cxnLst>
                  <a:rect l="0" t="0" r="r" b="b"/>
                  <a:pathLst>
                    <a:path w="20571" h="13988" extrusionOk="0">
                      <a:moveTo>
                        <a:pt x="0" y="5056"/>
                      </a:moveTo>
                      <a:cubicBezTo>
                        <a:pt x="1029" y="17399"/>
                        <a:pt x="10286" y="14313"/>
                        <a:pt x="20571" y="11228"/>
                      </a:cubicBezTo>
                      <a:lnTo>
                        <a:pt x="18514" y="11228"/>
                      </a:lnTo>
                      <a:cubicBezTo>
                        <a:pt x="21600" y="-4201"/>
                        <a:pt x="10629" y="-1115"/>
                        <a:pt x="0" y="5056"/>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20" name="任意多边形 69"/>
                <p:cNvSpPr/>
                <p:nvPr/>
              </p:nvSpPr>
              <p:spPr>
                <a:xfrm rot="10800000" flipH="1">
                  <a:off x="4800562" y="27200"/>
                  <a:ext cx="13118" cy="12701"/>
                </a:xfrm>
                <a:custGeom>
                  <a:avLst/>
                  <a:gdLst/>
                  <a:ahLst/>
                  <a:cxnLst>
                    <a:cxn ang="0">
                      <a:pos x="wd2" y="hd2"/>
                    </a:cxn>
                    <a:cxn ang="5400000">
                      <a:pos x="wd2" y="hd2"/>
                    </a:cxn>
                    <a:cxn ang="10800000">
                      <a:pos x="wd2" y="hd2"/>
                    </a:cxn>
                    <a:cxn ang="16200000">
                      <a:pos x="wd2" y="hd2"/>
                    </a:cxn>
                  </a:cxnLst>
                  <a:rect l="0" t="0" r="r" b="b"/>
                  <a:pathLst>
                    <a:path w="19793" h="9600" extrusionOk="0">
                      <a:moveTo>
                        <a:pt x="0" y="9600"/>
                      </a:moveTo>
                      <a:cubicBezTo>
                        <a:pt x="6968" y="9600"/>
                        <a:pt x="13239" y="9600"/>
                        <a:pt x="19510" y="9600"/>
                      </a:cubicBezTo>
                      <a:cubicBezTo>
                        <a:pt x="21600" y="-12000"/>
                        <a:pt x="11845" y="96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21" name="任意多边形 70"/>
                <p:cNvSpPr/>
                <p:nvPr/>
              </p:nvSpPr>
              <p:spPr>
                <a:xfrm rot="10800000" flipH="1">
                  <a:off x="4609987" y="37943"/>
                  <a:ext cx="21927" cy="12701"/>
                </a:xfrm>
                <a:custGeom>
                  <a:avLst/>
                  <a:gdLst/>
                  <a:ahLst/>
                  <a:cxnLst>
                    <a:cxn ang="0">
                      <a:pos x="wd2" y="hd2"/>
                    </a:cxn>
                    <a:cxn ang="5400000">
                      <a:pos x="wd2" y="hd2"/>
                    </a:cxn>
                    <a:cxn ang="10800000">
                      <a:pos x="wd2" y="hd2"/>
                    </a:cxn>
                    <a:cxn ang="16200000">
                      <a:pos x="wd2" y="hd2"/>
                    </a:cxn>
                  </a:cxnLst>
                  <a:rect l="0" t="0" r="r" b="b"/>
                  <a:pathLst>
                    <a:path w="9163" h="9351" extrusionOk="0">
                      <a:moveTo>
                        <a:pt x="5509" y="8469"/>
                      </a:moveTo>
                      <a:cubicBezTo>
                        <a:pt x="8283" y="10269"/>
                        <a:pt x="7292" y="-531"/>
                        <a:pt x="8878" y="3069"/>
                      </a:cubicBezTo>
                      <a:cubicBezTo>
                        <a:pt x="11850" y="-7731"/>
                        <a:pt x="-9750" y="13869"/>
                        <a:pt x="5509" y="846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22" name="任意多边形 71"/>
                <p:cNvSpPr/>
                <p:nvPr/>
              </p:nvSpPr>
              <p:spPr>
                <a:xfrm rot="10800000" flipH="1">
                  <a:off x="4767164" y="19580"/>
                  <a:ext cx="1351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800" y="0"/>
                      </a:lnTo>
                      <a:lnTo>
                        <a:pt x="0" y="1728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23" name="任意多边形 72"/>
                <p:cNvSpPr/>
                <p:nvPr/>
              </p:nvSpPr>
              <p:spPr>
                <a:xfrm rot="10800000" flipH="1">
                  <a:off x="4668237" y="21393"/>
                  <a:ext cx="28952" cy="12701"/>
                </a:xfrm>
                <a:custGeom>
                  <a:avLst/>
                  <a:gdLst/>
                  <a:ahLst/>
                  <a:cxnLst>
                    <a:cxn ang="0">
                      <a:pos x="wd2" y="hd2"/>
                    </a:cxn>
                    <a:cxn ang="5400000">
                      <a:pos x="wd2" y="hd2"/>
                    </a:cxn>
                    <a:cxn ang="10800000">
                      <a:pos x="wd2" y="hd2"/>
                    </a:cxn>
                    <a:cxn ang="16200000">
                      <a:pos x="wd2" y="hd2"/>
                    </a:cxn>
                  </a:cxnLst>
                  <a:rect l="0" t="0" r="r" b="b"/>
                  <a:pathLst>
                    <a:path w="21254" h="15514" extrusionOk="0">
                      <a:moveTo>
                        <a:pt x="8" y="8314"/>
                      </a:moveTo>
                      <a:lnTo>
                        <a:pt x="17005" y="15514"/>
                      </a:lnTo>
                      <a:cubicBezTo>
                        <a:pt x="16651" y="8314"/>
                        <a:pt x="18775" y="8314"/>
                        <a:pt x="21254" y="8314"/>
                      </a:cubicBezTo>
                      <a:cubicBezTo>
                        <a:pt x="10985" y="1114"/>
                        <a:pt x="-346" y="-6086"/>
                        <a:pt x="8" y="831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24" name="任意多边形 73"/>
                <p:cNvSpPr/>
                <p:nvPr/>
              </p:nvSpPr>
              <p:spPr>
                <a:xfrm rot="10800000" flipH="1">
                  <a:off x="4697188" y="21163"/>
                  <a:ext cx="18290"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526" y="21600"/>
                        <a:pt x="17053" y="21600"/>
                        <a:pt x="21600" y="0"/>
                      </a:cubicBezTo>
                      <a:cubicBezTo>
                        <a:pt x="17053" y="0"/>
                        <a:pt x="6821" y="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25" name="任意多边形 74"/>
                <p:cNvSpPr/>
                <p:nvPr/>
              </p:nvSpPr>
              <p:spPr>
                <a:xfrm rot="10800000" flipH="1">
                  <a:off x="4726610" y="17470"/>
                  <a:ext cx="2306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166" y="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26" name="任意多边形 75"/>
                <p:cNvSpPr/>
                <p:nvPr/>
              </p:nvSpPr>
              <p:spPr>
                <a:xfrm rot="10800000" flipH="1">
                  <a:off x="4400890" y="21163"/>
                  <a:ext cx="26174" cy="12701"/>
                </a:xfrm>
                <a:custGeom>
                  <a:avLst/>
                  <a:gdLst/>
                  <a:ahLst/>
                  <a:cxnLst>
                    <a:cxn ang="0">
                      <a:pos x="wd2" y="hd2"/>
                    </a:cxn>
                    <a:cxn ang="5400000">
                      <a:pos x="wd2" y="hd2"/>
                    </a:cxn>
                    <a:cxn ang="10800000">
                      <a:pos x="wd2" y="hd2"/>
                    </a:cxn>
                    <a:cxn ang="16200000">
                      <a:pos x="wd2" y="hd2"/>
                    </a:cxn>
                  </a:cxnLst>
                  <a:rect l="0" t="0" r="r" b="b"/>
                  <a:pathLst>
                    <a:path w="18230" h="21600" extrusionOk="0">
                      <a:moveTo>
                        <a:pt x="17620" y="0"/>
                      </a:moveTo>
                      <a:lnTo>
                        <a:pt x="340" y="5400"/>
                      </a:lnTo>
                      <a:cubicBezTo>
                        <a:pt x="-1322" y="16200"/>
                        <a:pt x="3330" y="21600"/>
                        <a:pt x="9644" y="21600"/>
                      </a:cubicBezTo>
                      <a:cubicBezTo>
                        <a:pt x="13632" y="10800"/>
                        <a:pt x="20278" y="10800"/>
                        <a:pt x="176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27" name="任意多边形 76"/>
                <p:cNvSpPr/>
                <p:nvPr/>
              </p:nvSpPr>
              <p:spPr>
                <a:xfrm rot="10800000" flipH="1">
                  <a:off x="4488462" y="1272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2343"/>
                      </a:moveTo>
                      <a:cubicBezTo>
                        <a:pt x="9504" y="9257"/>
                        <a:pt x="8640" y="6171"/>
                        <a:pt x="1728" y="0"/>
                      </a:cubicBezTo>
                      <a:lnTo>
                        <a:pt x="0" y="21600"/>
                      </a:lnTo>
                      <a:lnTo>
                        <a:pt x="21600" y="12343"/>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28" name="任意多边形 77"/>
                <p:cNvSpPr/>
                <p:nvPr/>
              </p:nvSpPr>
              <p:spPr>
                <a:xfrm rot="10800000" flipH="1">
                  <a:off x="4410728" y="9029"/>
                  <a:ext cx="27442" cy="12701"/>
                </a:xfrm>
                <a:custGeom>
                  <a:avLst/>
                  <a:gdLst/>
                  <a:ahLst/>
                  <a:cxnLst>
                    <a:cxn ang="0">
                      <a:pos x="wd2" y="hd2"/>
                    </a:cxn>
                    <a:cxn ang="5400000">
                      <a:pos x="wd2" y="hd2"/>
                    </a:cxn>
                    <a:cxn ang="10800000">
                      <a:pos x="wd2" y="hd2"/>
                    </a:cxn>
                    <a:cxn ang="16200000">
                      <a:pos x="wd2" y="hd2"/>
                    </a:cxn>
                  </a:cxnLst>
                  <a:rect l="0" t="0" r="r" b="b"/>
                  <a:pathLst>
                    <a:path w="10073" h="21600" extrusionOk="0">
                      <a:moveTo>
                        <a:pt x="6528" y="0"/>
                      </a:moveTo>
                      <a:cubicBezTo>
                        <a:pt x="5650" y="5400"/>
                        <a:pt x="-6643" y="21600"/>
                        <a:pt x="4947" y="21600"/>
                      </a:cubicBezTo>
                      <a:cubicBezTo>
                        <a:pt x="5825" y="10800"/>
                        <a:pt x="14957" y="5400"/>
                        <a:pt x="652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29" name="任意多边形 78"/>
                <p:cNvSpPr/>
                <p:nvPr/>
              </p:nvSpPr>
              <p:spPr>
                <a:xfrm rot="10800000" flipH="1">
                  <a:off x="4053493" y="2116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9938"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30" name="任意多边形 79"/>
                <p:cNvSpPr/>
                <p:nvPr/>
              </p:nvSpPr>
              <p:spPr>
                <a:xfrm rot="10800000" flipH="1">
                  <a:off x="3726432" y="2801"/>
                  <a:ext cx="37527" cy="12701"/>
                </a:xfrm>
                <a:custGeom>
                  <a:avLst/>
                  <a:gdLst/>
                  <a:ahLst/>
                  <a:cxnLst>
                    <a:cxn ang="0">
                      <a:pos x="wd2" y="hd2"/>
                    </a:cxn>
                    <a:cxn ang="5400000">
                      <a:pos x="wd2" y="hd2"/>
                    </a:cxn>
                    <a:cxn ang="10800000">
                      <a:pos x="wd2" y="hd2"/>
                    </a:cxn>
                    <a:cxn ang="16200000">
                      <a:pos x="wd2" y="hd2"/>
                    </a:cxn>
                  </a:cxnLst>
                  <a:rect l="0" t="0" r="r" b="b"/>
                  <a:pathLst>
                    <a:path w="16710" h="17913" extrusionOk="0">
                      <a:moveTo>
                        <a:pt x="1221" y="17280"/>
                      </a:moveTo>
                      <a:cubicBezTo>
                        <a:pt x="14480" y="21600"/>
                        <a:pt x="4429" y="2160"/>
                        <a:pt x="16191" y="8640"/>
                      </a:cubicBezTo>
                      <a:cubicBezTo>
                        <a:pt x="19399" y="4320"/>
                        <a:pt x="6567" y="4320"/>
                        <a:pt x="9775" y="0"/>
                      </a:cubicBezTo>
                      <a:cubicBezTo>
                        <a:pt x="1862" y="4320"/>
                        <a:pt x="-2201" y="2160"/>
                        <a:pt x="1221" y="1728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31" name="任意多边形 80"/>
                <p:cNvSpPr/>
                <p:nvPr/>
              </p:nvSpPr>
              <p:spPr>
                <a:xfrm rot="10800000" flipH="1">
                  <a:off x="3746549" y="691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cubicBezTo>
                        <a:pt x="9095" y="10800"/>
                        <a:pt x="3411" y="108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32" name="任意多边形 81"/>
                <p:cNvSpPr/>
                <p:nvPr/>
              </p:nvSpPr>
              <p:spPr>
                <a:xfrm rot="10800000" flipH="1">
                  <a:off x="32602" y="48595"/>
                  <a:ext cx="19086"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13846" y="21600"/>
                      </a:lnTo>
                      <a:lnTo>
                        <a:pt x="21600"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33" name="任意多边形 82"/>
                <p:cNvSpPr/>
                <p:nvPr/>
              </p:nvSpPr>
              <p:spPr>
                <a:xfrm rot="10800000" flipH="1">
                  <a:off x="0" y="45957"/>
                  <a:ext cx="1510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525" y="0"/>
                      </a:lnTo>
                      <a:lnTo>
                        <a:pt x="0" y="18000"/>
                      </a:lnTo>
                      <a:cubicBezTo>
                        <a:pt x="5400" y="18000"/>
                        <a:pt x="17550" y="180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34" name="任意多边形 83"/>
                <p:cNvSpPr/>
                <p:nvPr/>
              </p:nvSpPr>
              <p:spPr>
                <a:xfrm rot="10800000" flipH="1">
                  <a:off x="2568464" y="62"/>
                  <a:ext cx="16699" cy="12701"/>
                </a:xfrm>
                <a:custGeom>
                  <a:avLst/>
                  <a:gdLst/>
                  <a:ahLst/>
                  <a:cxnLst>
                    <a:cxn ang="0">
                      <a:pos x="wd2" y="hd2"/>
                    </a:cxn>
                    <a:cxn ang="5400000">
                      <a:pos x="wd2" y="hd2"/>
                    </a:cxn>
                    <a:cxn ang="10800000">
                      <a:pos x="wd2" y="hd2"/>
                    </a:cxn>
                    <a:cxn ang="16200000">
                      <a:pos x="wd2" y="hd2"/>
                    </a:cxn>
                  </a:cxnLst>
                  <a:rect l="0" t="0" r="r" b="b"/>
                  <a:pathLst>
                    <a:path w="21600" h="21600" extrusionOk="0">
                      <a:moveTo>
                        <a:pt x="19694" y="21600"/>
                      </a:moveTo>
                      <a:lnTo>
                        <a:pt x="21600" y="10800"/>
                      </a:lnTo>
                      <a:cubicBezTo>
                        <a:pt x="17788" y="5400"/>
                        <a:pt x="11435" y="5400"/>
                        <a:pt x="0" y="0"/>
                      </a:cubicBezTo>
                      <a:lnTo>
                        <a:pt x="19694"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35" name="任意多边形 84"/>
                <p:cNvSpPr/>
                <p:nvPr/>
              </p:nvSpPr>
              <p:spPr>
                <a:xfrm rot="10800000" flipH="1">
                  <a:off x="2321966" y="586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0165" y="21600"/>
                      </a:moveTo>
                      <a:lnTo>
                        <a:pt x="21600" y="21600"/>
                      </a:lnTo>
                      <a:lnTo>
                        <a:pt x="0" y="0"/>
                      </a:lnTo>
                      <a:lnTo>
                        <a:pt x="10165"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36" name="任意多边形 85"/>
                <p:cNvSpPr/>
                <p:nvPr/>
              </p:nvSpPr>
              <p:spPr>
                <a:xfrm rot="10800000" flipH="1">
                  <a:off x="2114098" y="-1"/>
                  <a:ext cx="28145" cy="12702"/>
                </a:xfrm>
                <a:custGeom>
                  <a:avLst/>
                  <a:gdLst/>
                  <a:ahLst/>
                  <a:cxnLst>
                    <a:cxn ang="0">
                      <a:pos x="wd2" y="hd2"/>
                    </a:cxn>
                    <a:cxn ang="5400000">
                      <a:pos x="wd2" y="hd2"/>
                    </a:cxn>
                    <a:cxn ang="10800000">
                      <a:pos x="wd2" y="hd2"/>
                    </a:cxn>
                    <a:cxn ang="16200000">
                      <a:pos x="wd2" y="hd2"/>
                    </a:cxn>
                  </a:cxnLst>
                  <a:rect l="0" t="0" r="r" b="b"/>
                  <a:pathLst>
                    <a:path w="20118" h="8611" extrusionOk="0">
                      <a:moveTo>
                        <a:pt x="232" y="7831"/>
                      </a:moveTo>
                      <a:cubicBezTo>
                        <a:pt x="6404" y="10531"/>
                        <a:pt x="13947" y="5131"/>
                        <a:pt x="20118" y="7831"/>
                      </a:cubicBezTo>
                      <a:cubicBezTo>
                        <a:pt x="6404" y="10531"/>
                        <a:pt x="-1482" y="-11069"/>
                        <a:pt x="232" y="783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nvGrpSpPr>
              <p:cNvPr id="1012" name="Group 618"/>
              <p:cNvGrpSpPr/>
              <p:nvPr/>
            </p:nvGrpSpPr>
            <p:grpSpPr>
              <a:xfrm>
                <a:off x="32381" y="-1"/>
                <a:ext cx="45098" cy="4115281"/>
                <a:chOff x="0" y="0"/>
                <a:chExt cx="45096" cy="4115278"/>
              </a:xfrm>
            </p:grpSpPr>
            <p:sp>
              <p:nvSpPr>
                <p:cNvPr id="938" name="任意多边形 619"/>
                <p:cNvSpPr/>
                <p:nvPr/>
              </p:nvSpPr>
              <p:spPr>
                <a:xfrm rot="5400000" flipH="1">
                  <a:off x="23254" y="3866"/>
                  <a:ext cx="20434" cy="12701"/>
                </a:xfrm>
                <a:custGeom>
                  <a:avLst/>
                  <a:gdLst/>
                  <a:ahLst/>
                  <a:cxnLst>
                    <a:cxn ang="0">
                      <a:pos x="wd2" y="hd2"/>
                    </a:cxn>
                    <a:cxn ang="5400000">
                      <a:pos x="wd2" y="hd2"/>
                    </a:cxn>
                    <a:cxn ang="10800000">
                      <a:pos x="wd2" y="hd2"/>
                    </a:cxn>
                    <a:cxn ang="16200000">
                      <a:pos x="wd2" y="hd2"/>
                    </a:cxn>
                  </a:cxnLst>
                  <a:rect l="0" t="0" r="r" b="b"/>
                  <a:pathLst>
                    <a:path w="17853" h="21600" extrusionOk="0">
                      <a:moveTo>
                        <a:pt x="5925" y="21600"/>
                      </a:moveTo>
                      <a:lnTo>
                        <a:pt x="17853" y="10800"/>
                      </a:lnTo>
                      <a:cubicBezTo>
                        <a:pt x="15596" y="7200"/>
                        <a:pt x="4635" y="3600"/>
                        <a:pt x="8826" y="0"/>
                      </a:cubicBezTo>
                      <a:cubicBezTo>
                        <a:pt x="-3747" y="3600"/>
                        <a:pt x="-1168" y="10800"/>
                        <a:pt x="592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39" name="任意多边形 620"/>
                <p:cNvSpPr/>
                <p:nvPr/>
              </p:nvSpPr>
              <p:spPr>
                <a:xfrm rot="5400000" flipH="1">
                  <a:off x="23895" y="17134"/>
                  <a:ext cx="12701" cy="12701"/>
                </a:xfrm>
                <a:custGeom>
                  <a:avLst/>
                  <a:gdLst/>
                  <a:ahLst/>
                  <a:cxnLst>
                    <a:cxn ang="0">
                      <a:pos x="wd2" y="hd2"/>
                    </a:cxn>
                    <a:cxn ang="5400000">
                      <a:pos x="wd2" y="hd2"/>
                    </a:cxn>
                    <a:cxn ang="10800000">
                      <a:pos x="wd2" y="hd2"/>
                    </a:cxn>
                    <a:cxn ang="16200000">
                      <a:pos x="wd2" y="hd2"/>
                    </a:cxn>
                  </a:cxnLst>
                  <a:rect l="0" t="0" r="r" b="b"/>
                  <a:pathLst>
                    <a:path w="21600" h="17894" extrusionOk="0">
                      <a:moveTo>
                        <a:pt x="0" y="17894"/>
                      </a:moveTo>
                      <a:lnTo>
                        <a:pt x="21600" y="7094"/>
                      </a:lnTo>
                      <a:cubicBezTo>
                        <a:pt x="17280" y="-3706"/>
                        <a:pt x="11880" y="-3706"/>
                        <a:pt x="0" y="1789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40" name="任意多边形 621"/>
                <p:cNvSpPr/>
                <p:nvPr/>
              </p:nvSpPr>
              <p:spPr>
                <a:xfrm rot="5400000" flipH="1">
                  <a:off x="22520" y="5701"/>
                  <a:ext cx="15451" cy="12701"/>
                </a:xfrm>
                <a:custGeom>
                  <a:avLst/>
                  <a:gdLst/>
                  <a:ahLst/>
                  <a:cxnLst>
                    <a:cxn ang="0">
                      <a:pos x="wd2" y="hd2"/>
                    </a:cxn>
                    <a:cxn ang="5400000">
                      <a:pos x="wd2" y="hd2"/>
                    </a:cxn>
                    <a:cxn ang="10800000">
                      <a:pos x="wd2" y="hd2"/>
                    </a:cxn>
                    <a:cxn ang="16200000">
                      <a:pos x="wd2" y="hd2"/>
                    </a:cxn>
                  </a:cxnLst>
                  <a:rect l="0" t="0" r="r" b="b"/>
                  <a:pathLst>
                    <a:path w="21600" h="13708" extrusionOk="0">
                      <a:moveTo>
                        <a:pt x="21600" y="0"/>
                      </a:moveTo>
                      <a:lnTo>
                        <a:pt x="0" y="7200"/>
                      </a:lnTo>
                      <a:cubicBezTo>
                        <a:pt x="2634" y="10800"/>
                        <a:pt x="3161" y="21600"/>
                        <a:pt x="10010" y="3600"/>
                      </a:cubicBezTo>
                      <a:cubicBezTo>
                        <a:pt x="7902" y="10800"/>
                        <a:pt x="12117" y="3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41" name="任意多边形 15"/>
                <p:cNvSpPr/>
                <p:nvPr/>
              </p:nvSpPr>
              <p:spPr>
                <a:xfrm rot="5400000" flipH="1">
                  <a:off x="24761" y="86325"/>
                  <a:ext cx="16014" cy="12701"/>
                </a:xfrm>
                <a:custGeom>
                  <a:avLst/>
                  <a:gdLst/>
                  <a:ahLst/>
                  <a:cxnLst>
                    <a:cxn ang="0">
                      <a:pos x="wd2" y="hd2"/>
                    </a:cxn>
                    <a:cxn ang="5400000">
                      <a:pos x="wd2" y="hd2"/>
                    </a:cxn>
                    <a:cxn ang="10800000">
                      <a:pos x="wd2" y="hd2"/>
                    </a:cxn>
                    <a:cxn ang="16200000">
                      <a:pos x="wd2" y="hd2"/>
                    </a:cxn>
                  </a:cxnLst>
                  <a:rect l="0" t="0" r="r" b="b"/>
                  <a:pathLst>
                    <a:path w="20728" h="21600" extrusionOk="0">
                      <a:moveTo>
                        <a:pt x="88" y="0"/>
                      </a:moveTo>
                      <a:cubicBezTo>
                        <a:pt x="-872" y="3600"/>
                        <a:pt x="6328" y="14400"/>
                        <a:pt x="7768" y="21600"/>
                      </a:cubicBezTo>
                      <a:lnTo>
                        <a:pt x="20728" y="14400"/>
                      </a:lnTo>
                      <a:cubicBezTo>
                        <a:pt x="14008" y="10800"/>
                        <a:pt x="1048" y="7200"/>
                        <a:pt x="8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42" name="任意多边形 16"/>
                <p:cNvSpPr/>
                <p:nvPr/>
              </p:nvSpPr>
              <p:spPr>
                <a:xfrm rot="5400000" flipH="1">
                  <a:off x="22932" y="95932"/>
                  <a:ext cx="15452" cy="12701"/>
                </a:xfrm>
                <a:custGeom>
                  <a:avLst/>
                  <a:gdLst/>
                  <a:ahLst/>
                  <a:cxnLst>
                    <a:cxn ang="0">
                      <a:pos x="wd2" y="hd2"/>
                    </a:cxn>
                    <a:cxn ang="5400000">
                      <a:pos x="wd2" y="hd2"/>
                    </a:cxn>
                    <a:cxn ang="10800000">
                      <a:pos x="wd2" y="hd2"/>
                    </a:cxn>
                    <a:cxn ang="16200000">
                      <a:pos x="wd2" y="hd2"/>
                    </a:cxn>
                  </a:cxnLst>
                  <a:rect l="0" t="0" r="r" b="b"/>
                  <a:pathLst>
                    <a:path w="20770" h="21600" extrusionOk="0">
                      <a:moveTo>
                        <a:pt x="20618" y="0"/>
                      </a:moveTo>
                      <a:lnTo>
                        <a:pt x="0" y="21600"/>
                      </a:lnTo>
                      <a:cubicBezTo>
                        <a:pt x="18164" y="21600"/>
                        <a:pt x="21600" y="14400"/>
                        <a:pt x="2061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43" name="任意多边形 17"/>
                <p:cNvSpPr/>
                <p:nvPr/>
              </p:nvSpPr>
              <p:spPr>
                <a:xfrm rot="5400000" flipH="1">
                  <a:off x="11647" y="13117"/>
                  <a:ext cx="30284" cy="12701"/>
                </a:xfrm>
                <a:custGeom>
                  <a:avLst/>
                  <a:gdLst/>
                  <a:ahLst/>
                  <a:cxnLst>
                    <a:cxn ang="0">
                      <a:pos x="wd2" y="hd2"/>
                    </a:cxn>
                    <a:cxn ang="5400000">
                      <a:pos x="wd2" y="hd2"/>
                    </a:cxn>
                    <a:cxn ang="10800000">
                      <a:pos x="wd2" y="hd2"/>
                    </a:cxn>
                    <a:cxn ang="16200000">
                      <a:pos x="wd2" y="hd2"/>
                    </a:cxn>
                  </a:cxnLst>
                  <a:rect l="0" t="0" r="r" b="b"/>
                  <a:pathLst>
                    <a:path w="21600" h="21600" extrusionOk="0">
                      <a:moveTo>
                        <a:pt x="3688" y="21600"/>
                      </a:moveTo>
                      <a:lnTo>
                        <a:pt x="21600" y="0"/>
                      </a:lnTo>
                      <a:lnTo>
                        <a:pt x="0" y="21600"/>
                      </a:lnTo>
                      <a:lnTo>
                        <a:pt x="3688"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44" name="任意多边形 18"/>
                <p:cNvSpPr/>
                <p:nvPr/>
              </p:nvSpPr>
              <p:spPr>
                <a:xfrm rot="5400000" flipH="1">
                  <a:off x="27152" y="152173"/>
                  <a:ext cx="15452" cy="12701"/>
                </a:xfrm>
                <a:custGeom>
                  <a:avLst/>
                  <a:gdLst/>
                  <a:ahLst/>
                  <a:cxnLst>
                    <a:cxn ang="0">
                      <a:pos x="wd2" y="hd2"/>
                    </a:cxn>
                    <a:cxn ang="5400000">
                      <a:pos x="wd2" y="hd2"/>
                    </a:cxn>
                    <a:cxn ang="10800000">
                      <a:pos x="wd2" y="hd2"/>
                    </a:cxn>
                    <a:cxn ang="16200000">
                      <a:pos x="wd2" y="hd2"/>
                    </a:cxn>
                  </a:cxnLst>
                  <a:rect l="0" t="0" r="r" b="b"/>
                  <a:pathLst>
                    <a:path w="21600" h="21600" extrusionOk="0">
                      <a:moveTo>
                        <a:pt x="9771" y="17280"/>
                      </a:moveTo>
                      <a:lnTo>
                        <a:pt x="21600" y="0"/>
                      </a:lnTo>
                      <a:lnTo>
                        <a:pt x="0" y="21600"/>
                      </a:lnTo>
                      <a:lnTo>
                        <a:pt x="9771" y="1728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45" name="任意多边形 19"/>
                <p:cNvSpPr/>
                <p:nvPr/>
              </p:nvSpPr>
              <p:spPr>
                <a:xfrm rot="5400000" flipH="1">
                  <a:off x="19995" y="206114"/>
                  <a:ext cx="31173" cy="12701"/>
                </a:xfrm>
                <a:custGeom>
                  <a:avLst/>
                  <a:gdLst/>
                  <a:ahLst/>
                  <a:cxnLst>
                    <a:cxn ang="0">
                      <a:pos x="wd2" y="hd2"/>
                    </a:cxn>
                    <a:cxn ang="5400000">
                      <a:pos x="wd2" y="hd2"/>
                    </a:cxn>
                    <a:cxn ang="10800000">
                      <a:pos x="wd2" y="hd2"/>
                    </a:cxn>
                    <a:cxn ang="16200000">
                      <a:pos x="wd2" y="hd2"/>
                    </a:cxn>
                  </a:cxnLst>
                  <a:rect l="0" t="0" r="r" b="b"/>
                  <a:pathLst>
                    <a:path w="18784" h="21600" extrusionOk="0">
                      <a:moveTo>
                        <a:pt x="17853" y="21600"/>
                      </a:moveTo>
                      <a:cubicBezTo>
                        <a:pt x="21600" y="10800"/>
                        <a:pt x="12563" y="3600"/>
                        <a:pt x="16531" y="0"/>
                      </a:cubicBezTo>
                      <a:cubicBezTo>
                        <a:pt x="10359" y="0"/>
                        <a:pt x="4849" y="7200"/>
                        <a:pt x="0" y="18000"/>
                      </a:cubicBezTo>
                      <a:cubicBezTo>
                        <a:pt x="5290" y="10800"/>
                        <a:pt x="10800" y="14400"/>
                        <a:pt x="17853"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46" name="任意多边形 20"/>
                <p:cNvSpPr/>
                <p:nvPr/>
              </p:nvSpPr>
              <p:spPr>
                <a:xfrm rot="5400000" flipH="1">
                  <a:off x="27024" y="228499"/>
                  <a:ext cx="13598"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600" y="14400"/>
                        <a:pt x="13800" y="7200"/>
                        <a:pt x="21600" y="0"/>
                      </a:cubicBezTo>
                      <a:cubicBezTo>
                        <a:pt x="14400" y="0"/>
                        <a:pt x="7200" y="72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47" name="任意多边形 21"/>
                <p:cNvSpPr/>
                <p:nvPr/>
              </p:nvSpPr>
              <p:spPr>
                <a:xfrm rot="5400000" flipH="1">
                  <a:off x="25011" y="13610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575" y="17280"/>
                        <a:pt x="15525" y="4320"/>
                        <a:pt x="0" y="0"/>
                      </a:cubicBezTo>
                      <a:lnTo>
                        <a:pt x="10800" y="2160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48" name="任意多边形 22"/>
                <p:cNvSpPr/>
                <p:nvPr/>
              </p:nvSpPr>
              <p:spPr>
                <a:xfrm rot="5400000" flipH="1">
                  <a:off x="23507" y="142593"/>
                  <a:ext cx="1359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000" y="2160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49" name="任意多边形 23"/>
                <p:cNvSpPr/>
                <p:nvPr/>
              </p:nvSpPr>
              <p:spPr>
                <a:xfrm rot="5400000" flipH="1">
                  <a:off x="24239" y="136291"/>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8640" y="0"/>
                        <a:pt x="1296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50" name="任意多边形 24"/>
                <p:cNvSpPr/>
                <p:nvPr/>
              </p:nvSpPr>
              <p:spPr>
                <a:xfrm rot="5400000" flipH="1">
                  <a:off x="16755" y="72114"/>
                  <a:ext cx="17255" cy="12701"/>
                </a:xfrm>
                <a:custGeom>
                  <a:avLst/>
                  <a:gdLst/>
                  <a:ahLst/>
                  <a:cxnLst>
                    <a:cxn ang="0">
                      <a:pos x="wd2" y="hd2"/>
                    </a:cxn>
                    <a:cxn ang="5400000">
                      <a:pos x="wd2" y="hd2"/>
                    </a:cxn>
                    <a:cxn ang="10800000">
                      <a:pos x="wd2" y="hd2"/>
                    </a:cxn>
                    <a:cxn ang="16200000">
                      <a:pos x="wd2" y="hd2"/>
                    </a:cxn>
                  </a:cxnLst>
                  <a:rect l="0" t="0" r="r" b="b"/>
                  <a:pathLst>
                    <a:path w="13401" h="21600" extrusionOk="0">
                      <a:moveTo>
                        <a:pt x="13401" y="0"/>
                      </a:moveTo>
                      <a:cubicBezTo>
                        <a:pt x="6489" y="7200"/>
                        <a:pt x="-8199" y="12000"/>
                        <a:pt x="5913" y="21600"/>
                      </a:cubicBezTo>
                      <a:cubicBezTo>
                        <a:pt x="10809" y="14400"/>
                        <a:pt x="2745" y="9600"/>
                        <a:pt x="1340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51" name="任意多边形 25"/>
                <p:cNvSpPr/>
                <p:nvPr/>
              </p:nvSpPr>
              <p:spPr>
                <a:xfrm rot="5400000" flipH="1">
                  <a:off x="19543" y="112310"/>
                  <a:ext cx="17306"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0221" y="21600"/>
                      </a:lnTo>
                      <a:cubicBezTo>
                        <a:pt x="19762" y="16200"/>
                        <a:pt x="16085" y="5400"/>
                        <a:pt x="21600" y="0"/>
                      </a:cubicBez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52" name="任意多边形 26"/>
                <p:cNvSpPr/>
                <p:nvPr/>
              </p:nvSpPr>
              <p:spPr>
                <a:xfrm rot="5400000" flipH="1">
                  <a:off x="20790" y="12498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4909"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53" name="任意多边形 27"/>
                <p:cNvSpPr/>
                <p:nvPr/>
              </p:nvSpPr>
              <p:spPr>
                <a:xfrm rot="5400000" flipH="1">
                  <a:off x="15332" y="215997"/>
                  <a:ext cx="29949" cy="12701"/>
                </a:xfrm>
                <a:custGeom>
                  <a:avLst/>
                  <a:gdLst/>
                  <a:ahLst/>
                  <a:cxnLst>
                    <a:cxn ang="0">
                      <a:pos x="wd2" y="hd2"/>
                    </a:cxn>
                    <a:cxn ang="5400000">
                      <a:pos x="wd2" y="hd2"/>
                    </a:cxn>
                    <a:cxn ang="10800000">
                      <a:pos x="wd2" y="hd2"/>
                    </a:cxn>
                    <a:cxn ang="16200000">
                      <a:pos x="wd2" y="hd2"/>
                    </a:cxn>
                  </a:cxnLst>
                  <a:rect l="0" t="0" r="r" b="b"/>
                  <a:pathLst>
                    <a:path w="19383" h="21600" extrusionOk="0">
                      <a:moveTo>
                        <a:pt x="15120" y="0"/>
                      </a:moveTo>
                      <a:cubicBezTo>
                        <a:pt x="10560" y="10800"/>
                        <a:pt x="5520" y="10800"/>
                        <a:pt x="0" y="10800"/>
                      </a:cubicBezTo>
                      <a:cubicBezTo>
                        <a:pt x="6000" y="16200"/>
                        <a:pt x="12240" y="21600"/>
                        <a:pt x="18240" y="21600"/>
                      </a:cubicBezTo>
                      <a:cubicBezTo>
                        <a:pt x="18960" y="10800"/>
                        <a:pt x="21600" y="0"/>
                        <a:pt x="151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54" name="任意多边形 28"/>
                <p:cNvSpPr/>
                <p:nvPr/>
              </p:nvSpPr>
              <p:spPr>
                <a:xfrm rot="5400000" flipH="1">
                  <a:off x="23956" y="17380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2960" y="21600"/>
                        <a:pt x="216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55" name="任意多边形 29"/>
                <p:cNvSpPr/>
                <p:nvPr/>
              </p:nvSpPr>
              <p:spPr>
                <a:xfrm rot="5400000" flipH="1">
                  <a:off x="23604" y="31594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21600"/>
                      </a:lnTo>
                      <a:cubicBezTo>
                        <a:pt x="17280" y="21600"/>
                        <a:pt x="17280" y="0"/>
                        <a:pt x="21600"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56" name="任意多边形 30"/>
                <p:cNvSpPr/>
                <p:nvPr/>
              </p:nvSpPr>
              <p:spPr>
                <a:xfrm rot="5400000" flipH="1">
                  <a:off x="20746" y="194359"/>
                  <a:ext cx="17010" cy="12701"/>
                </a:xfrm>
                <a:custGeom>
                  <a:avLst/>
                  <a:gdLst/>
                  <a:ahLst/>
                  <a:cxnLst>
                    <a:cxn ang="0">
                      <a:pos x="wd2" y="hd2"/>
                    </a:cxn>
                    <a:cxn ang="5400000">
                      <a:pos x="wd2" y="hd2"/>
                    </a:cxn>
                    <a:cxn ang="10800000">
                      <a:pos x="wd2" y="hd2"/>
                    </a:cxn>
                    <a:cxn ang="16200000">
                      <a:pos x="wd2" y="hd2"/>
                    </a:cxn>
                  </a:cxnLst>
                  <a:rect l="0" t="0" r="r" b="b"/>
                  <a:pathLst>
                    <a:path w="21231" h="21600" extrusionOk="0">
                      <a:moveTo>
                        <a:pt x="2388" y="21600"/>
                      </a:moveTo>
                      <a:cubicBezTo>
                        <a:pt x="11120" y="21600"/>
                        <a:pt x="16176" y="10800"/>
                        <a:pt x="21231" y="0"/>
                      </a:cubicBezTo>
                      <a:cubicBezTo>
                        <a:pt x="14797" y="0"/>
                        <a:pt x="7903" y="10800"/>
                        <a:pt x="550" y="10800"/>
                      </a:cubicBezTo>
                      <a:cubicBezTo>
                        <a:pt x="-369" y="10800"/>
                        <a:pt x="-369" y="21600"/>
                        <a:pt x="238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57" name="任意多边形 31"/>
                <p:cNvSpPr/>
                <p:nvPr/>
              </p:nvSpPr>
              <p:spPr>
                <a:xfrm rot="5400000" flipH="1">
                  <a:off x="25544" y="253219"/>
                  <a:ext cx="12701" cy="12701"/>
                </a:xfrm>
                <a:custGeom>
                  <a:avLst/>
                  <a:gdLst/>
                  <a:ahLst/>
                  <a:cxnLst>
                    <a:cxn ang="0">
                      <a:pos x="wd2" y="hd2"/>
                    </a:cxn>
                    <a:cxn ang="5400000">
                      <a:pos x="wd2" y="hd2"/>
                    </a:cxn>
                    <a:cxn ang="10800000">
                      <a:pos x="wd2" y="hd2"/>
                    </a:cxn>
                    <a:cxn ang="16200000">
                      <a:pos x="wd2" y="hd2"/>
                    </a:cxn>
                  </a:cxnLst>
                  <a:rect l="0" t="0" r="r" b="b"/>
                  <a:pathLst>
                    <a:path w="21600" h="16362" extrusionOk="0">
                      <a:moveTo>
                        <a:pt x="0" y="1962"/>
                      </a:moveTo>
                      <a:cubicBezTo>
                        <a:pt x="6545" y="9162"/>
                        <a:pt x="13745" y="16362"/>
                        <a:pt x="21600" y="16362"/>
                      </a:cubicBezTo>
                      <a:cubicBezTo>
                        <a:pt x="15055" y="9162"/>
                        <a:pt x="1964" y="-5238"/>
                        <a:pt x="0" y="196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58" name="任意多边形 32"/>
                <p:cNvSpPr/>
                <p:nvPr/>
              </p:nvSpPr>
              <p:spPr>
                <a:xfrm rot="5400000" flipH="1">
                  <a:off x="25011" y="176372"/>
                  <a:ext cx="12701" cy="12701"/>
                </a:xfrm>
                <a:custGeom>
                  <a:avLst/>
                  <a:gdLst/>
                  <a:ahLst/>
                  <a:cxnLst>
                    <a:cxn ang="0">
                      <a:pos x="wd2" y="hd2"/>
                    </a:cxn>
                    <a:cxn ang="5400000">
                      <a:pos x="wd2" y="hd2"/>
                    </a:cxn>
                    <a:cxn ang="10800000">
                      <a:pos x="wd2" y="hd2"/>
                    </a:cxn>
                    <a:cxn ang="16200000">
                      <a:pos x="wd2" y="hd2"/>
                    </a:cxn>
                  </a:cxnLst>
                  <a:rect l="0" t="0" r="r" b="b"/>
                  <a:pathLst>
                    <a:path w="17894" h="9600" extrusionOk="0">
                      <a:moveTo>
                        <a:pt x="7094" y="9600"/>
                      </a:moveTo>
                      <a:lnTo>
                        <a:pt x="17894" y="9600"/>
                      </a:lnTo>
                      <a:cubicBezTo>
                        <a:pt x="-3706" y="-12000"/>
                        <a:pt x="-3706" y="9600"/>
                        <a:pt x="7094"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59" name="任意多边形 33"/>
                <p:cNvSpPr/>
                <p:nvPr/>
              </p:nvSpPr>
              <p:spPr>
                <a:xfrm rot="5400000" flipH="1">
                  <a:off x="24307" y="18029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7419" y="0"/>
                      </a:moveTo>
                      <a:cubicBezTo>
                        <a:pt x="10452" y="7200"/>
                        <a:pt x="5574" y="14400"/>
                        <a:pt x="0" y="21600"/>
                      </a:cubicBezTo>
                      <a:cubicBezTo>
                        <a:pt x="7665" y="21600"/>
                        <a:pt x="15329" y="14400"/>
                        <a:pt x="21600" y="14400"/>
                      </a:cubicBezTo>
                      <a:cubicBezTo>
                        <a:pt x="20206" y="7200"/>
                        <a:pt x="18813" y="7200"/>
                        <a:pt x="17419"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60" name="任意多边形 34"/>
                <p:cNvSpPr/>
                <p:nvPr/>
              </p:nvSpPr>
              <p:spPr>
                <a:xfrm rot="5400000" flipH="1">
                  <a:off x="-7463" y="329634"/>
                  <a:ext cx="61470" cy="13365"/>
                </a:xfrm>
                <a:custGeom>
                  <a:avLst/>
                  <a:gdLst/>
                  <a:ahLst/>
                  <a:cxnLst>
                    <a:cxn ang="0">
                      <a:pos x="wd2" y="hd2"/>
                    </a:cxn>
                    <a:cxn ang="5400000">
                      <a:pos x="wd2" y="hd2"/>
                    </a:cxn>
                    <a:cxn ang="10800000">
                      <a:pos x="wd2" y="hd2"/>
                    </a:cxn>
                    <a:cxn ang="16200000">
                      <a:pos x="wd2" y="hd2"/>
                    </a:cxn>
                  </a:cxnLst>
                  <a:rect l="0" t="0" r="r" b="b"/>
                  <a:pathLst>
                    <a:path w="18053" h="21600" extrusionOk="0">
                      <a:moveTo>
                        <a:pt x="5258" y="21600"/>
                      </a:moveTo>
                      <a:cubicBezTo>
                        <a:pt x="5586" y="18400"/>
                        <a:pt x="11040" y="15200"/>
                        <a:pt x="15731" y="19200"/>
                      </a:cubicBezTo>
                      <a:cubicBezTo>
                        <a:pt x="20313" y="16800"/>
                        <a:pt x="17368" y="5600"/>
                        <a:pt x="13331" y="0"/>
                      </a:cubicBezTo>
                      <a:cubicBezTo>
                        <a:pt x="13222" y="1600"/>
                        <a:pt x="13222" y="2400"/>
                        <a:pt x="8422" y="4800"/>
                      </a:cubicBezTo>
                      <a:cubicBezTo>
                        <a:pt x="10058" y="6400"/>
                        <a:pt x="19004" y="8800"/>
                        <a:pt x="14968" y="11200"/>
                      </a:cubicBezTo>
                      <a:cubicBezTo>
                        <a:pt x="8640" y="12800"/>
                        <a:pt x="9840" y="10400"/>
                        <a:pt x="6786" y="8800"/>
                      </a:cubicBezTo>
                      <a:cubicBezTo>
                        <a:pt x="9295" y="12800"/>
                        <a:pt x="-1287" y="14400"/>
                        <a:pt x="131" y="20000"/>
                      </a:cubicBezTo>
                      <a:lnTo>
                        <a:pt x="5586" y="18400"/>
                      </a:lnTo>
                      <a:cubicBezTo>
                        <a:pt x="5695" y="19200"/>
                        <a:pt x="3731" y="20800"/>
                        <a:pt x="525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61" name="任意多边形 35"/>
                <p:cNvSpPr/>
                <p:nvPr/>
              </p:nvSpPr>
              <p:spPr>
                <a:xfrm rot="5400000" flipH="1">
                  <a:off x="12820" y="296481"/>
                  <a:ext cx="37083" cy="12701"/>
                </a:xfrm>
                <a:custGeom>
                  <a:avLst/>
                  <a:gdLst/>
                  <a:ahLst/>
                  <a:cxnLst>
                    <a:cxn ang="0">
                      <a:pos x="wd2" y="hd2"/>
                    </a:cxn>
                    <a:cxn ang="5400000">
                      <a:pos x="wd2" y="hd2"/>
                    </a:cxn>
                    <a:cxn ang="10800000">
                      <a:pos x="wd2" y="hd2"/>
                    </a:cxn>
                    <a:cxn ang="16200000">
                      <a:pos x="wd2" y="hd2"/>
                    </a:cxn>
                  </a:cxnLst>
                  <a:rect l="0" t="0" r="r" b="b"/>
                  <a:pathLst>
                    <a:path w="21600" h="21600" extrusionOk="0">
                      <a:moveTo>
                        <a:pt x="17712" y="21600"/>
                      </a:moveTo>
                      <a:lnTo>
                        <a:pt x="21600" y="21600"/>
                      </a:lnTo>
                      <a:cubicBezTo>
                        <a:pt x="17064" y="18000"/>
                        <a:pt x="14040" y="14400"/>
                        <a:pt x="8208" y="0"/>
                      </a:cubicBezTo>
                      <a:cubicBezTo>
                        <a:pt x="1728" y="7200"/>
                        <a:pt x="432" y="14400"/>
                        <a:pt x="0" y="18000"/>
                      </a:cubicBezTo>
                      <a:lnTo>
                        <a:pt x="19008" y="21600"/>
                      </a:lnTo>
                      <a:lnTo>
                        <a:pt x="17712"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62" name="任意多边形 36"/>
                <p:cNvSpPr/>
                <p:nvPr/>
              </p:nvSpPr>
              <p:spPr>
                <a:xfrm rot="5400000" flipH="1">
                  <a:off x="4353" y="254449"/>
                  <a:ext cx="46983" cy="12701"/>
                </a:xfrm>
                <a:custGeom>
                  <a:avLst/>
                  <a:gdLst/>
                  <a:ahLst/>
                  <a:cxnLst>
                    <a:cxn ang="0">
                      <a:pos x="wd2" y="hd2"/>
                    </a:cxn>
                    <a:cxn ang="5400000">
                      <a:pos x="wd2" y="hd2"/>
                    </a:cxn>
                    <a:cxn ang="10800000">
                      <a:pos x="wd2" y="hd2"/>
                    </a:cxn>
                    <a:cxn ang="16200000">
                      <a:pos x="wd2" y="hd2"/>
                    </a:cxn>
                  </a:cxnLst>
                  <a:rect l="0" t="0" r="r" b="b"/>
                  <a:pathLst>
                    <a:path w="19318" h="21600" extrusionOk="0">
                      <a:moveTo>
                        <a:pt x="12169" y="4629"/>
                      </a:moveTo>
                      <a:cubicBezTo>
                        <a:pt x="10039" y="10800"/>
                        <a:pt x="3499" y="13886"/>
                        <a:pt x="7454" y="21600"/>
                      </a:cubicBezTo>
                      <a:cubicBezTo>
                        <a:pt x="15515" y="21600"/>
                        <a:pt x="13082" y="15429"/>
                        <a:pt x="17949" y="12343"/>
                      </a:cubicBezTo>
                      <a:cubicBezTo>
                        <a:pt x="5020" y="13886"/>
                        <a:pt x="21600" y="9257"/>
                        <a:pt x="12321" y="4629"/>
                      </a:cubicBezTo>
                      <a:cubicBezTo>
                        <a:pt x="14755" y="4629"/>
                        <a:pt x="17037" y="3086"/>
                        <a:pt x="19318" y="3086"/>
                      </a:cubicBezTo>
                      <a:cubicBezTo>
                        <a:pt x="16885" y="3086"/>
                        <a:pt x="14755" y="1543"/>
                        <a:pt x="12625" y="0"/>
                      </a:cubicBezTo>
                      <a:lnTo>
                        <a:pt x="12930" y="1543"/>
                      </a:lnTo>
                      <a:cubicBezTo>
                        <a:pt x="12930" y="1543"/>
                        <a:pt x="12930" y="1543"/>
                        <a:pt x="12930" y="1543"/>
                      </a:cubicBezTo>
                      <a:cubicBezTo>
                        <a:pt x="13538" y="1543"/>
                        <a:pt x="13690" y="1543"/>
                        <a:pt x="13082" y="1543"/>
                      </a:cubicBezTo>
                      <a:lnTo>
                        <a:pt x="12777" y="1543"/>
                      </a:lnTo>
                      <a:cubicBezTo>
                        <a:pt x="12625" y="3086"/>
                        <a:pt x="12473" y="3086"/>
                        <a:pt x="12169" y="4629"/>
                      </a:cubicBezTo>
                      <a:cubicBezTo>
                        <a:pt x="8518" y="3086"/>
                        <a:pt x="11561" y="3086"/>
                        <a:pt x="12777" y="1543"/>
                      </a:cubicBezTo>
                      <a:cubicBezTo>
                        <a:pt x="12777" y="1543"/>
                        <a:pt x="12930" y="1543"/>
                        <a:pt x="12930" y="1543"/>
                      </a:cubicBezTo>
                      <a:lnTo>
                        <a:pt x="0" y="4629"/>
                      </a:lnTo>
                      <a:cubicBezTo>
                        <a:pt x="2738" y="4629"/>
                        <a:pt x="6085" y="4629"/>
                        <a:pt x="12169" y="46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63" name="任意多边形 37"/>
                <p:cNvSpPr/>
                <p:nvPr/>
              </p:nvSpPr>
              <p:spPr>
                <a:xfrm rot="5400000" flipH="1">
                  <a:off x="12701" y="91389"/>
                  <a:ext cx="12701" cy="12701"/>
                </a:xfrm>
                <a:custGeom>
                  <a:avLst/>
                  <a:gdLst/>
                  <a:ahLst/>
                  <a:cxnLst>
                    <a:cxn ang="0">
                      <a:pos x="wd2" y="hd2"/>
                    </a:cxn>
                    <a:cxn ang="5400000">
                      <a:pos x="wd2" y="hd2"/>
                    </a:cxn>
                    <a:cxn ang="10800000">
                      <a:pos x="wd2" y="hd2"/>
                    </a:cxn>
                    <a:cxn ang="16200000">
                      <a:pos x="wd2" y="hd2"/>
                    </a:cxn>
                  </a:cxnLst>
                  <a:rect l="0" t="0" r="r" b="b"/>
                  <a:pathLst>
                    <a:path w="15475" h="21600" extrusionOk="0">
                      <a:moveTo>
                        <a:pt x="15475" y="21600"/>
                      </a:moveTo>
                      <a:cubicBezTo>
                        <a:pt x="9584" y="21600"/>
                        <a:pt x="9584" y="21600"/>
                        <a:pt x="9584" y="0"/>
                      </a:cubicBezTo>
                      <a:cubicBezTo>
                        <a:pt x="-2198" y="21600"/>
                        <a:pt x="-6125" y="21600"/>
                        <a:pt x="1547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64" name="任意多边形 38"/>
                <p:cNvSpPr/>
                <p:nvPr/>
              </p:nvSpPr>
              <p:spPr>
                <a:xfrm rot="5400000" flipH="1">
                  <a:off x="4004" y="100708"/>
                  <a:ext cx="36426" cy="12701"/>
                </a:xfrm>
                <a:custGeom>
                  <a:avLst/>
                  <a:gdLst/>
                  <a:ahLst/>
                  <a:cxnLst>
                    <a:cxn ang="0">
                      <a:pos x="wd2" y="hd2"/>
                    </a:cxn>
                    <a:cxn ang="5400000">
                      <a:pos x="wd2" y="hd2"/>
                    </a:cxn>
                    <a:cxn ang="10800000">
                      <a:pos x="wd2" y="hd2"/>
                    </a:cxn>
                    <a:cxn ang="16200000">
                      <a:pos x="wd2" y="hd2"/>
                    </a:cxn>
                  </a:cxnLst>
                  <a:rect l="0" t="0" r="r" b="b"/>
                  <a:pathLst>
                    <a:path w="17204" h="21600" extrusionOk="0">
                      <a:moveTo>
                        <a:pt x="7534" y="19800"/>
                      </a:moveTo>
                      <a:cubicBezTo>
                        <a:pt x="8597" y="18000"/>
                        <a:pt x="9482" y="14400"/>
                        <a:pt x="13023" y="16200"/>
                      </a:cubicBezTo>
                      <a:cubicBezTo>
                        <a:pt x="16033" y="18000"/>
                        <a:pt x="13023" y="19800"/>
                        <a:pt x="13200" y="21600"/>
                      </a:cubicBezTo>
                      <a:cubicBezTo>
                        <a:pt x="15325" y="19800"/>
                        <a:pt x="20636" y="16200"/>
                        <a:pt x="13908" y="12600"/>
                      </a:cubicBezTo>
                      <a:lnTo>
                        <a:pt x="12846" y="14400"/>
                      </a:lnTo>
                      <a:cubicBezTo>
                        <a:pt x="6826" y="10800"/>
                        <a:pt x="-964" y="1800"/>
                        <a:pt x="98" y="0"/>
                      </a:cubicBezTo>
                      <a:cubicBezTo>
                        <a:pt x="1869" y="7200"/>
                        <a:pt x="3462" y="12600"/>
                        <a:pt x="7534" y="19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65" name="任意多边形 39"/>
                <p:cNvSpPr/>
                <p:nvPr/>
              </p:nvSpPr>
              <p:spPr>
                <a:xfrm rot="5400000" flipH="1">
                  <a:off x="10059" y="189680"/>
                  <a:ext cx="25724" cy="12701"/>
                </a:xfrm>
                <a:custGeom>
                  <a:avLst/>
                  <a:gdLst/>
                  <a:ahLst/>
                  <a:cxnLst>
                    <a:cxn ang="0">
                      <a:pos x="wd2" y="hd2"/>
                    </a:cxn>
                    <a:cxn ang="5400000">
                      <a:pos x="wd2" y="hd2"/>
                    </a:cxn>
                    <a:cxn ang="10800000">
                      <a:pos x="wd2" y="hd2"/>
                    </a:cxn>
                    <a:cxn ang="16200000">
                      <a:pos x="wd2" y="hd2"/>
                    </a:cxn>
                  </a:cxnLst>
                  <a:rect l="0" t="0" r="r" b="b"/>
                  <a:pathLst>
                    <a:path w="20432" h="21600" extrusionOk="0">
                      <a:moveTo>
                        <a:pt x="20432" y="0"/>
                      </a:moveTo>
                      <a:lnTo>
                        <a:pt x="0" y="7200"/>
                      </a:lnTo>
                      <a:lnTo>
                        <a:pt x="10508" y="21600"/>
                      </a:lnTo>
                      <a:lnTo>
                        <a:pt x="9924" y="14400"/>
                      </a:lnTo>
                      <a:cubicBezTo>
                        <a:pt x="21600" y="14400"/>
                        <a:pt x="18973" y="7200"/>
                        <a:pt x="2043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66" name="任意多边形 40"/>
                <p:cNvSpPr/>
                <p:nvPr/>
              </p:nvSpPr>
              <p:spPr>
                <a:xfrm rot="5400000" flipH="1">
                  <a:off x="24296" y="324292"/>
                  <a:ext cx="14833" cy="12701"/>
                </a:xfrm>
                <a:custGeom>
                  <a:avLst/>
                  <a:gdLst/>
                  <a:ahLst/>
                  <a:cxnLst>
                    <a:cxn ang="0">
                      <a:pos x="wd2" y="hd2"/>
                    </a:cxn>
                    <a:cxn ang="5400000">
                      <a:pos x="wd2" y="hd2"/>
                    </a:cxn>
                    <a:cxn ang="10800000">
                      <a:pos x="wd2" y="hd2"/>
                    </a:cxn>
                    <a:cxn ang="16200000">
                      <a:pos x="wd2" y="hd2"/>
                    </a:cxn>
                  </a:cxnLst>
                  <a:rect l="0" t="0" r="r" b="b"/>
                  <a:pathLst>
                    <a:path w="21600" h="21600" extrusionOk="0">
                      <a:moveTo>
                        <a:pt x="16740" y="15429"/>
                      </a:moveTo>
                      <a:lnTo>
                        <a:pt x="21600" y="0"/>
                      </a:lnTo>
                      <a:lnTo>
                        <a:pt x="0" y="21600"/>
                      </a:lnTo>
                      <a:lnTo>
                        <a:pt x="16740" y="1542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67" name="任意多边形 41"/>
                <p:cNvSpPr/>
                <p:nvPr/>
              </p:nvSpPr>
              <p:spPr>
                <a:xfrm rot="5400000" flipH="1">
                  <a:off x="25714" y="35766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8900" y="21600"/>
                      </a:moveTo>
                      <a:lnTo>
                        <a:pt x="21600" y="0"/>
                      </a:lnTo>
                      <a:lnTo>
                        <a:pt x="0" y="16200"/>
                      </a:lnTo>
                      <a:lnTo>
                        <a:pt x="189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68" name="任意多边形 42"/>
                <p:cNvSpPr/>
                <p:nvPr/>
              </p:nvSpPr>
              <p:spPr>
                <a:xfrm rot="5400000" flipH="1">
                  <a:off x="4964" y="228435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0286" y="0"/>
                        <a:pt x="16457"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69" name="任意多边形 43"/>
                <p:cNvSpPr/>
                <p:nvPr/>
              </p:nvSpPr>
              <p:spPr>
                <a:xfrm rot="5400000" flipH="1">
                  <a:off x="5668" y="2224198"/>
                  <a:ext cx="12701" cy="12701"/>
                </a:xfrm>
                <a:custGeom>
                  <a:avLst/>
                  <a:gdLst/>
                  <a:ahLst/>
                  <a:cxnLst>
                    <a:cxn ang="0">
                      <a:pos x="wd2" y="hd2"/>
                    </a:cxn>
                    <a:cxn ang="5400000">
                      <a:pos x="wd2" y="hd2"/>
                    </a:cxn>
                    <a:cxn ang="10800000">
                      <a:pos x="wd2" y="hd2"/>
                    </a:cxn>
                    <a:cxn ang="16200000">
                      <a:pos x="wd2" y="hd2"/>
                    </a:cxn>
                  </a:cxnLst>
                  <a:rect l="0" t="0" r="r" b="b"/>
                  <a:pathLst>
                    <a:path w="15589" h="21600" extrusionOk="0">
                      <a:moveTo>
                        <a:pt x="6949" y="21600"/>
                      </a:moveTo>
                      <a:lnTo>
                        <a:pt x="15589" y="0"/>
                      </a:lnTo>
                      <a:cubicBezTo>
                        <a:pt x="469" y="10800"/>
                        <a:pt x="-6011" y="21600"/>
                        <a:pt x="6949"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70" name="任意多边形 44"/>
                <p:cNvSpPr/>
                <p:nvPr/>
              </p:nvSpPr>
              <p:spPr>
                <a:xfrm rot="5400000" flipH="1">
                  <a:off x="22915" y="1203985"/>
                  <a:ext cx="22740" cy="12701"/>
                </a:xfrm>
                <a:custGeom>
                  <a:avLst/>
                  <a:gdLst/>
                  <a:ahLst/>
                  <a:cxnLst>
                    <a:cxn ang="0">
                      <a:pos x="wd2" y="hd2"/>
                    </a:cxn>
                    <a:cxn ang="5400000">
                      <a:pos x="wd2" y="hd2"/>
                    </a:cxn>
                    <a:cxn ang="10800000">
                      <a:pos x="wd2" y="hd2"/>
                    </a:cxn>
                    <a:cxn ang="16200000">
                      <a:pos x="wd2" y="hd2"/>
                    </a:cxn>
                  </a:cxnLst>
                  <a:rect l="0" t="0" r="r" b="b"/>
                  <a:pathLst>
                    <a:path w="20378" h="15529" extrusionOk="0">
                      <a:moveTo>
                        <a:pt x="20378" y="15529"/>
                      </a:moveTo>
                      <a:cubicBezTo>
                        <a:pt x="10076" y="5929"/>
                        <a:pt x="-1222" y="-6071"/>
                        <a:pt x="107" y="3529"/>
                      </a:cubicBezTo>
                      <a:lnTo>
                        <a:pt x="3098" y="13129"/>
                      </a:lnTo>
                      <a:cubicBezTo>
                        <a:pt x="10409" y="10729"/>
                        <a:pt x="15726" y="13129"/>
                        <a:pt x="20378" y="155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71" name="任意多边形 45"/>
                <p:cNvSpPr/>
                <p:nvPr/>
              </p:nvSpPr>
              <p:spPr>
                <a:xfrm rot="5400000" flipH="1">
                  <a:off x="15515" y="176119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6703" y="21600"/>
                      </a:lnTo>
                      <a:lnTo>
                        <a:pt x="21600" y="0"/>
                      </a:ln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72" name="任意多边形 46"/>
                <p:cNvSpPr/>
                <p:nvPr/>
              </p:nvSpPr>
              <p:spPr>
                <a:xfrm rot="5400000" flipH="1">
                  <a:off x="5657" y="1782209"/>
                  <a:ext cx="1483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cubicBezTo>
                        <a:pt x="4860" y="7200"/>
                        <a:pt x="11880" y="144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73" name="任意多边形 47"/>
                <p:cNvSpPr/>
                <p:nvPr/>
              </p:nvSpPr>
              <p:spPr>
                <a:xfrm rot="5400000" flipH="1">
                  <a:off x="2854" y="2590185"/>
                  <a:ext cx="12701" cy="12701"/>
                </a:xfrm>
                <a:custGeom>
                  <a:avLst/>
                  <a:gdLst/>
                  <a:ahLst/>
                  <a:cxnLst>
                    <a:cxn ang="0">
                      <a:pos x="wd2" y="hd2"/>
                    </a:cxn>
                    <a:cxn ang="5400000">
                      <a:pos x="wd2" y="hd2"/>
                    </a:cxn>
                    <a:cxn ang="10800000">
                      <a:pos x="wd2" y="hd2"/>
                    </a:cxn>
                    <a:cxn ang="16200000">
                      <a:pos x="wd2" y="hd2"/>
                    </a:cxn>
                  </a:cxnLst>
                  <a:rect l="0" t="0" r="r" b="b"/>
                  <a:pathLst>
                    <a:path w="14363" h="21600" extrusionOk="0">
                      <a:moveTo>
                        <a:pt x="13642" y="0"/>
                      </a:moveTo>
                      <a:lnTo>
                        <a:pt x="0" y="21600"/>
                      </a:lnTo>
                      <a:cubicBezTo>
                        <a:pt x="21600" y="21600"/>
                        <a:pt x="11937" y="12960"/>
                        <a:pt x="1364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74" name="任意多边形 48"/>
                <p:cNvSpPr/>
                <p:nvPr/>
              </p:nvSpPr>
              <p:spPr>
                <a:xfrm rot="5400000" flipH="1">
                  <a:off x="19057" y="715810"/>
                  <a:ext cx="24103" cy="12701"/>
                </a:xfrm>
                <a:custGeom>
                  <a:avLst/>
                  <a:gdLst/>
                  <a:ahLst/>
                  <a:cxnLst>
                    <a:cxn ang="0">
                      <a:pos x="wd2" y="hd2"/>
                    </a:cxn>
                    <a:cxn ang="5400000">
                      <a:pos x="wd2" y="hd2"/>
                    </a:cxn>
                    <a:cxn ang="10800000">
                      <a:pos x="wd2" y="hd2"/>
                    </a:cxn>
                    <a:cxn ang="16200000">
                      <a:pos x="wd2" y="hd2"/>
                    </a:cxn>
                  </a:cxnLst>
                  <a:rect l="0" t="0" r="r" b="b"/>
                  <a:pathLst>
                    <a:path w="21600" h="14683" extrusionOk="0">
                      <a:moveTo>
                        <a:pt x="21600" y="10800"/>
                      </a:moveTo>
                      <a:cubicBezTo>
                        <a:pt x="12960" y="3600"/>
                        <a:pt x="5982" y="0"/>
                        <a:pt x="0" y="0"/>
                      </a:cubicBezTo>
                      <a:cubicBezTo>
                        <a:pt x="10634" y="7200"/>
                        <a:pt x="18942" y="21600"/>
                        <a:pt x="21600" y="10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75" name="任意多边形 49"/>
                <p:cNvSpPr/>
                <p:nvPr/>
              </p:nvSpPr>
              <p:spPr>
                <a:xfrm rot="5400000" flipH="1">
                  <a:off x="27824" y="2261596"/>
                  <a:ext cx="12701" cy="12701"/>
                </a:xfrm>
                <a:custGeom>
                  <a:avLst/>
                  <a:gdLst/>
                  <a:ahLst/>
                  <a:cxnLst>
                    <a:cxn ang="0">
                      <a:pos x="wd2" y="hd2"/>
                    </a:cxn>
                    <a:cxn ang="5400000">
                      <a:pos x="wd2" y="hd2"/>
                    </a:cxn>
                    <a:cxn ang="10800000">
                      <a:pos x="wd2" y="hd2"/>
                    </a:cxn>
                    <a:cxn ang="16200000">
                      <a:pos x="wd2" y="hd2"/>
                    </a:cxn>
                  </a:cxnLst>
                  <a:rect l="0" t="0" r="r" b="b"/>
                  <a:pathLst>
                    <a:path w="19162" h="21600" extrusionOk="0">
                      <a:moveTo>
                        <a:pt x="18514" y="0"/>
                      </a:moveTo>
                      <a:cubicBezTo>
                        <a:pt x="5143" y="10800"/>
                        <a:pt x="0" y="21600"/>
                        <a:pt x="0" y="21600"/>
                      </a:cubicBezTo>
                      <a:cubicBezTo>
                        <a:pt x="13371" y="21600"/>
                        <a:pt x="21600" y="10800"/>
                        <a:pt x="18514"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76" name="任意多边形 50"/>
                <p:cNvSpPr/>
                <p:nvPr/>
              </p:nvSpPr>
              <p:spPr>
                <a:xfrm rot="5400000" flipH="1">
                  <a:off x="18218" y="741767"/>
                  <a:ext cx="27812" cy="12701"/>
                </a:xfrm>
                <a:custGeom>
                  <a:avLst/>
                  <a:gdLst/>
                  <a:ahLst/>
                  <a:cxnLst>
                    <a:cxn ang="0">
                      <a:pos x="wd2" y="hd2"/>
                    </a:cxn>
                    <a:cxn ang="5400000">
                      <a:pos x="wd2" y="hd2"/>
                    </a:cxn>
                    <a:cxn ang="10800000">
                      <a:pos x="wd2" y="hd2"/>
                    </a:cxn>
                    <a:cxn ang="16200000">
                      <a:pos x="wd2" y="hd2"/>
                    </a:cxn>
                  </a:cxnLst>
                  <a:rect l="0" t="0" r="r" b="b"/>
                  <a:pathLst>
                    <a:path w="21600" h="15624" extrusionOk="0">
                      <a:moveTo>
                        <a:pt x="0" y="10224"/>
                      </a:moveTo>
                      <a:lnTo>
                        <a:pt x="3744" y="15624"/>
                      </a:lnTo>
                      <a:cubicBezTo>
                        <a:pt x="9216" y="10224"/>
                        <a:pt x="14976" y="4824"/>
                        <a:pt x="21600" y="10224"/>
                      </a:cubicBezTo>
                      <a:cubicBezTo>
                        <a:pt x="14976" y="-576"/>
                        <a:pt x="7200" y="-5976"/>
                        <a:pt x="0" y="1022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77" name="任意多边形 51"/>
                <p:cNvSpPr/>
                <p:nvPr/>
              </p:nvSpPr>
              <p:spPr>
                <a:xfrm rot="5400000" flipH="1">
                  <a:off x="8481" y="3693909"/>
                  <a:ext cx="12701" cy="12701"/>
                </a:xfrm>
                <a:custGeom>
                  <a:avLst/>
                  <a:gdLst/>
                  <a:ahLst/>
                  <a:cxnLst>
                    <a:cxn ang="0">
                      <a:pos x="wd2" y="hd2"/>
                    </a:cxn>
                    <a:cxn ang="5400000">
                      <a:pos x="wd2" y="hd2"/>
                    </a:cxn>
                    <a:cxn ang="10800000">
                      <a:pos x="wd2" y="hd2"/>
                    </a:cxn>
                    <a:cxn ang="16200000">
                      <a:pos x="wd2" y="hd2"/>
                    </a:cxn>
                  </a:cxnLst>
                  <a:rect l="0" t="0" r="r" b="b"/>
                  <a:pathLst>
                    <a:path w="19417" h="21600" extrusionOk="0">
                      <a:moveTo>
                        <a:pt x="19417" y="21600"/>
                      </a:moveTo>
                      <a:lnTo>
                        <a:pt x="517" y="0"/>
                      </a:lnTo>
                      <a:cubicBezTo>
                        <a:pt x="-2183" y="21600"/>
                        <a:pt x="5917" y="21600"/>
                        <a:pt x="1941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78" name="任意多边形 52"/>
                <p:cNvSpPr/>
                <p:nvPr/>
              </p:nvSpPr>
              <p:spPr>
                <a:xfrm rot="5400000" flipH="1">
                  <a:off x="29750" y="4008330"/>
                  <a:ext cx="13597" cy="1270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5400" y="16200"/>
                        <a:pt x="13800" y="16200"/>
                        <a:pt x="21600" y="16200"/>
                      </a:cubicBezTo>
                      <a:cubicBezTo>
                        <a:pt x="17400" y="-5400"/>
                        <a:pt x="11400" y="-5400"/>
                        <a:pt x="0" y="162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79" name="任意多边形 53"/>
                <p:cNvSpPr/>
                <p:nvPr/>
              </p:nvSpPr>
              <p:spPr>
                <a:xfrm rot="5400000" flipH="1">
                  <a:off x="25871" y="489998"/>
                  <a:ext cx="12701" cy="12701"/>
                </a:xfrm>
                <a:custGeom>
                  <a:avLst/>
                  <a:gdLst/>
                  <a:ahLst/>
                  <a:cxnLst>
                    <a:cxn ang="0">
                      <a:pos x="wd2" y="hd2"/>
                    </a:cxn>
                    <a:cxn ang="5400000">
                      <a:pos x="wd2" y="hd2"/>
                    </a:cxn>
                    <a:cxn ang="10800000">
                      <a:pos x="wd2" y="hd2"/>
                    </a:cxn>
                    <a:cxn ang="16200000">
                      <a:pos x="wd2" y="hd2"/>
                    </a:cxn>
                  </a:cxnLst>
                  <a:rect l="0" t="0" r="r" b="b"/>
                  <a:pathLst>
                    <a:path w="10361" h="9600" extrusionOk="0">
                      <a:moveTo>
                        <a:pt x="0" y="9600"/>
                      </a:moveTo>
                      <a:cubicBezTo>
                        <a:pt x="21600" y="9600"/>
                        <a:pt x="32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80" name="任意多边形 54"/>
                <p:cNvSpPr/>
                <p:nvPr/>
              </p:nvSpPr>
              <p:spPr>
                <a:xfrm rot="5400000" flipH="1">
                  <a:off x="16570" y="457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800" y="7200"/>
                        <a:pt x="2700" y="14400"/>
                        <a:pt x="0" y="21600"/>
                      </a:cubicBezTo>
                      <a:cubicBezTo>
                        <a:pt x="5400" y="14400"/>
                        <a:pt x="10800" y="72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81" name="任意多边形 55"/>
                <p:cNvSpPr/>
                <p:nvPr/>
              </p:nvSpPr>
              <p:spPr>
                <a:xfrm rot="5400000" flipH="1">
                  <a:off x="12193" y="827951"/>
                  <a:ext cx="12701" cy="12701"/>
                </a:xfrm>
                <a:custGeom>
                  <a:avLst/>
                  <a:gdLst/>
                  <a:ahLst/>
                  <a:cxnLst>
                    <a:cxn ang="0">
                      <a:pos x="wd2" y="hd2"/>
                    </a:cxn>
                    <a:cxn ang="5400000">
                      <a:pos x="wd2" y="hd2"/>
                    </a:cxn>
                    <a:cxn ang="10800000">
                      <a:pos x="wd2" y="hd2"/>
                    </a:cxn>
                    <a:cxn ang="16200000">
                      <a:pos x="wd2" y="hd2"/>
                    </a:cxn>
                  </a:cxnLst>
                  <a:rect l="0" t="0" r="r" b="b"/>
                  <a:pathLst>
                    <a:path w="15120" h="9600" extrusionOk="0">
                      <a:moveTo>
                        <a:pt x="4320" y="0"/>
                      </a:moveTo>
                      <a:lnTo>
                        <a:pt x="0" y="0"/>
                      </a:lnTo>
                      <a:cubicBezTo>
                        <a:pt x="21600" y="21600"/>
                        <a:pt x="17280" y="0"/>
                        <a:pt x="43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82" name="任意多边形 56"/>
                <p:cNvSpPr/>
                <p:nvPr/>
              </p:nvSpPr>
              <p:spPr>
                <a:xfrm rot="5400000" flipH="1">
                  <a:off x="25011" y="48528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552" y="0"/>
                        <a:pt x="8640" y="0"/>
                        <a:pt x="0" y="0"/>
                      </a:cubicBezTo>
                      <a:cubicBezTo>
                        <a:pt x="4320" y="0"/>
                        <a:pt x="10368" y="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83" name="任意多边形 57"/>
                <p:cNvSpPr/>
                <p:nvPr/>
              </p:nvSpPr>
              <p:spPr>
                <a:xfrm rot="5400000" flipH="1">
                  <a:off x="25871" y="479053"/>
                  <a:ext cx="12701" cy="12701"/>
                </a:xfrm>
                <a:custGeom>
                  <a:avLst/>
                  <a:gdLst/>
                  <a:ahLst/>
                  <a:cxnLst>
                    <a:cxn ang="0">
                      <a:pos x="wd2" y="hd2"/>
                    </a:cxn>
                    <a:cxn ang="5400000">
                      <a:pos x="wd2" y="hd2"/>
                    </a:cxn>
                    <a:cxn ang="10800000">
                      <a:pos x="wd2" y="hd2"/>
                    </a:cxn>
                    <a:cxn ang="16200000">
                      <a:pos x="wd2" y="hd2"/>
                    </a:cxn>
                  </a:cxnLst>
                  <a:rect l="0" t="0" r="r" b="b"/>
                  <a:pathLst>
                    <a:path w="20115" h="9600" extrusionOk="0">
                      <a:moveTo>
                        <a:pt x="0" y="9600"/>
                      </a:moveTo>
                      <a:lnTo>
                        <a:pt x="19440" y="9600"/>
                      </a:lnTo>
                      <a:cubicBezTo>
                        <a:pt x="21600" y="9600"/>
                        <a:pt x="194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84" name="任意多边形 58"/>
                <p:cNvSpPr/>
                <p:nvPr/>
              </p:nvSpPr>
              <p:spPr>
                <a:xfrm rot="5400000" flipH="1">
                  <a:off x="25363" y="49579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665" y="0"/>
                        <a:pt x="14632" y="0"/>
                        <a:pt x="21600" y="21600"/>
                      </a:cubicBezTo>
                      <a:cubicBezTo>
                        <a:pt x="19510" y="0"/>
                        <a:pt x="18116" y="0"/>
                        <a:pt x="18813"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85" name="任意多边形 59"/>
                <p:cNvSpPr/>
                <p:nvPr/>
              </p:nvSpPr>
              <p:spPr>
                <a:xfrm rot="5400000" flipH="1">
                  <a:off x="12647" y="3102479"/>
                  <a:ext cx="12701" cy="12701"/>
                </a:xfrm>
                <a:custGeom>
                  <a:avLst/>
                  <a:gdLst/>
                  <a:ahLst/>
                  <a:cxnLst>
                    <a:cxn ang="0">
                      <a:pos x="wd2" y="hd2"/>
                    </a:cxn>
                    <a:cxn ang="5400000">
                      <a:pos x="wd2" y="hd2"/>
                    </a:cxn>
                    <a:cxn ang="10800000">
                      <a:pos x="wd2" y="hd2"/>
                    </a:cxn>
                    <a:cxn ang="16200000">
                      <a:pos x="wd2" y="hd2"/>
                    </a:cxn>
                  </a:cxnLst>
                  <a:rect l="0" t="0" r="r" b="b"/>
                  <a:pathLst>
                    <a:path w="14213" h="12471" extrusionOk="0">
                      <a:moveTo>
                        <a:pt x="14213" y="0"/>
                      </a:moveTo>
                      <a:lnTo>
                        <a:pt x="10456" y="0"/>
                      </a:lnTo>
                      <a:cubicBezTo>
                        <a:pt x="-7387" y="21600"/>
                        <a:pt x="126" y="10800"/>
                        <a:pt x="14213"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86" name="任意多边形 60"/>
                <p:cNvSpPr/>
                <p:nvPr/>
              </p:nvSpPr>
              <p:spPr>
                <a:xfrm rot="5400000" flipH="1">
                  <a:off x="4261" y="138049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0"/>
                      </a:lnTo>
                      <a:lnTo>
                        <a:pt x="0" y="0"/>
                      </a:lnTo>
                      <a:lnTo>
                        <a:pt x="72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87" name="任意多边形 61"/>
                <p:cNvSpPr/>
                <p:nvPr/>
              </p:nvSpPr>
              <p:spPr>
                <a:xfrm rot="5400000" flipH="1">
                  <a:off x="95" y="1394091"/>
                  <a:ext cx="25958"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391" y="13976"/>
                        <a:pt x="14713" y="15247"/>
                        <a:pt x="21600" y="16518"/>
                      </a:cubicBezTo>
                      <a:lnTo>
                        <a:pt x="144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88" name="任意多边形 62"/>
                <p:cNvSpPr/>
                <p:nvPr/>
              </p:nvSpPr>
              <p:spPr>
                <a:xfrm rot="5400000" flipH="1">
                  <a:off x="-1838232" y="2219240"/>
                  <a:ext cx="3718892" cy="33163"/>
                </a:xfrm>
                <a:custGeom>
                  <a:avLst/>
                  <a:gdLst/>
                  <a:ahLst/>
                  <a:cxnLst>
                    <a:cxn ang="0">
                      <a:pos x="wd2" y="hd2"/>
                    </a:cxn>
                    <a:cxn ang="5400000">
                      <a:pos x="wd2" y="hd2"/>
                    </a:cxn>
                    <a:cxn ang="10800000">
                      <a:pos x="wd2" y="hd2"/>
                    </a:cxn>
                    <a:cxn ang="16200000">
                      <a:pos x="wd2" y="hd2"/>
                    </a:cxn>
                  </a:cxnLst>
                  <a:rect l="0" t="0" r="r" b="b"/>
                  <a:pathLst>
                    <a:path w="21576" h="19584" extrusionOk="0">
                      <a:moveTo>
                        <a:pt x="5293" y="1440"/>
                      </a:moveTo>
                      <a:lnTo>
                        <a:pt x="5321" y="1728"/>
                      </a:lnTo>
                      <a:cubicBezTo>
                        <a:pt x="5259" y="2304"/>
                        <a:pt x="5276" y="1728"/>
                        <a:pt x="5293" y="1440"/>
                      </a:cubicBezTo>
                      <a:close/>
                      <a:moveTo>
                        <a:pt x="20553" y="5184"/>
                      </a:moveTo>
                      <a:cubicBezTo>
                        <a:pt x="20568" y="4896"/>
                        <a:pt x="20566" y="4608"/>
                        <a:pt x="20562" y="4608"/>
                      </a:cubicBezTo>
                      <a:cubicBezTo>
                        <a:pt x="20551" y="4896"/>
                        <a:pt x="20519" y="4896"/>
                        <a:pt x="20482" y="4896"/>
                      </a:cubicBezTo>
                      <a:cubicBezTo>
                        <a:pt x="20493" y="5184"/>
                        <a:pt x="20512" y="5472"/>
                        <a:pt x="20553" y="5184"/>
                      </a:cubicBezTo>
                      <a:close/>
                      <a:moveTo>
                        <a:pt x="20411" y="4608"/>
                      </a:moveTo>
                      <a:lnTo>
                        <a:pt x="20409" y="4608"/>
                      </a:lnTo>
                      <a:cubicBezTo>
                        <a:pt x="20340" y="4032"/>
                        <a:pt x="20364" y="4320"/>
                        <a:pt x="20411" y="4608"/>
                      </a:cubicBezTo>
                      <a:close/>
                      <a:moveTo>
                        <a:pt x="13707" y="12384"/>
                      </a:moveTo>
                      <a:cubicBezTo>
                        <a:pt x="13683" y="12960"/>
                        <a:pt x="13649" y="12672"/>
                        <a:pt x="13608" y="12096"/>
                      </a:cubicBezTo>
                      <a:cubicBezTo>
                        <a:pt x="13638" y="12096"/>
                        <a:pt x="13670" y="12096"/>
                        <a:pt x="13707" y="12384"/>
                      </a:cubicBezTo>
                      <a:close/>
                      <a:moveTo>
                        <a:pt x="11299" y="15264"/>
                      </a:moveTo>
                      <a:cubicBezTo>
                        <a:pt x="11269" y="15552"/>
                        <a:pt x="11209" y="16416"/>
                        <a:pt x="11185" y="15552"/>
                      </a:cubicBezTo>
                      <a:cubicBezTo>
                        <a:pt x="11222" y="13824"/>
                        <a:pt x="11248" y="14688"/>
                        <a:pt x="11299" y="15264"/>
                      </a:cubicBezTo>
                      <a:close/>
                      <a:moveTo>
                        <a:pt x="9716" y="15552"/>
                      </a:moveTo>
                      <a:lnTo>
                        <a:pt x="9822" y="16704"/>
                      </a:lnTo>
                      <a:cubicBezTo>
                        <a:pt x="9695" y="18432"/>
                        <a:pt x="9602" y="17856"/>
                        <a:pt x="9701" y="19584"/>
                      </a:cubicBezTo>
                      <a:cubicBezTo>
                        <a:pt x="9716" y="15552"/>
                        <a:pt x="10113" y="19296"/>
                        <a:pt x="10128" y="15264"/>
                      </a:cubicBezTo>
                      <a:lnTo>
                        <a:pt x="10199" y="16128"/>
                      </a:lnTo>
                      <a:cubicBezTo>
                        <a:pt x="10177" y="16128"/>
                        <a:pt x="10175" y="16416"/>
                        <a:pt x="10156" y="16416"/>
                      </a:cubicBezTo>
                      <a:cubicBezTo>
                        <a:pt x="10291" y="18144"/>
                        <a:pt x="10257" y="13536"/>
                        <a:pt x="10431" y="14112"/>
                      </a:cubicBezTo>
                      <a:cubicBezTo>
                        <a:pt x="10492" y="14400"/>
                        <a:pt x="10535" y="14976"/>
                        <a:pt x="10494" y="15552"/>
                      </a:cubicBezTo>
                      <a:lnTo>
                        <a:pt x="10630" y="14400"/>
                      </a:lnTo>
                      <a:cubicBezTo>
                        <a:pt x="10668" y="14688"/>
                        <a:pt x="10660" y="15264"/>
                        <a:pt x="10619" y="15264"/>
                      </a:cubicBezTo>
                      <a:lnTo>
                        <a:pt x="10828" y="14976"/>
                      </a:lnTo>
                      <a:lnTo>
                        <a:pt x="10826" y="14976"/>
                      </a:lnTo>
                      <a:cubicBezTo>
                        <a:pt x="10856" y="14400"/>
                        <a:pt x="10922" y="13536"/>
                        <a:pt x="10955" y="12960"/>
                      </a:cubicBezTo>
                      <a:cubicBezTo>
                        <a:pt x="11006" y="13536"/>
                        <a:pt x="10929" y="13536"/>
                        <a:pt x="10942" y="14112"/>
                      </a:cubicBezTo>
                      <a:lnTo>
                        <a:pt x="11056" y="12960"/>
                      </a:lnTo>
                      <a:cubicBezTo>
                        <a:pt x="11103" y="14112"/>
                        <a:pt x="11009" y="14976"/>
                        <a:pt x="10929" y="14976"/>
                      </a:cubicBezTo>
                      <a:cubicBezTo>
                        <a:pt x="11037" y="19008"/>
                        <a:pt x="11024" y="13824"/>
                        <a:pt x="11256" y="16416"/>
                      </a:cubicBezTo>
                      <a:lnTo>
                        <a:pt x="11146" y="16704"/>
                      </a:lnTo>
                      <a:cubicBezTo>
                        <a:pt x="11217" y="19008"/>
                        <a:pt x="11301" y="18144"/>
                        <a:pt x="11424" y="19584"/>
                      </a:cubicBezTo>
                      <a:cubicBezTo>
                        <a:pt x="11394" y="19008"/>
                        <a:pt x="11179" y="16128"/>
                        <a:pt x="11304" y="15264"/>
                      </a:cubicBezTo>
                      <a:cubicBezTo>
                        <a:pt x="11338" y="15552"/>
                        <a:pt x="11385" y="15552"/>
                        <a:pt x="11452" y="14976"/>
                      </a:cubicBezTo>
                      <a:cubicBezTo>
                        <a:pt x="11452" y="16128"/>
                        <a:pt x="11517" y="15840"/>
                        <a:pt x="11601" y="15840"/>
                      </a:cubicBezTo>
                      <a:lnTo>
                        <a:pt x="11594" y="17856"/>
                      </a:lnTo>
                      <a:cubicBezTo>
                        <a:pt x="11683" y="17280"/>
                        <a:pt x="11676" y="16416"/>
                        <a:pt x="11728" y="15552"/>
                      </a:cubicBezTo>
                      <a:cubicBezTo>
                        <a:pt x="11827" y="15552"/>
                        <a:pt x="11848" y="16992"/>
                        <a:pt x="11870" y="18432"/>
                      </a:cubicBezTo>
                      <a:cubicBezTo>
                        <a:pt x="12029" y="18720"/>
                        <a:pt x="11762" y="16128"/>
                        <a:pt x="11950" y="15840"/>
                      </a:cubicBezTo>
                      <a:cubicBezTo>
                        <a:pt x="12081" y="16416"/>
                        <a:pt x="12174" y="15840"/>
                        <a:pt x="12331" y="14688"/>
                      </a:cubicBezTo>
                      <a:cubicBezTo>
                        <a:pt x="12423" y="15264"/>
                        <a:pt x="12316" y="15840"/>
                        <a:pt x="12348" y="16416"/>
                      </a:cubicBezTo>
                      <a:lnTo>
                        <a:pt x="12430" y="14976"/>
                      </a:lnTo>
                      <a:cubicBezTo>
                        <a:pt x="12449" y="14976"/>
                        <a:pt x="12443" y="15264"/>
                        <a:pt x="12441" y="15552"/>
                      </a:cubicBezTo>
                      <a:cubicBezTo>
                        <a:pt x="12510" y="14976"/>
                        <a:pt x="12445" y="13824"/>
                        <a:pt x="12555" y="13248"/>
                      </a:cubicBezTo>
                      <a:cubicBezTo>
                        <a:pt x="12583" y="11232"/>
                        <a:pt x="12777" y="16416"/>
                        <a:pt x="12910" y="14112"/>
                      </a:cubicBezTo>
                      <a:cubicBezTo>
                        <a:pt x="12942" y="14688"/>
                        <a:pt x="12895" y="15264"/>
                        <a:pt x="12904" y="15840"/>
                      </a:cubicBezTo>
                      <a:cubicBezTo>
                        <a:pt x="13089" y="14400"/>
                        <a:pt x="13063" y="14976"/>
                        <a:pt x="13214" y="12960"/>
                      </a:cubicBezTo>
                      <a:lnTo>
                        <a:pt x="13341" y="14112"/>
                      </a:lnTo>
                      <a:cubicBezTo>
                        <a:pt x="13248" y="12672"/>
                        <a:pt x="13369" y="10944"/>
                        <a:pt x="13474" y="9792"/>
                      </a:cubicBezTo>
                      <a:cubicBezTo>
                        <a:pt x="13440" y="8928"/>
                        <a:pt x="13412" y="8352"/>
                        <a:pt x="13393" y="8064"/>
                      </a:cubicBezTo>
                      <a:lnTo>
                        <a:pt x="13561" y="7200"/>
                      </a:lnTo>
                      <a:cubicBezTo>
                        <a:pt x="13582" y="7488"/>
                        <a:pt x="13565" y="8064"/>
                        <a:pt x="13537" y="8928"/>
                      </a:cubicBezTo>
                      <a:lnTo>
                        <a:pt x="13567" y="8352"/>
                      </a:lnTo>
                      <a:cubicBezTo>
                        <a:pt x="13627" y="9216"/>
                        <a:pt x="13597" y="10368"/>
                        <a:pt x="13554" y="11232"/>
                      </a:cubicBezTo>
                      <a:lnTo>
                        <a:pt x="13494" y="10080"/>
                      </a:lnTo>
                      <a:cubicBezTo>
                        <a:pt x="13451" y="11232"/>
                        <a:pt x="13412" y="12384"/>
                        <a:pt x="13421" y="13536"/>
                      </a:cubicBezTo>
                      <a:cubicBezTo>
                        <a:pt x="13431" y="13248"/>
                        <a:pt x="13453" y="13248"/>
                        <a:pt x="13477" y="12960"/>
                      </a:cubicBezTo>
                      <a:cubicBezTo>
                        <a:pt x="13466" y="13248"/>
                        <a:pt x="13459" y="13536"/>
                        <a:pt x="13464" y="13824"/>
                      </a:cubicBezTo>
                      <a:cubicBezTo>
                        <a:pt x="13470" y="14112"/>
                        <a:pt x="13487" y="13536"/>
                        <a:pt x="13515" y="13248"/>
                      </a:cubicBezTo>
                      <a:lnTo>
                        <a:pt x="13552" y="15264"/>
                      </a:lnTo>
                      <a:lnTo>
                        <a:pt x="13563" y="14400"/>
                      </a:lnTo>
                      <a:lnTo>
                        <a:pt x="13782" y="15840"/>
                      </a:lnTo>
                      <a:cubicBezTo>
                        <a:pt x="13942" y="13824"/>
                        <a:pt x="14077" y="10656"/>
                        <a:pt x="14329" y="9792"/>
                      </a:cubicBezTo>
                      <a:cubicBezTo>
                        <a:pt x="14267" y="11520"/>
                        <a:pt x="14316" y="12384"/>
                        <a:pt x="14312" y="14112"/>
                      </a:cubicBezTo>
                      <a:cubicBezTo>
                        <a:pt x="14243" y="12384"/>
                        <a:pt x="14118" y="14976"/>
                        <a:pt x="13989" y="14688"/>
                      </a:cubicBezTo>
                      <a:cubicBezTo>
                        <a:pt x="14056" y="14688"/>
                        <a:pt x="14041" y="15552"/>
                        <a:pt x="14024" y="15840"/>
                      </a:cubicBezTo>
                      <a:lnTo>
                        <a:pt x="14256" y="14400"/>
                      </a:lnTo>
                      <a:cubicBezTo>
                        <a:pt x="14250" y="15840"/>
                        <a:pt x="14306" y="15264"/>
                        <a:pt x="14366" y="16128"/>
                      </a:cubicBezTo>
                      <a:cubicBezTo>
                        <a:pt x="14319" y="12960"/>
                        <a:pt x="14538" y="14112"/>
                        <a:pt x="14633" y="13248"/>
                      </a:cubicBezTo>
                      <a:cubicBezTo>
                        <a:pt x="14637" y="14112"/>
                        <a:pt x="14616" y="15264"/>
                        <a:pt x="14499" y="14976"/>
                      </a:cubicBezTo>
                      <a:cubicBezTo>
                        <a:pt x="14627" y="17280"/>
                        <a:pt x="14665" y="11520"/>
                        <a:pt x="14790" y="13536"/>
                      </a:cubicBezTo>
                      <a:cubicBezTo>
                        <a:pt x="14760" y="13536"/>
                        <a:pt x="14745" y="13248"/>
                        <a:pt x="14734" y="13824"/>
                      </a:cubicBezTo>
                      <a:cubicBezTo>
                        <a:pt x="14801" y="12960"/>
                        <a:pt x="14960" y="13824"/>
                        <a:pt x="14924" y="14688"/>
                      </a:cubicBezTo>
                      <a:lnTo>
                        <a:pt x="14896" y="14688"/>
                      </a:lnTo>
                      <a:cubicBezTo>
                        <a:pt x="15081" y="14976"/>
                        <a:pt x="15462" y="14688"/>
                        <a:pt x="15490" y="12384"/>
                      </a:cubicBezTo>
                      <a:cubicBezTo>
                        <a:pt x="15492" y="12672"/>
                        <a:pt x="15466" y="15264"/>
                        <a:pt x="15456" y="15840"/>
                      </a:cubicBezTo>
                      <a:lnTo>
                        <a:pt x="15787" y="7488"/>
                      </a:lnTo>
                      <a:cubicBezTo>
                        <a:pt x="15759" y="9792"/>
                        <a:pt x="15871" y="14688"/>
                        <a:pt x="15716" y="15840"/>
                      </a:cubicBezTo>
                      <a:cubicBezTo>
                        <a:pt x="15761" y="16128"/>
                        <a:pt x="15815" y="16704"/>
                        <a:pt x="15910" y="15840"/>
                      </a:cubicBezTo>
                      <a:cubicBezTo>
                        <a:pt x="15880" y="15552"/>
                        <a:pt x="15835" y="12672"/>
                        <a:pt x="15876" y="12672"/>
                      </a:cubicBezTo>
                      <a:cubicBezTo>
                        <a:pt x="15990" y="14976"/>
                        <a:pt x="15955" y="13824"/>
                        <a:pt x="16095" y="15840"/>
                      </a:cubicBezTo>
                      <a:cubicBezTo>
                        <a:pt x="16048" y="15552"/>
                        <a:pt x="16100" y="12096"/>
                        <a:pt x="16171" y="12384"/>
                      </a:cubicBezTo>
                      <a:cubicBezTo>
                        <a:pt x="16160" y="12672"/>
                        <a:pt x="16177" y="15552"/>
                        <a:pt x="16151" y="15840"/>
                      </a:cubicBezTo>
                      <a:lnTo>
                        <a:pt x="16330" y="12672"/>
                      </a:lnTo>
                      <a:cubicBezTo>
                        <a:pt x="16285" y="13248"/>
                        <a:pt x="16321" y="15552"/>
                        <a:pt x="16362" y="16416"/>
                      </a:cubicBezTo>
                      <a:cubicBezTo>
                        <a:pt x="16343" y="15840"/>
                        <a:pt x="16515" y="16416"/>
                        <a:pt x="16563" y="16128"/>
                      </a:cubicBezTo>
                      <a:lnTo>
                        <a:pt x="16487" y="15552"/>
                      </a:lnTo>
                      <a:cubicBezTo>
                        <a:pt x="16690" y="16128"/>
                        <a:pt x="16687" y="10944"/>
                        <a:pt x="16888" y="11232"/>
                      </a:cubicBezTo>
                      <a:cubicBezTo>
                        <a:pt x="16864" y="11808"/>
                        <a:pt x="16827" y="15264"/>
                        <a:pt x="16929" y="15840"/>
                      </a:cubicBezTo>
                      <a:cubicBezTo>
                        <a:pt x="16976" y="14112"/>
                        <a:pt x="17135" y="7776"/>
                        <a:pt x="17312" y="6336"/>
                      </a:cubicBezTo>
                      <a:lnTo>
                        <a:pt x="17346" y="7488"/>
                      </a:lnTo>
                      <a:lnTo>
                        <a:pt x="17482" y="6336"/>
                      </a:lnTo>
                      <a:cubicBezTo>
                        <a:pt x="17398" y="8928"/>
                        <a:pt x="17161" y="14112"/>
                        <a:pt x="17030" y="16128"/>
                      </a:cubicBezTo>
                      <a:cubicBezTo>
                        <a:pt x="17105" y="16992"/>
                        <a:pt x="17051" y="17280"/>
                        <a:pt x="17166" y="17280"/>
                      </a:cubicBezTo>
                      <a:cubicBezTo>
                        <a:pt x="17204" y="18144"/>
                        <a:pt x="17103" y="18720"/>
                        <a:pt x="17071" y="18720"/>
                      </a:cubicBezTo>
                      <a:lnTo>
                        <a:pt x="17334" y="19296"/>
                      </a:lnTo>
                      <a:cubicBezTo>
                        <a:pt x="17321" y="17280"/>
                        <a:pt x="17534" y="17280"/>
                        <a:pt x="17525" y="15840"/>
                      </a:cubicBezTo>
                      <a:lnTo>
                        <a:pt x="17239" y="17568"/>
                      </a:lnTo>
                      <a:cubicBezTo>
                        <a:pt x="17228" y="15840"/>
                        <a:pt x="17405" y="12096"/>
                        <a:pt x="17590" y="12672"/>
                      </a:cubicBezTo>
                      <a:cubicBezTo>
                        <a:pt x="17637" y="13248"/>
                        <a:pt x="17555" y="16128"/>
                        <a:pt x="17560" y="16704"/>
                      </a:cubicBezTo>
                      <a:cubicBezTo>
                        <a:pt x="17583" y="16128"/>
                        <a:pt x="17736" y="15552"/>
                        <a:pt x="17753" y="15840"/>
                      </a:cubicBezTo>
                      <a:lnTo>
                        <a:pt x="17674" y="16992"/>
                      </a:lnTo>
                      <a:cubicBezTo>
                        <a:pt x="17777" y="17856"/>
                        <a:pt x="17844" y="14400"/>
                        <a:pt x="17969" y="16416"/>
                      </a:cubicBezTo>
                      <a:cubicBezTo>
                        <a:pt x="18012" y="16416"/>
                        <a:pt x="18096" y="19008"/>
                        <a:pt x="18104" y="17856"/>
                      </a:cubicBezTo>
                      <a:cubicBezTo>
                        <a:pt x="18033" y="15552"/>
                        <a:pt x="18021" y="8640"/>
                        <a:pt x="18068" y="6912"/>
                      </a:cubicBezTo>
                      <a:cubicBezTo>
                        <a:pt x="18083" y="6912"/>
                        <a:pt x="18292" y="8928"/>
                        <a:pt x="18341" y="10080"/>
                      </a:cubicBezTo>
                      <a:cubicBezTo>
                        <a:pt x="18412" y="11808"/>
                        <a:pt x="18236" y="14400"/>
                        <a:pt x="18296" y="15840"/>
                      </a:cubicBezTo>
                      <a:cubicBezTo>
                        <a:pt x="18298" y="15264"/>
                        <a:pt x="18337" y="14688"/>
                        <a:pt x="18354" y="14400"/>
                      </a:cubicBezTo>
                      <a:cubicBezTo>
                        <a:pt x="18400" y="14976"/>
                        <a:pt x="18335" y="16128"/>
                        <a:pt x="18434" y="15840"/>
                      </a:cubicBezTo>
                      <a:cubicBezTo>
                        <a:pt x="18449" y="13824"/>
                        <a:pt x="18634" y="16128"/>
                        <a:pt x="18479" y="14112"/>
                      </a:cubicBezTo>
                      <a:cubicBezTo>
                        <a:pt x="18576" y="13824"/>
                        <a:pt x="18583" y="14688"/>
                        <a:pt x="18695" y="14688"/>
                      </a:cubicBezTo>
                      <a:cubicBezTo>
                        <a:pt x="18658" y="13248"/>
                        <a:pt x="18796" y="10368"/>
                        <a:pt x="18893" y="9792"/>
                      </a:cubicBezTo>
                      <a:cubicBezTo>
                        <a:pt x="18886" y="10080"/>
                        <a:pt x="18908" y="10944"/>
                        <a:pt x="18919" y="11232"/>
                      </a:cubicBezTo>
                      <a:cubicBezTo>
                        <a:pt x="19117" y="11520"/>
                        <a:pt x="19222" y="12384"/>
                        <a:pt x="19405" y="12384"/>
                      </a:cubicBezTo>
                      <a:cubicBezTo>
                        <a:pt x="19422" y="12960"/>
                        <a:pt x="19511" y="13536"/>
                        <a:pt x="19474" y="14400"/>
                      </a:cubicBezTo>
                      <a:cubicBezTo>
                        <a:pt x="19500" y="14112"/>
                        <a:pt x="19524" y="13248"/>
                        <a:pt x="19580" y="13248"/>
                      </a:cubicBezTo>
                      <a:cubicBezTo>
                        <a:pt x="19689" y="14976"/>
                        <a:pt x="19455" y="13536"/>
                        <a:pt x="19539" y="15552"/>
                      </a:cubicBezTo>
                      <a:cubicBezTo>
                        <a:pt x="19545" y="14400"/>
                        <a:pt x="19685" y="14112"/>
                        <a:pt x="19765" y="13248"/>
                      </a:cubicBezTo>
                      <a:cubicBezTo>
                        <a:pt x="19741" y="11520"/>
                        <a:pt x="19580" y="12960"/>
                        <a:pt x="19498" y="13536"/>
                      </a:cubicBezTo>
                      <a:cubicBezTo>
                        <a:pt x="19498" y="11232"/>
                        <a:pt x="19638" y="8640"/>
                        <a:pt x="19829" y="7488"/>
                      </a:cubicBezTo>
                      <a:cubicBezTo>
                        <a:pt x="19982" y="6912"/>
                        <a:pt x="19896" y="9216"/>
                        <a:pt x="19922" y="8928"/>
                      </a:cubicBezTo>
                      <a:cubicBezTo>
                        <a:pt x="20209" y="9216"/>
                        <a:pt x="20168" y="4608"/>
                        <a:pt x="20404" y="6336"/>
                      </a:cubicBezTo>
                      <a:cubicBezTo>
                        <a:pt x="20499" y="8064"/>
                        <a:pt x="20409" y="9504"/>
                        <a:pt x="20430" y="10656"/>
                      </a:cubicBezTo>
                      <a:cubicBezTo>
                        <a:pt x="20305" y="11232"/>
                        <a:pt x="20239" y="9504"/>
                        <a:pt x="20155" y="9504"/>
                      </a:cubicBezTo>
                      <a:lnTo>
                        <a:pt x="20258" y="10368"/>
                      </a:lnTo>
                      <a:cubicBezTo>
                        <a:pt x="20219" y="10944"/>
                        <a:pt x="20135" y="11232"/>
                        <a:pt x="20090" y="10944"/>
                      </a:cubicBezTo>
                      <a:cubicBezTo>
                        <a:pt x="20170" y="12384"/>
                        <a:pt x="20575" y="11232"/>
                        <a:pt x="20796" y="12672"/>
                      </a:cubicBezTo>
                      <a:cubicBezTo>
                        <a:pt x="20835" y="12096"/>
                        <a:pt x="20904" y="11520"/>
                        <a:pt x="20872" y="10944"/>
                      </a:cubicBezTo>
                      <a:lnTo>
                        <a:pt x="20801" y="10944"/>
                      </a:lnTo>
                      <a:cubicBezTo>
                        <a:pt x="20736" y="9792"/>
                        <a:pt x="20934" y="9216"/>
                        <a:pt x="20844" y="8640"/>
                      </a:cubicBezTo>
                      <a:cubicBezTo>
                        <a:pt x="20939" y="7776"/>
                        <a:pt x="21044" y="6336"/>
                        <a:pt x="21175" y="7200"/>
                      </a:cubicBezTo>
                      <a:lnTo>
                        <a:pt x="21201" y="8928"/>
                      </a:lnTo>
                      <a:cubicBezTo>
                        <a:pt x="21197" y="8352"/>
                        <a:pt x="21115" y="8064"/>
                        <a:pt x="21076" y="8352"/>
                      </a:cubicBezTo>
                      <a:cubicBezTo>
                        <a:pt x="21132" y="7776"/>
                        <a:pt x="21279" y="10944"/>
                        <a:pt x="21339" y="8640"/>
                      </a:cubicBezTo>
                      <a:lnTo>
                        <a:pt x="21247" y="7200"/>
                      </a:lnTo>
                      <a:cubicBezTo>
                        <a:pt x="21341" y="6336"/>
                        <a:pt x="21458" y="4608"/>
                        <a:pt x="21576" y="5184"/>
                      </a:cubicBezTo>
                      <a:cubicBezTo>
                        <a:pt x="21522" y="3456"/>
                        <a:pt x="21548" y="5472"/>
                        <a:pt x="21466" y="3168"/>
                      </a:cubicBezTo>
                      <a:cubicBezTo>
                        <a:pt x="21537" y="5760"/>
                        <a:pt x="21165" y="3168"/>
                        <a:pt x="21281" y="5760"/>
                      </a:cubicBezTo>
                      <a:cubicBezTo>
                        <a:pt x="21197" y="3456"/>
                        <a:pt x="21135" y="4896"/>
                        <a:pt x="21023" y="2592"/>
                      </a:cubicBezTo>
                      <a:cubicBezTo>
                        <a:pt x="21025" y="3168"/>
                        <a:pt x="21061" y="3744"/>
                        <a:pt x="20964" y="3456"/>
                      </a:cubicBezTo>
                      <a:cubicBezTo>
                        <a:pt x="20958" y="3744"/>
                        <a:pt x="20949" y="4032"/>
                        <a:pt x="20941" y="4032"/>
                      </a:cubicBezTo>
                      <a:lnTo>
                        <a:pt x="20934" y="4032"/>
                      </a:lnTo>
                      <a:lnTo>
                        <a:pt x="20941" y="4032"/>
                      </a:lnTo>
                      <a:cubicBezTo>
                        <a:pt x="20936" y="4032"/>
                        <a:pt x="20936" y="4320"/>
                        <a:pt x="20943" y="4032"/>
                      </a:cubicBezTo>
                      <a:cubicBezTo>
                        <a:pt x="20967" y="4320"/>
                        <a:pt x="20986" y="4608"/>
                        <a:pt x="20992" y="4896"/>
                      </a:cubicBezTo>
                      <a:cubicBezTo>
                        <a:pt x="20943" y="6336"/>
                        <a:pt x="20788" y="6336"/>
                        <a:pt x="20734" y="6912"/>
                      </a:cubicBezTo>
                      <a:cubicBezTo>
                        <a:pt x="20676" y="6624"/>
                        <a:pt x="20760" y="6336"/>
                        <a:pt x="20728" y="5760"/>
                      </a:cubicBezTo>
                      <a:lnTo>
                        <a:pt x="20648" y="6624"/>
                      </a:lnTo>
                      <a:cubicBezTo>
                        <a:pt x="20641" y="5472"/>
                        <a:pt x="20493" y="4608"/>
                        <a:pt x="20631" y="3744"/>
                      </a:cubicBezTo>
                      <a:lnTo>
                        <a:pt x="20508" y="3744"/>
                      </a:lnTo>
                      <a:cubicBezTo>
                        <a:pt x="20435" y="2880"/>
                        <a:pt x="20333" y="2592"/>
                        <a:pt x="20273" y="3168"/>
                      </a:cubicBezTo>
                      <a:cubicBezTo>
                        <a:pt x="20215" y="2880"/>
                        <a:pt x="20125" y="4608"/>
                        <a:pt x="20176" y="3456"/>
                      </a:cubicBezTo>
                      <a:lnTo>
                        <a:pt x="19982" y="4320"/>
                      </a:lnTo>
                      <a:lnTo>
                        <a:pt x="19980" y="4032"/>
                      </a:lnTo>
                      <a:cubicBezTo>
                        <a:pt x="19789" y="3744"/>
                        <a:pt x="19586" y="6048"/>
                        <a:pt x="19366" y="3744"/>
                      </a:cubicBezTo>
                      <a:cubicBezTo>
                        <a:pt x="19302" y="4032"/>
                        <a:pt x="19237" y="4320"/>
                        <a:pt x="19127" y="4032"/>
                      </a:cubicBezTo>
                      <a:lnTo>
                        <a:pt x="19108" y="2880"/>
                      </a:lnTo>
                      <a:cubicBezTo>
                        <a:pt x="19024" y="3168"/>
                        <a:pt x="18858" y="1728"/>
                        <a:pt x="18824" y="2880"/>
                      </a:cubicBezTo>
                      <a:cubicBezTo>
                        <a:pt x="18733" y="0"/>
                        <a:pt x="18421" y="2016"/>
                        <a:pt x="18277" y="1440"/>
                      </a:cubicBezTo>
                      <a:lnTo>
                        <a:pt x="18270" y="2880"/>
                      </a:lnTo>
                      <a:cubicBezTo>
                        <a:pt x="18171" y="2880"/>
                        <a:pt x="18074" y="3168"/>
                        <a:pt x="17949" y="3744"/>
                      </a:cubicBezTo>
                      <a:lnTo>
                        <a:pt x="17958" y="5184"/>
                      </a:lnTo>
                      <a:cubicBezTo>
                        <a:pt x="17850" y="6048"/>
                        <a:pt x="17682" y="4032"/>
                        <a:pt x="17512" y="4320"/>
                      </a:cubicBezTo>
                      <a:cubicBezTo>
                        <a:pt x="17525" y="3744"/>
                        <a:pt x="17568" y="3744"/>
                        <a:pt x="17598" y="4032"/>
                      </a:cubicBezTo>
                      <a:cubicBezTo>
                        <a:pt x="17396" y="1152"/>
                        <a:pt x="17170" y="6048"/>
                        <a:pt x="16987" y="4032"/>
                      </a:cubicBezTo>
                      <a:cubicBezTo>
                        <a:pt x="16942" y="4320"/>
                        <a:pt x="16907" y="4320"/>
                        <a:pt x="16877" y="4032"/>
                      </a:cubicBezTo>
                      <a:cubicBezTo>
                        <a:pt x="16881" y="4032"/>
                        <a:pt x="16883" y="4032"/>
                        <a:pt x="16888" y="3744"/>
                      </a:cubicBezTo>
                      <a:lnTo>
                        <a:pt x="16868" y="3744"/>
                      </a:lnTo>
                      <a:lnTo>
                        <a:pt x="16806" y="3168"/>
                      </a:lnTo>
                      <a:cubicBezTo>
                        <a:pt x="16823" y="3456"/>
                        <a:pt x="16843" y="3744"/>
                        <a:pt x="16858" y="3744"/>
                      </a:cubicBezTo>
                      <a:cubicBezTo>
                        <a:pt x="16823" y="3744"/>
                        <a:pt x="16769" y="4032"/>
                        <a:pt x="16718" y="4320"/>
                      </a:cubicBezTo>
                      <a:lnTo>
                        <a:pt x="16694" y="2880"/>
                      </a:lnTo>
                      <a:lnTo>
                        <a:pt x="16683" y="2880"/>
                      </a:lnTo>
                      <a:cubicBezTo>
                        <a:pt x="16631" y="2304"/>
                        <a:pt x="16642" y="3456"/>
                        <a:pt x="16668" y="4608"/>
                      </a:cubicBezTo>
                      <a:cubicBezTo>
                        <a:pt x="16642" y="4896"/>
                        <a:pt x="16619" y="5184"/>
                        <a:pt x="16599" y="5472"/>
                      </a:cubicBezTo>
                      <a:cubicBezTo>
                        <a:pt x="16558" y="3168"/>
                        <a:pt x="16461" y="6336"/>
                        <a:pt x="16405" y="3744"/>
                      </a:cubicBezTo>
                      <a:cubicBezTo>
                        <a:pt x="16369" y="4896"/>
                        <a:pt x="16140" y="4608"/>
                        <a:pt x="16112" y="7200"/>
                      </a:cubicBezTo>
                      <a:cubicBezTo>
                        <a:pt x="16110" y="6624"/>
                        <a:pt x="16095" y="6624"/>
                        <a:pt x="16123" y="6624"/>
                      </a:cubicBezTo>
                      <a:cubicBezTo>
                        <a:pt x="16065" y="6336"/>
                        <a:pt x="16007" y="6048"/>
                        <a:pt x="15955" y="6624"/>
                      </a:cubicBezTo>
                      <a:lnTo>
                        <a:pt x="15929" y="4896"/>
                      </a:lnTo>
                      <a:lnTo>
                        <a:pt x="15802" y="7200"/>
                      </a:lnTo>
                      <a:cubicBezTo>
                        <a:pt x="15725" y="6048"/>
                        <a:pt x="15693" y="5472"/>
                        <a:pt x="15770" y="4032"/>
                      </a:cubicBezTo>
                      <a:cubicBezTo>
                        <a:pt x="15583" y="6048"/>
                        <a:pt x="15617" y="4896"/>
                        <a:pt x="15460" y="6912"/>
                      </a:cubicBezTo>
                      <a:lnTo>
                        <a:pt x="15469" y="5760"/>
                      </a:lnTo>
                      <a:cubicBezTo>
                        <a:pt x="15410" y="5760"/>
                        <a:pt x="15320" y="7200"/>
                        <a:pt x="15286" y="6336"/>
                      </a:cubicBezTo>
                      <a:cubicBezTo>
                        <a:pt x="15161" y="4032"/>
                        <a:pt x="14661" y="5760"/>
                        <a:pt x="14336" y="3744"/>
                      </a:cubicBezTo>
                      <a:cubicBezTo>
                        <a:pt x="14398" y="7200"/>
                        <a:pt x="14185" y="2016"/>
                        <a:pt x="14172" y="4896"/>
                      </a:cubicBezTo>
                      <a:cubicBezTo>
                        <a:pt x="14153" y="4032"/>
                        <a:pt x="14108" y="3456"/>
                        <a:pt x="14159" y="2880"/>
                      </a:cubicBezTo>
                      <a:cubicBezTo>
                        <a:pt x="13993" y="3456"/>
                        <a:pt x="13912" y="1440"/>
                        <a:pt x="13797" y="3744"/>
                      </a:cubicBezTo>
                      <a:cubicBezTo>
                        <a:pt x="13778" y="2880"/>
                        <a:pt x="13832" y="2592"/>
                        <a:pt x="13815" y="2016"/>
                      </a:cubicBezTo>
                      <a:cubicBezTo>
                        <a:pt x="13802" y="2016"/>
                        <a:pt x="13763" y="2592"/>
                        <a:pt x="13746" y="2304"/>
                      </a:cubicBezTo>
                      <a:cubicBezTo>
                        <a:pt x="13729" y="1728"/>
                        <a:pt x="13769" y="1440"/>
                        <a:pt x="13795" y="1152"/>
                      </a:cubicBezTo>
                      <a:cubicBezTo>
                        <a:pt x="13627" y="1152"/>
                        <a:pt x="13610" y="3744"/>
                        <a:pt x="13597" y="6048"/>
                      </a:cubicBezTo>
                      <a:cubicBezTo>
                        <a:pt x="13511" y="4896"/>
                        <a:pt x="13468" y="5184"/>
                        <a:pt x="13405" y="6624"/>
                      </a:cubicBezTo>
                      <a:cubicBezTo>
                        <a:pt x="13377" y="5760"/>
                        <a:pt x="13326" y="4896"/>
                        <a:pt x="13431" y="4896"/>
                      </a:cubicBezTo>
                      <a:cubicBezTo>
                        <a:pt x="13373" y="4608"/>
                        <a:pt x="13070" y="3456"/>
                        <a:pt x="13065" y="5472"/>
                      </a:cubicBezTo>
                      <a:cubicBezTo>
                        <a:pt x="13046" y="4896"/>
                        <a:pt x="12981" y="5184"/>
                        <a:pt x="12966" y="5472"/>
                      </a:cubicBezTo>
                      <a:cubicBezTo>
                        <a:pt x="12833" y="5184"/>
                        <a:pt x="12822" y="5184"/>
                        <a:pt x="12690" y="5184"/>
                      </a:cubicBezTo>
                      <a:lnTo>
                        <a:pt x="12727" y="5472"/>
                      </a:lnTo>
                      <a:cubicBezTo>
                        <a:pt x="12675" y="7776"/>
                        <a:pt x="12619" y="6048"/>
                        <a:pt x="12514" y="6336"/>
                      </a:cubicBezTo>
                      <a:lnTo>
                        <a:pt x="12516" y="6048"/>
                      </a:lnTo>
                      <a:cubicBezTo>
                        <a:pt x="12275" y="4320"/>
                        <a:pt x="12413" y="6912"/>
                        <a:pt x="12176" y="4896"/>
                      </a:cubicBezTo>
                      <a:lnTo>
                        <a:pt x="12189" y="6336"/>
                      </a:lnTo>
                      <a:cubicBezTo>
                        <a:pt x="12165" y="9216"/>
                        <a:pt x="11978" y="4320"/>
                        <a:pt x="11840" y="5472"/>
                      </a:cubicBezTo>
                      <a:lnTo>
                        <a:pt x="11889" y="6336"/>
                      </a:lnTo>
                      <a:cubicBezTo>
                        <a:pt x="11814" y="7488"/>
                        <a:pt x="11678" y="2304"/>
                        <a:pt x="11603" y="1728"/>
                      </a:cubicBezTo>
                      <a:cubicBezTo>
                        <a:pt x="11586" y="1440"/>
                        <a:pt x="11629" y="1440"/>
                        <a:pt x="11652" y="1152"/>
                      </a:cubicBezTo>
                      <a:cubicBezTo>
                        <a:pt x="11454" y="-288"/>
                        <a:pt x="11627" y="2880"/>
                        <a:pt x="11478" y="3456"/>
                      </a:cubicBezTo>
                      <a:cubicBezTo>
                        <a:pt x="11450" y="2304"/>
                        <a:pt x="11513" y="864"/>
                        <a:pt x="11413" y="576"/>
                      </a:cubicBezTo>
                      <a:cubicBezTo>
                        <a:pt x="11364" y="0"/>
                        <a:pt x="11125" y="3744"/>
                        <a:pt x="10989" y="1728"/>
                      </a:cubicBezTo>
                      <a:cubicBezTo>
                        <a:pt x="11019" y="2592"/>
                        <a:pt x="11049" y="3456"/>
                        <a:pt x="10981" y="4032"/>
                      </a:cubicBezTo>
                      <a:cubicBezTo>
                        <a:pt x="10875" y="4032"/>
                        <a:pt x="10696" y="864"/>
                        <a:pt x="10602" y="3456"/>
                      </a:cubicBezTo>
                      <a:cubicBezTo>
                        <a:pt x="10589" y="3168"/>
                        <a:pt x="10582" y="2880"/>
                        <a:pt x="10582" y="2592"/>
                      </a:cubicBezTo>
                      <a:cubicBezTo>
                        <a:pt x="10503" y="3456"/>
                        <a:pt x="10322" y="3744"/>
                        <a:pt x="10272" y="4896"/>
                      </a:cubicBezTo>
                      <a:cubicBezTo>
                        <a:pt x="10199" y="288"/>
                        <a:pt x="9772" y="7200"/>
                        <a:pt x="9775" y="2592"/>
                      </a:cubicBezTo>
                      <a:lnTo>
                        <a:pt x="9527" y="2880"/>
                      </a:lnTo>
                      <a:lnTo>
                        <a:pt x="9533" y="2304"/>
                      </a:lnTo>
                      <a:cubicBezTo>
                        <a:pt x="9376" y="2016"/>
                        <a:pt x="9320" y="3168"/>
                        <a:pt x="9264" y="4320"/>
                      </a:cubicBezTo>
                      <a:cubicBezTo>
                        <a:pt x="9228" y="3744"/>
                        <a:pt x="9256" y="3456"/>
                        <a:pt x="9258" y="3168"/>
                      </a:cubicBezTo>
                      <a:cubicBezTo>
                        <a:pt x="9027" y="2304"/>
                        <a:pt x="9004" y="2304"/>
                        <a:pt x="8810" y="4608"/>
                      </a:cubicBezTo>
                      <a:lnTo>
                        <a:pt x="8790" y="3168"/>
                      </a:lnTo>
                      <a:cubicBezTo>
                        <a:pt x="8737" y="4032"/>
                        <a:pt x="8457" y="864"/>
                        <a:pt x="8231" y="2304"/>
                      </a:cubicBezTo>
                      <a:cubicBezTo>
                        <a:pt x="8233" y="2304"/>
                        <a:pt x="8237" y="2016"/>
                        <a:pt x="8254" y="1728"/>
                      </a:cubicBezTo>
                      <a:cubicBezTo>
                        <a:pt x="8000" y="3456"/>
                        <a:pt x="7645" y="-2016"/>
                        <a:pt x="7552" y="2880"/>
                      </a:cubicBezTo>
                      <a:lnTo>
                        <a:pt x="7382" y="4032"/>
                      </a:lnTo>
                      <a:cubicBezTo>
                        <a:pt x="7600" y="4608"/>
                        <a:pt x="7350" y="6336"/>
                        <a:pt x="7440" y="7200"/>
                      </a:cubicBezTo>
                      <a:cubicBezTo>
                        <a:pt x="7354" y="7488"/>
                        <a:pt x="7218" y="5760"/>
                        <a:pt x="7324" y="5472"/>
                      </a:cubicBezTo>
                      <a:lnTo>
                        <a:pt x="7341" y="5760"/>
                      </a:lnTo>
                      <a:cubicBezTo>
                        <a:pt x="7380" y="2880"/>
                        <a:pt x="7070" y="4608"/>
                        <a:pt x="7076" y="2592"/>
                      </a:cubicBezTo>
                      <a:cubicBezTo>
                        <a:pt x="6648" y="2880"/>
                        <a:pt x="6230" y="1152"/>
                        <a:pt x="5829" y="864"/>
                      </a:cubicBezTo>
                      <a:lnTo>
                        <a:pt x="5877" y="3168"/>
                      </a:lnTo>
                      <a:lnTo>
                        <a:pt x="5737" y="2880"/>
                      </a:lnTo>
                      <a:cubicBezTo>
                        <a:pt x="5700" y="2304"/>
                        <a:pt x="5687" y="1152"/>
                        <a:pt x="5786" y="1440"/>
                      </a:cubicBezTo>
                      <a:cubicBezTo>
                        <a:pt x="5735" y="288"/>
                        <a:pt x="5618" y="2304"/>
                        <a:pt x="5616" y="2880"/>
                      </a:cubicBezTo>
                      <a:cubicBezTo>
                        <a:pt x="5420" y="2016"/>
                        <a:pt x="5694" y="576"/>
                        <a:pt x="5633" y="576"/>
                      </a:cubicBezTo>
                      <a:lnTo>
                        <a:pt x="5569" y="576"/>
                      </a:lnTo>
                      <a:cubicBezTo>
                        <a:pt x="5504" y="1440"/>
                        <a:pt x="5498" y="2304"/>
                        <a:pt x="5377" y="2304"/>
                      </a:cubicBezTo>
                      <a:cubicBezTo>
                        <a:pt x="5302" y="1728"/>
                        <a:pt x="5338" y="864"/>
                        <a:pt x="5308" y="864"/>
                      </a:cubicBezTo>
                      <a:cubicBezTo>
                        <a:pt x="5310" y="864"/>
                        <a:pt x="5300" y="576"/>
                        <a:pt x="5263" y="864"/>
                      </a:cubicBezTo>
                      <a:lnTo>
                        <a:pt x="5086" y="576"/>
                      </a:lnTo>
                      <a:lnTo>
                        <a:pt x="5157" y="2304"/>
                      </a:lnTo>
                      <a:cubicBezTo>
                        <a:pt x="5080" y="3168"/>
                        <a:pt x="4992" y="2304"/>
                        <a:pt x="5073" y="4032"/>
                      </a:cubicBezTo>
                      <a:cubicBezTo>
                        <a:pt x="4953" y="1152"/>
                        <a:pt x="4417" y="2880"/>
                        <a:pt x="4343" y="2016"/>
                      </a:cubicBezTo>
                      <a:cubicBezTo>
                        <a:pt x="4234" y="3168"/>
                        <a:pt x="4126" y="3168"/>
                        <a:pt x="3990" y="2880"/>
                      </a:cubicBezTo>
                      <a:cubicBezTo>
                        <a:pt x="4025" y="3456"/>
                        <a:pt x="4044" y="5184"/>
                        <a:pt x="3930" y="4896"/>
                      </a:cubicBezTo>
                      <a:cubicBezTo>
                        <a:pt x="3971" y="1152"/>
                        <a:pt x="3717" y="3168"/>
                        <a:pt x="3624" y="576"/>
                      </a:cubicBezTo>
                      <a:cubicBezTo>
                        <a:pt x="3708" y="2304"/>
                        <a:pt x="3297" y="864"/>
                        <a:pt x="3428" y="3456"/>
                      </a:cubicBezTo>
                      <a:cubicBezTo>
                        <a:pt x="3331" y="3168"/>
                        <a:pt x="3422" y="2016"/>
                        <a:pt x="3348" y="1152"/>
                      </a:cubicBezTo>
                      <a:cubicBezTo>
                        <a:pt x="3120" y="2592"/>
                        <a:pt x="2842" y="288"/>
                        <a:pt x="2560" y="576"/>
                      </a:cubicBezTo>
                      <a:cubicBezTo>
                        <a:pt x="2556" y="1152"/>
                        <a:pt x="2603" y="1728"/>
                        <a:pt x="2543" y="2592"/>
                      </a:cubicBezTo>
                      <a:lnTo>
                        <a:pt x="2392" y="288"/>
                      </a:lnTo>
                      <a:cubicBezTo>
                        <a:pt x="2336" y="576"/>
                        <a:pt x="2341" y="2880"/>
                        <a:pt x="2239" y="1152"/>
                      </a:cubicBezTo>
                      <a:cubicBezTo>
                        <a:pt x="2254" y="1728"/>
                        <a:pt x="2276" y="2304"/>
                        <a:pt x="2237" y="2304"/>
                      </a:cubicBezTo>
                      <a:cubicBezTo>
                        <a:pt x="1682" y="0"/>
                        <a:pt x="1104" y="4320"/>
                        <a:pt x="540" y="0"/>
                      </a:cubicBezTo>
                      <a:cubicBezTo>
                        <a:pt x="616" y="576"/>
                        <a:pt x="566" y="864"/>
                        <a:pt x="508" y="864"/>
                      </a:cubicBezTo>
                      <a:cubicBezTo>
                        <a:pt x="545" y="1152"/>
                        <a:pt x="506" y="2016"/>
                        <a:pt x="514" y="2880"/>
                      </a:cubicBezTo>
                      <a:lnTo>
                        <a:pt x="277" y="864"/>
                      </a:lnTo>
                      <a:cubicBezTo>
                        <a:pt x="234" y="2880"/>
                        <a:pt x="26" y="864"/>
                        <a:pt x="0" y="2880"/>
                      </a:cubicBezTo>
                      <a:lnTo>
                        <a:pt x="75" y="2304"/>
                      </a:lnTo>
                      <a:cubicBezTo>
                        <a:pt x="-24" y="4608"/>
                        <a:pt x="215" y="7200"/>
                        <a:pt x="200" y="10080"/>
                      </a:cubicBezTo>
                      <a:cubicBezTo>
                        <a:pt x="312" y="7488"/>
                        <a:pt x="493" y="13824"/>
                        <a:pt x="676" y="10368"/>
                      </a:cubicBezTo>
                      <a:cubicBezTo>
                        <a:pt x="717" y="10944"/>
                        <a:pt x="641" y="11232"/>
                        <a:pt x="663" y="11808"/>
                      </a:cubicBezTo>
                      <a:cubicBezTo>
                        <a:pt x="708" y="10656"/>
                        <a:pt x="764" y="10368"/>
                        <a:pt x="868" y="10944"/>
                      </a:cubicBezTo>
                      <a:lnTo>
                        <a:pt x="857" y="11232"/>
                      </a:lnTo>
                      <a:cubicBezTo>
                        <a:pt x="1148" y="10944"/>
                        <a:pt x="1272" y="12096"/>
                        <a:pt x="1600" y="12960"/>
                      </a:cubicBezTo>
                      <a:lnTo>
                        <a:pt x="1574" y="11520"/>
                      </a:lnTo>
                      <a:cubicBezTo>
                        <a:pt x="1645" y="11808"/>
                        <a:pt x="1660" y="12096"/>
                        <a:pt x="1692" y="12384"/>
                      </a:cubicBezTo>
                      <a:cubicBezTo>
                        <a:pt x="1774" y="10368"/>
                        <a:pt x="1496" y="12384"/>
                        <a:pt x="1570" y="10080"/>
                      </a:cubicBezTo>
                      <a:cubicBezTo>
                        <a:pt x="1662" y="12960"/>
                        <a:pt x="2065" y="10080"/>
                        <a:pt x="2127" y="13248"/>
                      </a:cubicBezTo>
                      <a:cubicBezTo>
                        <a:pt x="2235" y="13536"/>
                        <a:pt x="2095" y="11808"/>
                        <a:pt x="2203" y="11808"/>
                      </a:cubicBezTo>
                      <a:lnTo>
                        <a:pt x="2233" y="12672"/>
                      </a:lnTo>
                      <a:lnTo>
                        <a:pt x="2259" y="11520"/>
                      </a:lnTo>
                      <a:cubicBezTo>
                        <a:pt x="2330" y="11808"/>
                        <a:pt x="2366" y="12960"/>
                        <a:pt x="2369" y="13536"/>
                      </a:cubicBezTo>
                      <a:cubicBezTo>
                        <a:pt x="2351" y="13536"/>
                        <a:pt x="2319" y="13824"/>
                        <a:pt x="2302" y="13824"/>
                      </a:cubicBezTo>
                      <a:cubicBezTo>
                        <a:pt x="2392" y="14976"/>
                        <a:pt x="2560" y="13536"/>
                        <a:pt x="2593" y="13824"/>
                      </a:cubicBezTo>
                      <a:lnTo>
                        <a:pt x="2487" y="13248"/>
                      </a:lnTo>
                      <a:cubicBezTo>
                        <a:pt x="2782" y="12384"/>
                        <a:pt x="3142" y="13824"/>
                        <a:pt x="3428" y="12096"/>
                      </a:cubicBezTo>
                      <a:lnTo>
                        <a:pt x="3407" y="11232"/>
                      </a:lnTo>
                      <a:cubicBezTo>
                        <a:pt x="3624" y="10080"/>
                        <a:pt x="3581" y="12096"/>
                        <a:pt x="3818" y="11520"/>
                      </a:cubicBezTo>
                      <a:lnTo>
                        <a:pt x="3809" y="11808"/>
                      </a:lnTo>
                      <a:cubicBezTo>
                        <a:pt x="3859" y="10944"/>
                        <a:pt x="3921" y="10656"/>
                        <a:pt x="3988" y="10944"/>
                      </a:cubicBezTo>
                      <a:cubicBezTo>
                        <a:pt x="3928" y="11520"/>
                        <a:pt x="4100" y="12384"/>
                        <a:pt x="4023" y="13248"/>
                      </a:cubicBezTo>
                      <a:cubicBezTo>
                        <a:pt x="4257" y="11808"/>
                        <a:pt x="4139" y="12096"/>
                        <a:pt x="4294" y="9792"/>
                      </a:cubicBezTo>
                      <a:lnTo>
                        <a:pt x="4330" y="10944"/>
                      </a:lnTo>
                      <a:cubicBezTo>
                        <a:pt x="4382" y="9792"/>
                        <a:pt x="4386" y="9504"/>
                        <a:pt x="4507" y="9216"/>
                      </a:cubicBezTo>
                      <a:cubicBezTo>
                        <a:pt x="4408" y="10080"/>
                        <a:pt x="4582" y="10656"/>
                        <a:pt x="4473" y="12096"/>
                      </a:cubicBezTo>
                      <a:cubicBezTo>
                        <a:pt x="4725" y="14400"/>
                        <a:pt x="4845" y="9792"/>
                        <a:pt x="4959" y="13248"/>
                      </a:cubicBezTo>
                      <a:cubicBezTo>
                        <a:pt x="5076" y="10080"/>
                        <a:pt x="4744" y="11520"/>
                        <a:pt x="4809" y="10944"/>
                      </a:cubicBezTo>
                      <a:cubicBezTo>
                        <a:pt x="4755" y="9792"/>
                        <a:pt x="4903" y="8640"/>
                        <a:pt x="4981" y="8928"/>
                      </a:cubicBezTo>
                      <a:cubicBezTo>
                        <a:pt x="5061" y="8928"/>
                        <a:pt x="5116" y="12672"/>
                        <a:pt x="5319" y="12672"/>
                      </a:cubicBezTo>
                      <a:cubicBezTo>
                        <a:pt x="5297" y="12672"/>
                        <a:pt x="5297" y="12960"/>
                        <a:pt x="5276" y="12960"/>
                      </a:cubicBezTo>
                      <a:cubicBezTo>
                        <a:pt x="5351" y="13824"/>
                        <a:pt x="5424" y="11808"/>
                        <a:pt x="5517" y="13248"/>
                      </a:cubicBezTo>
                      <a:cubicBezTo>
                        <a:pt x="5569" y="11520"/>
                        <a:pt x="5636" y="13248"/>
                        <a:pt x="5651" y="10944"/>
                      </a:cubicBezTo>
                      <a:lnTo>
                        <a:pt x="5468" y="11520"/>
                      </a:lnTo>
                      <a:cubicBezTo>
                        <a:pt x="5571" y="10944"/>
                        <a:pt x="5670" y="8352"/>
                        <a:pt x="5842" y="9504"/>
                      </a:cubicBezTo>
                      <a:cubicBezTo>
                        <a:pt x="5829" y="10080"/>
                        <a:pt x="5778" y="10656"/>
                        <a:pt x="5741" y="10944"/>
                      </a:cubicBezTo>
                      <a:cubicBezTo>
                        <a:pt x="5793" y="11808"/>
                        <a:pt x="5838" y="10656"/>
                        <a:pt x="5892" y="11232"/>
                      </a:cubicBezTo>
                      <a:cubicBezTo>
                        <a:pt x="5877" y="13536"/>
                        <a:pt x="5668" y="11808"/>
                        <a:pt x="5556" y="13536"/>
                      </a:cubicBezTo>
                      <a:cubicBezTo>
                        <a:pt x="5610" y="14400"/>
                        <a:pt x="5767" y="11808"/>
                        <a:pt x="5711" y="14400"/>
                      </a:cubicBezTo>
                      <a:cubicBezTo>
                        <a:pt x="5791" y="11232"/>
                        <a:pt x="5909" y="14688"/>
                        <a:pt x="6045" y="12384"/>
                      </a:cubicBezTo>
                      <a:lnTo>
                        <a:pt x="6036" y="13824"/>
                      </a:lnTo>
                      <a:cubicBezTo>
                        <a:pt x="6058" y="13536"/>
                        <a:pt x="6103" y="12960"/>
                        <a:pt x="6142" y="12960"/>
                      </a:cubicBezTo>
                      <a:lnTo>
                        <a:pt x="6071" y="14688"/>
                      </a:lnTo>
                      <a:cubicBezTo>
                        <a:pt x="6180" y="13248"/>
                        <a:pt x="6282" y="16128"/>
                        <a:pt x="6387" y="15264"/>
                      </a:cubicBezTo>
                      <a:cubicBezTo>
                        <a:pt x="6167" y="15264"/>
                        <a:pt x="6338" y="13536"/>
                        <a:pt x="6245" y="12672"/>
                      </a:cubicBezTo>
                      <a:cubicBezTo>
                        <a:pt x="6518" y="10944"/>
                        <a:pt x="6402" y="16416"/>
                        <a:pt x="6708" y="15840"/>
                      </a:cubicBezTo>
                      <a:cubicBezTo>
                        <a:pt x="6667" y="15840"/>
                        <a:pt x="6553" y="14688"/>
                        <a:pt x="6618" y="14112"/>
                      </a:cubicBezTo>
                      <a:cubicBezTo>
                        <a:pt x="6676" y="14400"/>
                        <a:pt x="6751" y="14976"/>
                        <a:pt x="6788" y="15840"/>
                      </a:cubicBezTo>
                      <a:cubicBezTo>
                        <a:pt x="6990" y="15552"/>
                        <a:pt x="6757" y="14400"/>
                        <a:pt x="6844" y="13536"/>
                      </a:cubicBezTo>
                      <a:cubicBezTo>
                        <a:pt x="6913" y="15264"/>
                        <a:pt x="6943" y="12960"/>
                        <a:pt x="7031" y="12384"/>
                      </a:cubicBezTo>
                      <a:lnTo>
                        <a:pt x="7031" y="13824"/>
                      </a:lnTo>
                      <a:cubicBezTo>
                        <a:pt x="7264" y="14688"/>
                        <a:pt x="7093" y="10944"/>
                        <a:pt x="7300" y="12096"/>
                      </a:cubicBezTo>
                      <a:lnTo>
                        <a:pt x="7214" y="13824"/>
                      </a:lnTo>
                      <a:lnTo>
                        <a:pt x="7322" y="13536"/>
                      </a:lnTo>
                      <a:lnTo>
                        <a:pt x="7298" y="14976"/>
                      </a:lnTo>
                      <a:cubicBezTo>
                        <a:pt x="7416" y="13824"/>
                        <a:pt x="7453" y="14112"/>
                        <a:pt x="7569" y="14688"/>
                      </a:cubicBezTo>
                      <a:cubicBezTo>
                        <a:pt x="7541" y="13536"/>
                        <a:pt x="7584" y="12096"/>
                        <a:pt x="7686" y="12096"/>
                      </a:cubicBezTo>
                      <a:cubicBezTo>
                        <a:pt x="7757" y="12960"/>
                        <a:pt x="7647" y="13536"/>
                        <a:pt x="7793" y="13248"/>
                      </a:cubicBezTo>
                      <a:cubicBezTo>
                        <a:pt x="7759" y="14112"/>
                        <a:pt x="7724" y="15264"/>
                        <a:pt x="7660" y="13824"/>
                      </a:cubicBezTo>
                      <a:cubicBezTo>
                        <a:pt x="7653" y="14400"/>
                        <a:pt x="7628" y="14688"/>
                        <a:pt x="7621" y="15264"/>
                      </a:cubicBezTo>
                      <a:cubicBezTo>
                        <a:pt x="7696" y="16128"/>
                        <a:pt x="7811" y="15552"/>
                        <a:pt x="7862" y="15552"/>
                      </a:cubicBezTo>
                      <a:cubicBezTo>
                        <a:pt x="7843" y="15552"/>
                        <a:pt x="7819" y="15264"/>
                        <a:pt x="7806" y="15264"/>
                      </a:cubicBezTo>
                      <a:lnTo>
                        <a:pt x="8017" y="13248"/>
                      </a:lnTo>
                      <a:cubicBezTo>
                        <a:pt x="8050" y="13824"/>
                        <a:pt x="8024" y="14112"/>
                        <a:pt x="7998" y="14688"/>
                      </a:cubicBezTo>
                      <a:cubicBezTo>
                        <a:pt x="8039" y="14400"/>
                        <a:pt x="8069" y="13824"/>
                        <a:pt x="8131" y="13824"/>
                      </a:cubicBezTo>
                      <a:cubicBezTo>
                        <a:pt x="8116" y="14976"/>
                        <a:pt x="8119" y="16128"/>
                        <a:pt x="8030" y="16704"/>
                      </a:cubicBezTo>
                      <a:lnTo>
                        <a:pt x="8231" y="15264"/>
                      </a:lnTo>
                      <a:cubicBezTo>
                        <a:pt x="8243" y="15840"/>
                        <a:pt x="8334" y="16704"/>
                        <a:pt x="8308" y="17280"/>
                      </a:cubicBezTo>
                      <a:cubicBezTo>
                        <a:pt x="8418" y="17856"/>
                        <a:pt x="8579" y="14976"/>
                        <a:pt x="8728" y="15840"/>
                      </a:cubicBezTo>
                      <a:cubicBezTo>
                        <a:pt x="8734" y="15840"/>
                        <a:pt x="8750" y="15552"/>
                        <a:pt x="8782" y="15264"/>
                      </a:cubicBezTo>
                      <a:cubicBezTo>
                        <a:pt x="8920" y="15840"/>
                        <a:pt x="9042" y="17280"/>
                        <a:pt x="9206" y="15552"/>
                      </a:cubicBezTo>
                      <a:lnTo>
                        <a:pt x="9299" y="17568"/>
                      </a:lnTo>
                      <a:cubicBezTo>
                        <a:pt x="9428" y="17280"/>
                        <a:pt x="9174" y="14976"/>
                        <a:pt x="9387" y="14400"/>
                      </a:cubicBezTo>
                      <a:cubicBezTo>
                        <a:pt x="9538" y="13824"/>
                        <a:pt x="9443" y="16128"/>
                        <a:pt x="9497" y="16704"/>
                      </a:cubicBezTo>
                      <a:cubicBezTo>
                        <a:pt x="9572" y="15840"/>
                        <a:pt x="9704" y="13536"/>
                        <a:pt x="9841" y="15264"/>
                      </a:cubicBezTo>
                      <a:cubicBezTo>
                        <a:pt x="9796" y="15840"/>
                        <a:pt x="9760" y="15264"/>
                        <a:pt x="9716" y="1555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89" name="任意多边形 63"/>
                <p:cNvSpPr/>
                <p:nvPr/>
              </p:nvSpPr>
              <p:spPr>
                <a:xfrm rot="5400000" flipH="1">
                  <a:off x="7777" y="1775273"/>
                  <a:ext cx="12701" cy="12701"/>
                </a:xfrm>
                <a:custGeom>
                  <a:avLst/>
                  <a:gdLst/>
                  <a:ahLst/>
                  <a:cxnLst>
                    <a:cxn ang="0">
                      <a:pos x="wd2" y="hd2"/>
                    </a:cxn>
                    <a:cxn ang="5400000">
                      <a:pos x="wd2" y="hd2"/>
                    </a:cxn>
                    <a:cxn ang="10800000">
                      <a:pos x="wd2" y="hd2"/>
                    </a:cxn>
                    <a:cxn ang="16200000">
                      <a:pos x="wd2" y="hd2"/>
                    </a:cxn>
                  </a:cxnLst>
                  <a:rect l="0" t="0" r="r" b="b"/>
                  <a:pathLst>
                    <a:path w="17130" h="21600" extrusionOk="0">
                      <a:moveTo>
                        <a:pt x="17130" y="21600"/>
                      </a:moveTo>
                      <a:cubicBezTo>
                        <a:pt x="9930" y="14400"/>
                        <a:pt x="8130" y="7200"/>
                        <a:pt x="6330" y="0"/>
                      </a:cubicBezTo>
                      <a:cubicBezTo>
                        <a:pt x="-2670" y="7200"/>
                        <a:pt x="-4470" y="14400"/>
                        <a:pt x="1713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90" name="任意多边形 64"/>
                <p:cNvSpPr/>
                <p:nvPr/>
              </p:nvSpPr>
              <p:spPr>
                <a:xfrm rot="5400000" flipH="1">
                  <a:off x="4261" y="258471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960" y="0"/>
                      </a:lnTo>
                      <a:cubicBezTo>
                        <a:pt x="4320" y="21600"/>
                        <a:pt x="4320" y="21600"/>
                        <a:pt x="0" y="21600"/>
                      </a:cubicBez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91" name="任意多边形 65"/>
                <p:cNvSpPr/>
                <p:nvPr/>
              </p:nvSpPr>
              <p:spPr>
                <a:xfrm rot="5400000" flipH="1">
                  <a:off x="3909" y="930409"/>
                  <a:ext cx="12701" cy="12701"/>
                </a:xfrm>
                <a:custGeom>
                  <a:avLst/>
                  <a:gdLst/>
                  <a:ahLst/>
                  <a:cxnLst>
                    <a:cxn ang="0">
                      <a:pos x="wd2" y="hd2"/>
                    </a:cxn>
                    <a:cxn ang="5400000">
                      <a:pos x="wd2" y="hd2"/>
                    </a:cxn>
                    <a:cxn ang="10800000">
                      <a:pos x="wd2" y="hd2"/>
                    </a:cxn>
                    <a:cxn ang="16200000">
                      <a:pos x="wd2" y="hd2"/>
                    </a:cxn>
                  </a:cxnLst>
                  <a:rect l="0" t="0" r="r" b="b"/>
                  <a:pathLst>
                    <a:path w="20884" h="21600" extrusionOk="0">
                      <a:moveTo>
                        <a:pt x="20884" y="21600"/>
                      </a:moveTo>
                      <a:cubicBezTo>
                        <a:pt x="9684" y="14400"/>
                        <a:pt x="4084" y="7200"/>
                        <a:pt x="84" y="0"/>
                      </a:cubicBezTo>
                      <a:cubicBezTo>
                        <a:pt x="-716" y="7200"/>
                        <a:pt x="4084" y="14400"/>
                        <a:pt x="20884"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92" name="任意多边形 66"/>
                <p:cNvSpPr/>
                <p:nvPr/>
              </p:nvSpPr>
              <p:spPr>
                <a:xfrm rot="5400000" flipH="1">
                  <a:off x="24339" y="424103"/>
                  <a:ext cx="1545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200"/>
                      </a:lnTo>
                      <a:cubicBezTo>
                        <a:pt x="10286" y="7200"/>
                        <a:pt x="13886" y="14400"/>
                        <a:pt x="19543" y="21600"/>
                      </a:cubicBezTo>
                      <a:cubicBezTo>
                        <a:pt x="19029" y="14400"/>
                        <a:pt x="14914"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93" name="任意多边形 67"/>
                <p:cNvSpPr/>
                <p:nvPr/>
              </p:nvSpPr>
              <p:spPr>
                <a:xfrm rot="5400000" flipH="1">
                  <a:off x="12350" y="279090"/>
                  <a:ext cx="12701" cy="12701"/>
                </a:xfrm>
                <a:custGeom>
                  <a:avLst/>
                  <a:gdLst/>
                  <a:ahLst/>
                  <a:cxnLst>
                    <a:cxn ang="0">
                      <a:pos x="wd2" y="hd2"/>
                    </a:cxn>
                    <a:cxn ang="5400000">
                      <a:pos x="wd2" y="hd2"/>
                    </a:cxn>
                    <a:cxn ang="10800000">
                      <a:pos x="wd2" y="hd2"/>
                    </a:cxn>
                    <a:cxn ang="16200000">
                      <a:pos x="wd2" y="hd2"/>
                    </a:cxn>
                  </a:cxnLst>
                  <a:rect l="0" t="0" r="r" b="b"/>
                  <a:pathLst>
                    <a:path w="15213" h="21600" extrusionOk="0">
                      <a:moveTo>
                        <a:pt x="6291" y="21600"/>
                      </a:moveTo>
                      <a:cubicBezTo>
                        <a:pt x="9109" y="14400"/>
                        <a:pt x="12396" y="21600"/>
                        <a:pt x="15213" y="14400"/>
                      </a:cubicBezTo>
                      <a:lnTo>
                        <a:pt x="14274" y="0"/>
                      </a:lnTo>
                      <a:cubicBezTo>
                        <a:pt x="2065" y="0"/>
                        <a:pt x="-6387" y="14400"/>
                        <a:pt x="6291"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94" name="任意多边形 68"/>
                <p:cNvSpPr/>
                <p:nvPr/>
              </p:nvSpPr>
              <p:spPr>
                <a:xfrm rot="5400000" flipH="1">
                  <a:off x="13431" y="390980"/>
                  <a:ext cx="22367" cy="12701"/>
                </a:xfrm>
                <a:custGeom>
                  <a:avLst/>
                  <a:gdLst/>
                  <a:ahLst/>
                  <a:cxnLst>
                    <a:cxn ang="0">
                      <a:pos x="wd2" y="hd2"/>
                    </a:cxn>
                    <a:cxn ang="5400000">
                      <a:pos x="wd2" y="hd2"/>
                    </a:cxn>
                    <a:cxn ang="10800000">
                      <a:pos x="wd2" y="hd2"/>
                    </a:cxn>
                    <a:cxn ang="16200000">
                      <a:pos x="wd2" y="hd2"/>
                    </a:cxn>
                  </a:cxnLst>
                  <a:rect l="0" t="0" r="r" b="b"/>
                  <a:pathLst>
                    <a:path w="20571" h="13988" extrusionOk="0">
                      <a:moveTo>
                        <a:pt x="0" y="5056"/>
                      </a:moveTo>
                      <a:cubicBezTo>
                        <a:pt x="1029" y="17399"/>
                        <a:pt x="10286" y="14313"/>
                        <a:pt x="20571" y="11228"/>
                      </a:cubicBezTo>
                      <a:lnTo>
                        <a:pt x="18514" y="11228"/>
                      </a:lnTo>
                      <a:cubicBezTo>
                        <a:pt x="21600" y="-4201"/>
                        <a:pt x="10629" y="-1115"/>
                        <a:pt x="0" y="5056"/>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95" name="任意多边形 69"/>
                <p:cNvSpPr/>
                <p:nvPr/>
              </p:nvSpPr>
              <p:spPr>
                <a:xfrm rot="5400000" flipH="1">
                  <a:off x="18133" y="372345"/>
                  <a:ext cx="12701" cy="12701"/>
                </a:xfrm>
                <a:custGeom>
                  <a:avLst/>
                  <a:gdLst/>
                  <a:ahLst/>
                  <a:cxnLst>
                    <a:cxn ang="0">
                      <a:pos x="wd2" y="hd2"/>
                    </a:cxn>
                    <a:cxn ang="5400000">
                      <a:pos x="wd2" y="hd2"/>
                    </a:cxn>
                    <a:cxn ang="10800000">
                      <a:pos x="wd2" y="hd2"/>
                    </a:cxn>
                    <a:cxn ang="16200000">
                      <a:pos x="wd2" y="hd2"/>
                    </a:cxn>
                  </a:cxnLst>
                  <a:rect l="0" t="0" r="r" b="b"/>
                  <a:pathLst>
                    <a:path w="19793" h="9600" extrusionOk="0">
                      <a:moveTo>
                        <a:pt x="0" y="9600"/>
                      </a:moveTo>
                      <a:cubicBezTo>
                        <a:pt x="6968" y="9600"/>
                        <a:pt x="13239" y="9600"/>
                        <a:pt x="19510" y="9600"/>
                      </a:cubicBezTo>
                      <a:cubicBezTo>
                        <a:pt x="21600" y="-12000"/>
                        <a:pt x="11845" y="96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96" name="任意多边形 70"/>
                <p:cNvSpPr/>
                <p:nvPr/>
              </p:nvSpPr>
              <p:spPr>
                <a:xfrm rot="5400000" flipH="1">
                  <a:off x="23125" y="517037"/>
                  <a:ext cx="17042" cy="12701"/>
                </a:xfrm>
                <a:custGeom>
                  <a:avLst/>
                  <a:gdLst/>
                  <a:ahLst/>
                  <a:cxnLst>
                    <a:cxn ang="0">
                      <a:pos x="wd2" y="hd2"/>
                    </a:cxn>
                    <a:cxn ang="5400000">
                      <a:pos x="wd2" y="hd2"/>
                    </a:cxn>
                    <a:cxn ang="10800000">
                      <a:pos x="wd2" y="hd2"/>
                    </a:cxn>
                    <a:cxn ang="16200000">
                      <a:pos x="wd2" y="hd2"/>
                    </a:cxn>
                  </a:cxnLst>
                  <a:rect l="0" t="0" r="r" b="b"/>
                  <a:pathLst>
                    <a:path w="9163" h="9351" extrusionOk="0">
                      <a:moveTo>
                        <a:pt x="5509" y="8469"/>
                      </a:moveTo>
                      <a:cubicBezTo>
                        <a:pt x="8283" y="10269"/>
                        <a:pt x="7292" y="-531"/>
                        <a:pt x="8878" y="3069"/>
                      </a:cubicBezTo>
                      <a:cubicBezTo>
                        <a:pt x="11850" y="-7731"/>
                        <a:pt x="-9750" y="13869"/>
                        <a:pt x="5509" y="846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97" name="任意多边形 71"/>
                <p:cNvSpPr/>
                <p:nvPr/>
              </p:nvSpPr>
              <p:spPr>
                <a:xfrm rot="5400000" flipH="1">
                  <a:off x="13053" y="39814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800" y="0"/>
                      </a:lnTo>
                      <a:lnTo>
                        <a:pt x="0" y="1728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98" name="任意多边形 72"/>
                <p:cNvSpPr/>
                <p:nvPr/>
              </p:nvSpPr>
              <p:spPr>
                <a:xfrm rot="5400000" flipH="1">
                  <a:off x="9362" y="469035"/>
                  <a:ext cx="22501" cy="12701"/>
                </a:xfrm>
                <a:custGeom>
                  <a:avLst/>
                  <a:gdLst/>
                  <a:ahLst/>
                  <a:cxnLst>
                    <a:cxn ang="0">
                      <a:pos x="wd2" y="hd2"/>
                    </a:cxn>
                    <a:cxn ang="5400000">
                      <a:pos x="wd2" y="hd2"/>
                    </a:cxn>
                    <a:cxn ang="10800000">
                      <a:pos x="wd2" y="hd2"/>
                    </a:cxn>
                    <a:cxn ang="16200000">
                      <a:pos x="wd2" y="hd2"/>
                    </a:cxn>
                  </a:cxnLst>
                  <a:rect l="0" t="0" r="r" b="b"/>
                  <a:pathLst>
                    <a:path w="21254" h="15514" extrusionOk="0">
                      <a:moveTo>
                        <a:pt x="8" y="8314"/>
                      </a:moveTo>
                      <a:lnTo>
                        <a:pt x="17005" y="15514"/>
                      </a:lnTo>
                      <a:cubicBezTo>
                        <a:pt x="16651" y="8314"/>
                        <a:pt x="18775" y="8314"/>
                        <a:pt x="21254" y="8314"/>
                      </a:cubicBezTo>
                      <a:cubicBezTo>
                        <a:pt x="10985" y="1114"/>
                        <a:pt x="-346" y="-6086"/>
                        <a:pt x="8" y="831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999" name="任意多边形 73"/>
                <p:cNvSpPr/>
                <p:nvPr/>
              </p:nvSpPr>
              <p:spPr>
                <a:xfrm rot="5400000" flipH="1">
                  <a:off x="13351" y="450678"/>
                  <a:ext cx="14215"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526" y="21600"/>
                        <a:pt x="17053" y="21600"/>
                        <a:pt x="21600" y="0"/>
                      </a:cubicBezTo>
                      <a:cubicBezTo>
                        <a:pt x="17053" y="0"/>
                        <a:pt x="6821" y="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00" name="任意多边形 74"/>
                <p:cNvSpPr/>
                <p:nvPr/>
              </p:nvSpPr>
              <p:spPr>
                <a:xfrm rot="5400000" flipH="1">
                  <a:off x="9035" y="425957"/>
                  <a:ext cx="17924"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166" y="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01" name="任意多边形 75"/>
                <p:cNvSpPr/>
                <p:nvPr/>
              </p:nvSpPr>
              <p:spPr>
                <a:xfrm rot="5400000" flipH="1">
                  <a:off x="10287" y="677898"/>
                  <a:ext cx="20343" cy="12701"/>
                </a:xfrm>
                <a:custGeom>
                  <a:avLst/>
                  <a:gdLst/>
                  <a:ahLst/>
                  <a:cxnLst>
                    <a:cxn ang="0">
                      <a:pos x="wd2" y="hd2"/>
                    </a:cxn>
                    <a:cxn ang="5400000">
                      <a:pos x="wd2" y="hd2"/>
                    </a:cxn>
                    <a:cxn ang="10800000">
                      <a:pos x="wd2" y="hd2"/>
                    </a:cxn>
                    <a:cxn ang="16200000">
                      <a:pos x="wd2" y="hd2"/>
                    </a:cxn>
                  </a:cxnLst>
                  <a:rect l="0" t="0" r="r" b="b"/>
                  <a:pathLst>
                    <a:path w="18230" h="21600" extrusionOk="0">
                      <a:moveTo>
                        <a:pt x="17620" y="0"/>
                      </a:moveTo>
                      <a:lnTo>
                        <a:pt x="340" y="5400"/>
                      </a:lnTo>
                      <a:cubicBezTo>
                        <a:pt x="-1322" y="16200"/>
                        <a:pt x="3330" y="21600"/>
                        <a:pt x="9644" y="21600"/>
                      </a:cubicBezTo>
                      <a:cubicBezTo>
                        <a:pt x="13632" y="10800"/>
                        <a:pt x="20278" y="10800"/>
                        <a:pt x="176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02" name="任意多边形 76"/>
                <p:cNvSpPr/>
                <p:nvPr/>
              </p:nvSpPr>
              <p:spPr>
                <a:xfrm rot="5400000" flipH="1">
                  <a:off x="8481" y="61507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2343"/>
                      </a:moveTo>
                      <a:cubicBezTo>
                        <a:pt x="9504" y="9257"/>
                        <a:pt x="8640" y="6171"/>
                        <a:pt x="1728" y="0"/>
                      </a:cubicBezTo>
                      <a:lnTo>
                        <a:pt x="0" y="21600"/>
                      </a:lnTo>
                      <a:lnTo>
                        <a:pt x="21600" y="12343"/>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03" name="任意多边形 77"/>
                <p:cNvSpPr/>
                <p:nvPr/>
              </p:nvSpPr>
              <p:spPr>
                <a:xfrm rot="5400000" flipH="1">
                  <a:off x="1706" y="669758"/>
                  <a:ext cx="21328" cy="12701"/>
                </a:xfrm>
                <a:custGeom>
                  <a:avLst/>
                  <a:gdLst/>
                  <a:ahLst/>
                  <a:cxnLst>
                    <a:cxn ang="0">
                      <a:pos x="wd2" y="hd2"/>
                    </a:cxn>
                    <a:cxn ang="5400000">
                      <a:pos x="wd2" y="hd2"/>
                    </a:cxn>
                    <a:cxn ang="10800000">
                      <a:pos x="wd2" y="hd2"/>
                    </a:cxn>
                    <a:cxn ang="16200000">
                      <a:pos x="wd2" y="hd2"/>
                    </a:cxn>
                  </a:cxnLst>
                  <a:rect l="0" t="0" r="r" b="b"/>
                  <a:pathLst>
                    <a:path w="10073" h="21600" extrusionOk="0">
                      <a:moveTo>
                        <a:pt x="6528" y="0"/>
                      </a:moveTo>
                      <a:cubicBezTo>
                        <a:pt x="5650" y="5400"/>
                        <a:pt x="-6643" y="21600"/>
                        <a:pt x="4947" y="21600"/>
                      </a:cubicBezTo>
                      <a:cubicBezTo>
                        <a:pt x="5825" y="10800"/>
                        <a:pt x="14957" y="5400"/>
                        <a:pt x="652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04" name="任意多边形 78"/>
                <p:cNvSpPr/>
                <p:nvPr/>
              </p:nvSpPr>
              <p:spPr>
                <a:xfrm rot="5400000" flipH="1">
                  <a:off x="14108" y="95313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9938"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05" name="任意多边形 79"/>
                <p:cNvSpPr/>
                <p:nvPr/>
              </p:nvSpPr>
              <p:spPr>
                <a:xfrm rot="5400000" flipH="1">
                  <a:off x="-6365" y="1197676"/>
                  <a:ext cx="29166" cy="12701"/>
                </a:xfrm>
                <a:custGeom>
                  <a:avLst/>
                  <a:gdLst/>
                  <a:ahLst/>
                  <a:cxnLst>
                    <a:cxn ang="0">
                      <a:pos x="wd2" y="hd2"/>
                    </a:cxn>
                    <a:cxn ang="5400000">
                      <a:pos x="wd2" y="hd2"/>
                    </a:cxn>
                    <a:cxn ang="10800000">
                      <a:pos x="wd2" y="hd2"/>
                    </a:cxn>
                    <a:cxn ang="16200000">
                      <a:pos x="wd2" y="hd2"/>
                    </a:cxn>
                  </a:cxnLst>
                  <a:rect l="0" t="0" r="r" b="b"/>
                  <a:pathLst>
                    <a:path w="16710" h="17913" extrusionOk="0">
                      <a:moveTo>
                        <a:pt x="1221" y="17280"/>
                      </a:moveTo>
                      <a:cubicBezTo>
                        <a:pt x="14480" y="21600"/>
                        <a:pt x="4429" y="2160"/>
                        <a:pt x="16191" y="8640"/>
                      </a:cubicBezTo>
                      <a:cubicBezTo>
                        <a:pt x="19399" y="4320"/>
                        <a:pt x="6567" y="4320"/>
                        <a:pt x="9775" y="0"/>
                      </a:cubicBezTo>
                      <a:cubicBezTo>
                        <a:pt x="1862" y="4320"/>
                        <a:pt x="-2201" y="2160"/>
                        <a:pt x="1221" y="1728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06" name="任意多边形 80"/>
                <p:cNvSpPr/>
                <p:nvPr/>
              </p:nvSpPr>
              <p:spPr>
                <a:xfrm rot="5400000" flipH="1">
                  <a:off x="4613" y="119168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cubicBezTo>
                        <a:pt x="9095" y="10800"/>
                        <a:pt x="3411" y="108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07" name="任意多边形 81"/>
                <p:cNvSpPr/>
                <p:nvPr/>
              </p:nvSpPr>
              <p:spPr>
                <a:xfrm rot="5400000" flipH="1">
                  <a:off x="31330" y="4075695"/>
                  <a:ext cx="14834"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13846" y="21600"/>
                      </a:lnTo>
                      <a:lnTo>
                        <a:pt x="21600"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08" name="任意多边形 82"/>
                <p:cNvSpPr/>
                <p:nvPr/>
              </p:nvSpPr>
              <p:spPr>
                <a:xfrm rot="5400000" flipH="1">
                  <a:off x="30638" y="410257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525" y="0"/>
                      </a:lnTo>
                      <a:lnTo>
                        <a:pt x="0" y="18000"/>
                      </a:lnTo>
                      <a:cubicBezTo>
                        <a:pt x="5400" y="18000"/>
                        <a:pt x="17550" y="180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09" name="任意多边形 83"/>
                <p:cNvSpPr/>
                <p:nvPr/>
              </p:nvSpPr>
              <p:spPr>
                <a:xfrm rot="5400000" flipH="1">
                  <a:off x="-98" y="2105745"/>
                  <a:ext cx="12979" cy="12701"/>
                </a:xfrm>
                <a:custGeom>
                  <a:avLst/>
                  <a:gdLst/>
                  <a:ahLst/>
                  <a:cxnLst>
                    <a:cxn ang="0">
                      <a:pos x="wd2" y="hd2"/>
                    </a:cxn>
                    <a:cxn ang="5400000">
                      <a:pos x="wd2" y="hd2"/>
                    </a:cxn>
                    <a:cxn ang="10800000">
                      <a:pos x="wd2" y="hd2"/>
                    </a:cxn>
                    <a:cxn ang="16200000">
                      <a:pos x="wd2" y="hd2"/>
                    </a:cxn>
                  </a:cxnLst>
                  <a:rect l="0" t="0" r="r" b="b"/>
                  <a:pathLst>
                    <a:path w="21600" h="21600" extrusionOk="0">
                      <a:moveTo>
                        <a:pt x="19694" y="21600"/>
                      </a:moveTo>
                      <a:lnTo>
                        <a:pt x="21600" y="10800"/>
                      </a:lnTo>
                      <a:cubicBezTo>
                        <a:pt x="17788" y="5400"/>
                        <a:pt x="11435" y="5400"/>
                        <a:pt x="0" y="0"/>
                      </a:cubicBezTo>
                      <a:lnTo>
                        <a:pt x="19694"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10" name="任意多边形 84"/>
                <p:cNvSpPr/>
                <p:nvPr/>
              </p:nvSpPr>
              <p:spPr>
                <a:xfrm rot="5400000" flipH="1">
                  <a:off x="3909" y="229887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0165" y="21600"/>
                      </a:moveTo>
                      <a:lnTo>
                        <a:pt x="21600" y="21600"/>
                      </a:lnTo>
                      <a:lnTo>
                        <a:pt x="0" y="0"/>
                      </a:lnTo>
                      <a:lnTo>
                        <a:pt x="10165"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11" name="任意多边形 85"/>
                <p:cNvSpPr/>
                <p:nvPr/>
              </p:nvSpPr>
              <p:spPr>
                <a:xfrm rot="5400000" flipH="1">
                  <a:off x="-4587" y="2454431"/>
                  <a:ext cx="21874" cy="12701"/>
                </a:xfrm>
                <a:custGeom>
                  <a:avLst/>
                  <a:gdLst/>
                  <a:ahLst/>
                  <a:cxnLst>
                    <a:cxn ang="0">
                      <a:pos x="wd2" y="hd2"/>
                    </a:cxn>
                    <a:cxn ang="5400000">
                      <a:pos x="wd2" y="hd2"/>
                    </a:cxn>
                    <a:cxn ang="10800000">
                      <a:pos x="wd2" y="hd2"/>
                    </a:cxn>
                    <a:cxn ang="16200000">
                      <a:pos x="wd2" y="hd2"/>
                    </a:cxn>
                  </a:cxnLst>
                  <a:rect l="0" t="0" r="r" b="b"/>
                  <a:pathLst>
                    <a:path w="20118" h="8611" extrusionOk="0">
                      <a:moveTo>
                        <a:pt x="232" y="7831"/>
                      </a:moveTo>
                      <a:cubicBezTo>
                        <a:pt x="6404" y="10531"/>
                        <a:pt x="13947" y="5131"/>
                        <a:pt x="20118" y="7831"/>
                      </a:cubicBezTo>
                      <a:cubicBezTo>
                        <a:pt x="6404" y="10531"/>
                        <a:pt x="-1482" y="-11069"/>
                        <a:pt x="232" y="783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grpSp>
      <p:sp>
        <p:nvSpPr>
          <p:cNvPr id="1015" name="Title Text"/>
          <p:cNvSpPr txBox="1">
            <a:spLocks noGrp="1"/>
          </p:cNvSpPr>
          <p:nvPr>
            <p:ph type="title"/>
          </p:nvPr>
        </p:nvSpPr>
        <p:spPr>
          <a:xfrm>
            <a:off x="1522413" y="274638"/>
            <a:ext cx="9143999" cy="1020763"/>
          </a:xfrm>
          <a:prstGeom prst="rect">
            <a:avLst/>
          </a:prstGeom>
        </p:spPr>
        <p:txBody>
          <a:bodyPr/>
          <a:lstStyle/>
          <a:p>
            <a:r>
              <a:t>Title Text</a:t>
            </a:r>
          </a:p>
        </p:txBody>
      </p:sp>
      <p:sp>
        <p:nvSpPr>
          <p:cNvPr id="1016" name="Body Level One…"/>
          <p:cNvSpPr txBox="1">
            <a:spLocks noGrp="1"/>
          </p:cNvSpPr>
          <p:nvPr>
            <p:ph type="body" sz="half" idx="1"/>
          </p:nvPr>
        </p:nvSpPr>
        <p:spPr>
          <a:xfrm>
            <a:off x="4710021" y="1905000"/>
            <a:ext cx="5669281" cy="4038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17" name="文本占位符 3"/>
          <p:cNvSpPr>
            <a:spLocks noGrp="1"/>
          </p:cNvSpPr>
          <p:nvPr>
            <p:ph type="body" sz="quarter" idx="21"/>
          </p:nvPr>
        </p:nvSpPr>
        <p:spPr>
          <a:xfrm>
            <a:off x="1522412" y="3429000"/>
            <a:ext cx="2743201" cy="2743200"/>
          </a:xfrm>
          <a:prstGeom prst="rect">
            <a:avLst/>
          </a:prstGeom>
        </p:spPr>
        <p:txBody>
          <a:bodyPr anchor="b"/>
          <a:lstStyle/>
          <a:p>
            <a:pPr marL="0" indent="0">
              <a:spcBef>
                <a:spcPts val="1200"/>
              </a:spcBef>
              <a:buSzTx/>
              <a:buNone/>
              <a:defRPr sz="1600"/>
            </a:pPr>
            <a:endParaRPr/>
          </a:p>
        </p:txBody>
      </p:sp>
      <p:sp>
        <p:nvSpPr>
          <p:cNvPr id="101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及题注">
    <p:spTree>
      <p:nvGrpSpPr>
        <p:cNvPr id="1" name=""/>
        <p:cNvGrpSpPr/>
        <p:nvPr/>
      </p:nvGrpSpPr>
      <p:grpSpPr>
        <a:xfrm>
          <a:off x="0" y="0"/>
          <a:ext cx="0" cy="0"/>
          <a:chOff x="0" y="0"/>
          <a:chExt cx="0" cy="0"/>
        </a:xfrm>
      </p:grpSpPr>
      <p:grpSp>
        <p:nvGrpSpPr>
          <p:cNvPr id="1327" name="框架"/>
          <p:cNvGrpSpPr/>
          <p:nvPr/>
        </p:nvGrpSpPr>
        <p:grpSpPr>
          <a:xfrm>
            <a:off x="1447500" y="1630342"/>
            <a:ext cx="6291029" cy="4576843"/>
            <a:chOff x="0" y="0"/>
            <a:chExt cx="6291028" cy="4576842"/>
          </a:xfrm>
        </p:grpSpPr>
        <p:grpSp>
          <p:nvGrpSpPr>
            <p:cNvPr id="1175" name="组 614"/>
            <p:cNvGrpSpPr/>
            <p:nvPr/>
          </p:nvGrpSpPr>
          <p:grpSpPr>
            <a:xfrm>
              <a:off x="0" y="-1"/>
              <a:ext cx="5294377" cy="4115281"/>
              <a:chOff x="0" y="0"/>
              <a:chExt cx="5294376" cy="4115279"/>
            </a:xfrm>
          </p:grpSpPr>
          <p:grpSp>
            <p:nvGrpSpPr>
              <p:cNvPr id="1099" name="组 766"/>
              <p:cNvGrpSpPr/>
              <p:nvPr/>
            </p:nvGrpSpPr>
            <p:grpSpPr>
              <a:xfrm>
                <a:off x="0" y="19243"/>
                <a:ext cx="5294377" cy="61297"/>
                <a:chOff x="0" y="0"/>
                <a:chExt cx="5294376" cy="61295"/>
              </a:xfrm>
            </p:grpSpPr>
            <p:sp>
              <p:nvSpPr>
                <p:cNvPr id="1025" name="任意多边形 842"/>
                <p:cNvSpPr/>
                <p:nvPr/>
              </p:nvSpPr>
              <p:spPr>
                <a:xfrm>
                  <a:off x="5268086" y="7913"/>
                  <a:ext cx="26291" cy="12701"/>
                </a:xfrm>
                <a:custGeom>
                  <a:avLst/>
                  <a:gdLst/>
                  <a:ahLst/>
                  <a:cxnLst>
                    <a:cxn ang="0">
                      <a:pos x="wd2" y="hd2"/>
                    </a:cxn>
                    <a:cxn ang="5400000">
                      <a:pos x="wd2" y="hd2"/>
                    </a:cxn>
                    <a:cxn ang="10800000">
                      <a:pos x="wd2" y="hd2"/>
                    </a:cxn>
                    <a:cxn ang="16200000">
                      <a:pos x="wd2" y="hd2"/>
                    </a:cxn>
                  </a:cxnLst>
                  <a:rect l="0" t="0" r="r" b="b"/>
                  <a:pathLst>
                    <a:path w="17853" h="21600" extrusionOk="0">
                      <a:moveTo>
                        <a:pt x="5925" y="21600"/>
                      </a:moveTo>
                      <a:lnTo>
                        <a:pt x="17853" y="10800"/>
                      </a:lnTo>
                      <a:cubicBezTo>
                        <a:pt x="15596" y="7200"/>
                        <a:pt x="4635" y="3600"/>
                        <a:pt x="8826" y="0"/>
                      </a:cubicBezTo>
                      <a:cubicBezTo>
                        <a:pt x="-3747" y="3600"/>
                        <a:pt x="-1168" y="10800"/>
                        <a:pt x="592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26" name="任意多边形 843"/>
                <p:cNvSpPr/>
                <p:nvPr/>
              </p:nvSpPr>
              <p:spPr>
                <a:xfrm>
                  <a:off x="5257808" y="12751"/>
                  <a:ext cx="12701" cy="12701"/>
                </a:xfrm>
                <a:custGeom>
                  <a:avLst/>
                  <a:gdLst/>
                  <a:ahLst/>
                  <a:cxnLst>
                    <a:cxn ang="0">
                      <a:pos x="wd2" y="hd2"/>
                    </a:cxn>
                    <a:cxn ang="5400000">
                      <a:pos x="wd2" y="hd2"/>
                    </a:cxn>
                    <a:cxn ang="10800000">
                      <a:pos x="wd2" y="hd2"/>
                    </a:cxn>
                    <a:cxn ang="16200000">
                      <a:pos x="wd2" y="hd2"/>
                    </a:cxn>
                  </a:cxnLst>
                  <a:rect l="0" t="0" r="r" b="b"/>
                  <a:pathLst>
                    <a:path w="21600" h="17894" extrusionOk="0">
                      <a:moveTo>
                        <a:pt x="0" y="17894"/>
                      </a:moveTo>
                      <a:lnTo>
                        <a:pt x="21600" y="7094"/>
                      </a:lnTo>
                      <a:cubicBezTo>
                        <a:pt x="17280" y="-3706"/>
                        <a:pt x="11880" y="-3706"/>
                        <a:pt x="0" y="1789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27" name="任意多边形 844"/>
                <p:cNvSpPr/>
                <p:nvPr/>
              </p:nvSpPr>
              <p:spPr>
                <a:xfrm>
                  <a:off x="5268930" y="12752"/>
                  <a:ext cx="19880" cy="12701"/>
                </a:xfrm>
                <a:custGeom>
                  <a:avLst/>
                  <a:gdLst/>
                  <a:ahLst/>
                  <a:cxnLst>
                    <a:cxn ang="0">
                      <a:pos x="wd2" y="hd2"/>
                    </a:cxn>
                    <a:cxn ang="5400000">
                      <a:pos x="wd2" y="hd2"/>
                    </a:cxn>
                    <a:cxn ang="10800000">
                      <a:pos x="wd2" y="hd2"/>
                    </a:cxn>
                    <a:cxn ang="16200000">
                      <a:pos x="wd2" y="hd2"/>
                    </a:cxn>
                  </a:cxnLst>
                  <a:rect l="0" t="0" r="r" b="b"/>
                  <a:pathLst>
                    <a:path w="21600" h="13708" extrusionOk="0">
                      <a:moveTo>
                        <a:pt x="21600" y="0"/>
                      </a:moveTo>
                      <a:lnTo>
                        <a:pt x="0" y="7200"/>
                      </a:lnTo>
                      <a:cubicBezTo>
                        <a:pt x="2634" y="10800"/>
                        <a:pt x="3161" y="21600"/>
                        <a:pt x="10010" y="3600"/>
                      </a:cubicBezTo>
                      <a:cubicBezTo>
                        <a:pt x="7902" y="10800"/>
                        <a:pt x="12117" y="3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28" name="任意多边形 15"/>
                <p:cNvSpPr/>
                <p:nvPr/>
              </p:nvSpPr>
              <p:spPr>
                <a:xfrm>
                  <a:off x="5164831" y="8967"/>
                  <a:ext cx="20604" cy="12701"/>
                </a:xfrm>
                <a:custGeom>
                  <a:avLst/>
                  <a:gdLst/>
                  <a:ahLst/>
                  <a:cxnLst>
                    <a:cxn ang="0">
                      <a:pos x="wd2" y="hd2"/>
                    </a:cxn>
                    <a:cxn ang="5400000">
                      <a:pos x="wd2" y="hd2"/>
                    </a:cxn>
                    <a:cxn ang="10800000">
                      <a:pos x="wd2" y="hd2"/>
                    </a:cxn>
                    <a:cxn ang="16200000">
                      <a:pos x="wd2" y="hd2"/>
                    </a:cxn>
                  </a:cxnLst>
                  <a:rect l="0" t="0" r="r" b="b"/>
                  <a:pathLst>
                    <a:path w="20728" h="21600" extrusionOk="0">
                      <a:moveTo>
                        <a:pt x="88" y="0"/>
                      </a:moveTo>
                      <a:cubicBezTo>
                        <a:pt x="-872" y="3600"/>
                        <a:pt x="6328" y="14400"/>
                        <a:pt x="7768" y="21600"/>
                      </a:cubicBezTo>
                      <a:lnTo>
                        <a:pt x="20728" y="14400"/>
                      </a:lnTo>
                      <a:cubicBezTo>
                        <a:pt x="14008" y="10800"/>
                        <a:pt x="1048" y="7200"/>
                        <a:pt x="8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29" name="任意多边形 16"/>
                <p:cNvSpPr/>
                <p:nvPr/>
              </p:nvSpPr>
              <p:spPr>
                <a:xfrm>
                  <a:off x="5152832" y="12133"/>
                  <a:ext cx="19881" cy="12701"/>
                </a:xfrm>
                <a:custGeom>
                  <a:avLst/>
                  <a:gdLst/>
                  <a:ahLst/>
                  <a:cxnLst>
                    <a:cxn ang="0">
                      <a:pos x="wd2" y="hd2"/>
                    </a:cxn>
                    <a:cxn ang="5400000">
                      <a:pos x="wd2" y="hd2"/>
                    </a:cxn>
                    <a:cxn ang="10800000">
                      <a:pos x="wd2" y="hd2"/>
                    </a:cxn>
                    <a:cxn ang="16200000">
                      <a:pos x="wd2" y="hd2"/>
                    </a:cxn>
                  </a:cxnLst>
                  <a:rect l="0" t="0" r="r" b="b"/>
                  <a:pathLst>
                    <a:path w="20770" h="21600" extrusionOk="0">
                      <a:moveTo>
                        <a:pt x="20618" y="0"/>
                      </a:moveTo>
                      <a:lnTo>
                        <a:pt x="0" y="21600"/>
                      </a:lnTo>
                      <a:cubicBezTo>
                        <a:pt x="18164" y="21600"/>
                        <a:pt x="21600" y="14400"/>
                        <a:pt x="2061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30" name="任意多边形 17"/>
                <p:cNvSpPr/>
                <p:nvPr/>
              </p:nvSpPr>
              <p:spPr>
                <a:xfrm>
                  <a:off x="5249845" y="17936"/>
                  <a:ext cx="38965" cy="12701"/>
                </a:xfrm>
                <a:custGeom>
                  <a:avLst/>
                  <a:gdLst/>
                  <a:ahLst/>
                  <a:cxnLst>
                    <a:cxn ang="0">
                      <a:pos x="wd2" y="hd2"/>
                    </a:cxn>
                    <a:cxn ang="5400000">
                      <a:pos x="wd2" y="hd2"/>
                    </a:cxn>
                    <a:cxn ang="10800000">
                      <a:pos x="wd2" y="hd2"/>
                    </a:cxn>
                    <a:cxn ang="16200000">
                      <a:pos x="wd2" y="hd2"/>
                    </a:cxn>
                  </a:cxnLst>
                  <a:rect l="0" t="0" r="r" b="b"/>
                  <a:pathLst>
                    <a:path w="21600" h="21600" extrusionOk="0">
                      <a:moveTo>
                        <a:pt x="3688" y="21600"/>
                      </a:moveTo>
                      <a:lnTo>
                        <a:pt x="21600" y="0"/>
                      </a:lnTo>
                      <a:lnTo>
                        <a:pt x="0" y="21600"/>
                      </a:lnTo>
                      <a:lnTo>
                        <a:pt x="3688"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31" name="任意多边形 18"/>
                <p:cNvSpPr/>
                <p:nvPr/>
              </p:nvSpPr>
              <p:spPr>
                <a:xfrm>
                  <a:off x="5080469" y="5803"/>
                  <a:ext cx="19881" cy="12701"/>
                </a:xfrm>
                <a:custGeom>
                  <a:avLst/>
                  <a:gdLst/>
                  <a:ahLst/>
                  <a:cxnLst>
                    <a:cxn ang="0">
                      <a:pos x="wd2" y="hd2"/>
                    </a:cxn>
                    <a:cxn ang="5400000">
                      <a:pos x="wd2" y="hd2"/>
                    </a:cxn>
                    <a:cxn ang="10800000">
                      <a:pos x="wd2" y="hd2"/>
                    </a:cxn>
                    <a:cxn ang="16200000">
                      <a:pos x="wd2" y="hd2"/>
                    </a:cxn>
                  </a:cxnLst>
                  <a:rect l="0" t="0" r="r" b="b"/>
                  <a:pathLst>
                    <a:path w="21600" h="21600" extrusionOk="0">
                      <a:moveTo>
                        <a:pt x="9771" y="17280"/>
                      </a:moveTo>
                      <a:lnTo>
                        <a:pt x="21600" y="0"/>
                      </a:lnTo>
                      <a:lnTo>
                        <a:pt x="0" y="21600"/>
                      </a:lnTo>
                      <a:lnTo>
                        <a:pt x="9771" y="1728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32" name="任意多边形 19"/>
                <p:cNvSpPr/>
                <p:nvPr/>
              </p:nvSpPr>
              <p:spPr>
                <a:xfrm>
                  <a:off x="5000950" y="4748"/>
                  <a:ext cx="40110" cy="12701"/>
                </a:xfrm>
                <a:custGeom>
                  <a:avLst/>
                  <a:gdLst/>
                  <a:ahLst/>
                  <a:cxnLst>
                    <a:cxn ang="0">
                      <a:pos x="wd2" y="hd2"/>
                    </a:cxn>
                    <a:cxn ang="5400000">
                      <a:pos x="wd2" y="hd2"/>
                    </a:cxn>
                    <a:cxn ang="10800000">
                      <a:pos x="wd2" y="hd2"/>
                    </a:cxn>
                    <a:cxn ang="16200000">
                      <a:pos x="wd2" y="hd2"/>
                    </a:cxn>
                  </a:cxnLst>
                  <a:rect l="0" t="0" r="r" b="b"/>
                  <a:pathLst>
                    <a:path w="18784" h="21600" extrusionOk="0">
                      <a:moveTo>
                        <a:pt x="17853" y="21600"/>
                      </a:moveTo>
                      <a:cubicBezTo>
                        <a:pt x="21600" y="10800"/>
                        <a:pt x="12563" y="3600"/>
                        <a:pt x="16531" y="0"/>
                      </a:cubicBezTo>
                      <a:cubicBezTo>
                        <a:pt x="10359" y="0"/>
                        <a:pt x="4849" y="7200"/>
                        <a:pt x="0" y="18000"/>
                      </a:cubicBezTo>
                      <a:cubicBezTo>
                        <a:pt x="5290" y="10800"/>
                        <a:pt x="10800" y="14400"/>
                        <a:pt x="17853"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33" name="任意多边形 20"/>
                <p:cNvSpPr/>
                <p:nvPr/>
              </p:nvSpPr>
              <p:spPr>
                <a:xfrm>
                  <a:off x="4983456" y="7386"/>
                  <a:ext cx="17495"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600" y="14400"/>
                        <a:pt x="13800" y="7200"/>
                        <a:pt x="21600" y="0"/>
                      </a:cubicBezTo>
                      <a:cubicBezTo>
                        <a:pt x="14400" y="0"/>
                        <a:pt x="7200" y="72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34" name="任意多边形 21"/>
                <p:cNvSpPr/>
                <p:nvPr/>
              </p:nvSpPr>
              <p:spPr>
                <a:xfrm>
                  <a:off x="5103530" y="11078"/>
                  <a:ext cx="1510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575" y="17280"/>
                        <a:pt x="15525" y="4320"/>
                        <a:pt x="0" y="0"/>
                      </a:cubicBezTo>
                      <a:lnTo>
                        <a:pt x="10800" y="2160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35" name="任意多边形 22"/>
                <p:cNvSpPr/>
                <p:nvPr/>
              </p:nvSpPr>
              <p:spPr>
                <a:xfrm>
                  <a:off x="5093988" y="12660"/>
                  <a:ext cx="17495"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000" y="2160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36" name="任意多边形 23"/>
                <p:cNvSpPr/>
                <p:nvPr/>
              </p:nvSpPr>
              <p:spPr>
                <a:xfrm>
                  <a:off x="5113481" y="19538"/>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8640" y="0"/>
                        <a:pt x="1296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37" name="任意多边形 24"/>
                <p:cNvSpPr/>
                <p:nvPr/>
              </p:nvSpPr>
              <p:spPr>
                <a:xfrm>
                  <a:off x="5182318" y="20046"/>
                  <a:ext cx="22202" cy="12701"/>
                </a:xfrm>
                <a:custGeom>
                  <a:avLst/>
                  <a:gdLst/>
                  <a:ahLst/>
                  <a:cxnLst>
                    <a:cxn ang="0">
                      <a:pos x="wd2" y="hd2"/>
                    </a:cxn>
                    <a:cxn ang="5400000">
                      <a:pos x="wd2" y="hd2"/>
                    </a:cxn>
                    <a:cxn ang="10800000">
                      <a:pos x="wd2" y="hd2"/>
                    </a:cxn>
                    <a:cxn ang="16200000">
                      <a:pos x="wd2" y="hd2"/>
                    </a:cxn>
                  </a:cxnLst>
                  <a:rect l="0" t="0" r="r" b="b"/>
                  <a:pathLst>
                    <a:path w="13401" h="21600" extrusionOk="0">
                      <a:moveTo>
                        <a:pt x="13401" y="0"/>
                      </a:moveTo>
                      <a:cubicBezTo>
                        <a:pt x="6489" y="7200"/>
                        <a:pt x="-8199" y="12000"/>
                        <a:pt x="5913" y="21600"/>
                      </a:cubicBezTo>
                      <a:cubicBezTo>
                        <a:pt x="10809" y="14400"/>
                        <a:pt x="2745" y="9600"/>
                        <a:pt x="1340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38" name="任意多边形 25"/>
                <p:cNvSpPr/>
                <p:nvPr/>
              </p:nvSpPr>
              <p:spPr>
                <a:xfrm>
                  <a:off x="5130566" y="15826"/>
                  <a:ext cx="22267"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0221" y="21600"/>
                      </a:lnTo>
                      <a:cubicBezTo>
                        <a:pt x="19762" y="16200"/>
                        <a:pt x="16085" y="5400"/>
                        <a:pt x="21600" y="0"/>
                      </a:cubicBez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39" name="任意多边形 26"/>
                <p:cNvSpPr/>
                <p:nvPr/>
              </p:nvSpPr>
              <p:spPr>
                <a:xfrm>
                  <a:off x="5119047" y="1740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4909"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40" name="任意多边形 27"/>
                <p:cNvSpPr/>
                <p:nvPr/>
              </p:nvSpPr>
              <p:spPr>
                <a:xfrm>
                  <a:off x="4989023" y="12660"/>
                  <a:ext cx="38534" cy="12701"/>
                </a:xfrm>
                <a:custGeom>
                  <a:avLst/>
                  <a:gdLst/>
                  <a:ahLst/>
                  <a:cxnLst>
                    <a:cxn ang="0">
                      <a:pos x="wd2" y="hd2"/>
                    </a:cxn>
                    <a:cxn ang="5400000">
                      <a:pos x="wd2" y="hd2"/>
                    </a:cxn>
                    <a:cxn ang="10800000">
                      <a:pos x="wd2" y="hd2"/>
                    </a:cxn>
                    <a:cxn ang="16200000">
                      <a:pos x="wd2" y="hd2"/>
                    </a:cxn>
                  </a:cxnLst>
                  <a:rect l="0" t="0" r="r" b="b"/>
                  <a:pathLst>
                    <a:path w="19383" h="21600" extrusionOk="0">
                      <a:moveTo>
                        <a:pt x="15120" y="0"/>
                      </a:moveTo>
                      <a:cubicBezTo>
                        <a:pt x="10560" y="10800"/>
                        <a:pt x="5520" y="10800"/>
                        <a:pt x="0" y="10800"/>
                      </a:cubicBezTo>
                      <a:cubicBezTo>
                        <a:pt x="6000" y="16200"/>
                        <a:pt x="12240" y="21600"/>
                        <a:pt x="18240" y="21600"/>
                      </a:cubicBezTo>
                      <a:cubicBezTo>
                        <a:pt x="18960" y="10800"/>
                        <a:pt x="21600" y="0"/>
                        <a:pt x="151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41" name="任意多边形 28"/>
                <p:cNvSpPr/>
                <p:nvPr/>
              </p:nvSpPr>
              <p:spPr>
                <a:xfrm>
                  <a:off x="5056227" y="1266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2960" y="21600"/>
                        <a:pt x="216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42" name="任意多边形 29"/>
                <p:cNvSpPr/>
                <p:nvPr/>
              </p:nvSpPr>
              <p:spPr>
                <a:xfrm>
                  <a:off x="4873334" y="1318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21600"/>
                      </a:lnTo>
                      <a:cubicBezTo>
                        <a:pt x="17280" y="21600"/>
                        <a:pt x="17280" y="0"/>
                        <a:pt x="21600"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43" name="任意多边形 30"/>
                <p:cNvSpPr/>
                <p:nvPr/>
              </p:nvSpPr>
              <p:spPr>
                <a:xfrm>
                  <a:off x="5025187" y="14243"/>
                  <a:ext cx="21885" cy="12701"/>
                </a:xfrm>
                <a:custGeom>
                  <a:avLst/>
                  <a:gdLst/>
                  <a:ahLst/>
                  <a:cxnLst>
                    <a:cxn ang="0">
                      <a:pos x="wd2" y="hd2"/>
                    </a:cxn>
                    <a:cxn ang="5400000">
                      <a:pos x="wd2" y="hd2"/>
                    </a:cxn>
                    <a:cxn ang="10800000">
                      <a:pos x="wd2" y="hd2"/>
                    </a:cxn>
                    <a:cxn ang="16200000">
                      <a:pos x="wd2" y="hd2"/>
                    </a:cxn>
                  </a:cxnLst>
                  <a:rect l="0" t="0" r="r" b="b"/>
                  <a:pathLst>
                    <a:path w="21231" h="21600" extrusionOk="0">
                      <a:moveTo>
                        <a:pt x="2388" y="21600"/>
                      </a:moveTo>
                      <a:cubicBezTo>
                        <a:pt x="11120" y="21600"/>
                        <a:pt x="16176" y="10800"/>
                        <a:pt x="21231" y="0"/>
                      </a:cubicBezTo>
                      <a:cubicBezTo>
                        <a:pt x="14797" y="0"/>
                        <a:pt x="7903" y="10800"/>
                        <a:pt x="550" y="10800"/>
                      </a:cubicBezTo>
                      <a:cubicBezTo>
                        <a:pt x="-369" y="10800"/>
                        <a:pt x="-369" y="21600"/>
                        <a:pt x="238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44" name="任意多边形 31"/>
                <p:cNvSpPr/>
                <p:nvPr/>
              </p:nvSpPr>
              <p:spPr>
                <a:xfrm>
                  <a:off x="4952444" y="10278"/>
                  <a:ext cx="15905" cy="12701"/>
                </a:xfrm>
                <a:custGeom>
                  <a:avLst/>
                  <a:gdLst/>
                  <a:ahLst/>
                  <a:cxnLst>
                    <a:cxn ang="0">
                      <a:pos x="wd2" y="hd2"/>
                    </a:cxn>
                    <a:cxn ang="5400000">
                      <a:pos x="wd2" y="hd2"/>
                    </a:cxn>
                    <a:cxn ang="10800000">
                      <a:pos x="wd2" y="hd2"/>
                    </a:cxn>
                    <a:cxn ang="16200000">
                      <a:pos x="wd2" y="hd2"/>
                    </a:cxn>
                  </a:cxnLst>
                  <a:rect l="0" t="0" r="r" b="b"/>
                  <a:pathLst>
                    <a:path w="21600" h="16362" extrusionOk="0">
                      <a:moveTo>
                        <a:pt x="0" y="1962"/>
                      </a:moveTo>
                      <a:cubicBezTo>
                        <a:pt x="6545" y="9162"/>
                        <a:pt x="13745" y="16362"/>
                        <a:pt x="21600" y="16362"/>
                      </a:cubicBezTo>
                      <a:cubicBezTo>
                        <a:pt x="15055" y="9162"/>
                        <a:pt x="1964" y="-5238"/>
                        <a:pt x="0" y="196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45" name="任意多边形 32"/>
                <p:cNvSpPr/>
                <p:nvPr/>
              </p:nvSpPr>
              <p:spPr>
                <a:xfrm>
                  <a:off x="5052922" y="11078"/>
                  <a:ext cx="12701" cy="12701"/>
                </a:xfrm>
                <a:custGeom>
                  <a:avLst/>
                  <a:gdLst/>
                  <a:ahLst/>
                  <a:cxnLst>
                    <a:cxn ang="0">
                      <a:pos x="wd2" y="hd2"/>
                    </a:cxn>
                    <a:cxn ang="5400000">
                      <a:pos x="wd2" y="hd2"/>
                    </a:cxn>
                    <a:cxn ang="10800000">
                      <a:pos x="wd2" y="hd2"/>
                    </a:cxn>
                    <a:cxn ang="16200000">
                      <a:pos x="wd2" y="hd2"/>
                    </a:cxn>
                  </a:cxnLst>
                  <a:rect l="0" t="0" r="r" b="b"/>
                  <a:pathLst>
                    <a:path w="17894" h="9600" extrusionOk="0">
                      <a:moveTo>
                        <a:pt x="7094" y="9600"/>
                      </a:moveTo>
                      <a:lnTo>
                        <a:pt x="17894" y="9600"/>
                      </a:lnTo>
                      <a:cubicBezTo>
                        <a:pt x="-3706" y="-12000"/>
                        <a:pt x="-3706" y="9600"/>
                        <a:pt x="7094"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46" name="任意多边形 33"/>
                <p:cNvSpPr/>
                <p:nvPr/>
              </p:nvSpPr>
              <p:spPr>
                <a:xfrm>
                  <a:off x="5047071" y="12133"/>
                  <a:ext cx="14315" cy="12701"/>
                </a:xfrm>
                <a:custGeom>
                  <a:avLst/>
                  <a:gdLst/>
                  <a:ahLst/>
                  <a:cxnLst>
                    <a:cxn ang="0">
                      <a:pos x="wd2" y="hd2"/>
                    </a:cxn>
                    <a:cxn ang="5400000">
                      <a:pos x="wd2" y="hd2"/>
                    </a:cxn>
                    <a:cxn ang="10800000">
                      <a:pos x="wd2" y="hd2"/>
                    </a:cxn>
                    <a:cxn ang="16200000">
                      <a:pos x="wd2" y="hd2"/>
                    </a:cxn>
                  </a:cxnLst>
                  <a:rect l="0" t="0" r="r" b="b"/>
                  <a:pathLst>
                    <a:path w="21600" h="21600" extrusionOk="0">
                      <a:moveTo>
                        <a:pt x="17419" y="0"/>
                      </a:moveTo>
                      <a:cubicBezTo>
                        <a:pt x="10452" y="7200"/>
                        <a:pt x="5574" y="14400"/>
                        <a:pt x="0" y="21600"/>
                      </a:cubicBezTo>
                      <a:cubicBezTo>
                        <a:pt x="7665" y="21600"/>
                        <a:pt x="15329" y="14400"/>
                        <a:pt x="21600" y="14400"/>
                      </a:cubicBezTo>
                      <a:cubicBezTo>
                        <a:pt x="20206" y="7200"/>
                        <a:pt x="18813" y="7200"/>
                        <a:pt x="17419"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47" name="任意多边形 34"/>
                <p:cNvSpPr/>
                <p:nvPr/>
              </p:nvSpPr>
              <p:spPr>
                <a:xfrm>
                  <a:off x="4822103" y="19538"/>
                  <a:ext cx="79092" cy="20048"/>
                </a:xfrm>
                <a:custGeom>
                  <a:avLst/>
                  <a:gdLst/>
                  <a:ahLst/>
                  <a:cxnLst>
                    <a:cxn ang="0">
                      <a:pos x="wd2" y="hd2"/>
                    </a:cxn>
                    <a:cxn ang="5400000">
                      <a:pos x="wd2" y="hd2"/>
                    </a:cxn>
                    <a:cxn ang="10800000">
                      <a:pos x="wd2" y="hd2"/>
                    </a:cxn>
                    <a:cxn ang="16200000">
                      <a:pos x="wd2" y="hd2"/>
                    </a:cxn>
                  </a:cxnLst>
                  <a:rect l="0" t="0" r="r" b="b"/>
                  <a:pathLst>
                    <a:path w="18053" h="21600" extrusionOk="0">
                      <a:moveTo>
                        <a:pt x="5258" y="21600"/>
                      </a:moveTo>
                      <a:cubicBezTo>
                        <a:pt x="5586" y="18400"/>
                        <a:pt x="11040" y="15200"/>
                        <a:pt x="15731" y="19200"/>
                      </a:cubicBezTo>
                      <a:cubicBezTo>
                        <a:pt x="20313" y="16800"/>
                        <a:pt x="17368" y="5600"/>
                        <a:pt x="13331" y="0"/>
                      </a:cubicBezTo>
                      <a:cubicBezTo>
                        <a:pt x="13222" y="1600"/>
                        <a:pt x="13222" y="2400"/>
                        <a:pt x="8422" y="4800"/>
                      </a:cubicBezTo>
                      <a:cubicBezTo>
                        <a:pt x="10058" y="6400"/>
                        <a:pt x="19004" y="8800"/>
                        <a:pt x="14968" y="11200"/>
                      </a:cubicBezTo>
                      <a:cubicBezTo>
                        <a:pt x="8640" y="12800"/>
                        <a:pt x="9840" y="10400"/>
                        <a:pt x="6786" y="8800"/>
                      </a:cubicBezTo>
                      <a:cubicBezTo>
                        <a:pt x="9295" y="12800"/>
                        <a:pt x="-1287" y="14400"/>
                        <a:pt x="131" y="20000"/>
                      </a:cubicBezTo>
                      <a:lnTo>
                        <a:pt x="5586" y="18400"/>
                      </a:lnTo>
                      <a:cubicBezTo>
                        <a:pt x="5695" y="19200"/>
                        <a:pt x="3731" y="20800"/>
                        <a:pt x="525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48" name="任意多边形 35"/>
                <p:cNvSpPr/>
                <p:nvPr/>
              </p:nvSpPr>
              <p:spPr>
                <a:xfrm>
                  <a:off x="4880877" y="11078"/>
                  <a:ext cx="47712" cy="12701"/>
                </a:xfrm>
                <a:custGeom>
                  <a:avLst/>
                  <a:gdLst/>
                  <a:ahLst/>
                  <a:cxnLst>
                    <a:cxn ang="0">
                      <a:pos x="wd2" y="hd2"/>
                    </a:cxn>
                    <a:cxn ang="5400000">
                      <a:pos x="wd2" y="hd2"/>
                    </a:cxn>
                    <a:cxn ang="10800000">
                      <a:pos x="wd2" y="hd2"/>
                    </a:cxn>
                    <a:cxn ang="16200000">
                      <a:pos x="wd2" y="hd2"/>
                    </a:cxn>
                  </a:cxnLst>
                  <a:rect l="0" t="0" r="r" b="b"/>
                  <a:pathLst>
                    <a:path w="21600" h="21600" extrusionOk="0">
                      <a:moveTo>
                        <a:pt x="17712" y="21600"/>
                      </a:moveTo>
                      <a:lnTo>
                        <a:pt x="21600" y="21600"/>
                      </a:lnTo>
                      <a:cubicBezTo>
                        <a:pt x="17064" y="18000"/>
                        <a:pt x="14040" y="14400"/>
                        <a:pt x="8208" y="0"/>
                      </a:cubicBezTo>
                      <a:cubicBezTo>
                        <a:pt x="1728" y="7200"/>
                        <a:pt x="432" y="14400"/>
                        <a:pt x="0" y="18000"/>
                      </a:cubicBezTo>
                      <a:lnTo>
                        <a:pt x="19008" y="21600"/>
                      </a:lnTo>
                      <a:lnTo>
                        <a:pt x="17712"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49" name="任意多边形 36"/>
                <p:cNvSpPr/>
                <p:nvPr/>
              </p:nvSpPr>
              <p:spPr>
                <a:xfrm>
                  <a:off x="4928588" y="16353"/>
                  <a:ext cx="60452" cy="12701"/>
                </a:xfrm>
                <a:custGeom>
                  <a:avLst/>
                  <a:gdLst/>
                  <a:ahLst/>
                  <a:cxnLst>
                    <a:cxn ang="0">
                      <a:pos x="wd2" y="hd2"/>
                    </a:cxn>
                    <a:cxn ang="5400000">
                      <a:pos x="wd2" y="hd2"/>
                    </a:cxn>
                    <a:cxn ang="10800000">
                      <a:pos x="wd2" y="hd2"/>
                    </a:cxn>
                    <a:cxn ang="16200000">
                      <a:pos x="wd2" y="hd2"/>
                    </a:cxn>
                  </a:cxnLst>
                  <a:rect l="0" t="0" r="r" b="b"/>
                  <a:pathLst>
                    <a:path w="19318" h="21600" extrusionOk="0">
                      <a:moveTo>
                        <a:pt x="12169" y="4629"/>
                      </a:moveTo>
                      <a:cubicBezTo>
                        <a:pt x="10039" y="10800"/>
                        <a:pt x="3499" y="13886"/>
                        <a:pt x="7454" y="21600"/>
                      </a:cubicBezTo>
                      <a:cubicBezTo>
                        <a:pt x="15515" y="21600"/>
                        <a:pt x="13082" y="15429"/>
                        <a:pt x="17949" y="12343"/>
                      </a:cubicBezTo>
                      <a:cubicBezTo>
                        <a:pt x="5020" y="13886"/>
                        <a:pt x="21600" y="9257"/>
                        <a:pt x="12321" y="4629"/>
                      </a:cubicBezTo>
                      <a:cubicBezTo>
                        <a:pt x="14755" y="4629"/>
                        <a:pt x="17037" y="3086"/>
                        <a:pt x="19318" y="3086"/>
                      </a:cubicBezTo>
                      <a:cubicBezTo>
                        <a:pt x="16885" y="3086"/>
                        <a:pt x="14755" y="1543"/>
                        <a:pt x="12625" y="0"/>
                      </a:cubicBezTo>
                      <a:lnTo>
                        <a:pt x="12930" y="1543"/>
                      </a:lnTo>
                      <a:cubicBezTo>
                        <a:pt x="12930" y="1543"/>
                        <a:pt x="12930" y="1543"/>
                        <a:pt x="12930" y="1543"/>
                      </a:cubicBezTo>
                      <a:cubicBezTo>
                        <a:pt x="13538" y="1543"/>
                        <a:pt x="13690" y="1543"/>
                        <a:pt x="13082" y="1543"/>
                      </a:cubicBezTo>
                      <a:lnTo>
                        <a:pt x="12777" y="1543"/>
                      </a:lnTo>
                      <a:cubicBezTo>
                        <a:pt x="12625" y="3086"/>
                        <a:pt x="12473" y="3086"/>
                        <a:pt x="12169" y="4629"/>
                      </a:cubicBezTo>
                      <a:cubicBezTo>
                        <a:pt x="8518" y="3086"/>
                        <a:pt x="11561" y="3086"/>
                        <a:pt x="12777" y="1543"/>
                      </a:cubicBezTo>
                      <a:cubicBezTo>
                        <a:pt x="12777" y="1543"/>
                        <a:pt x="12930" y="1543"/>
                        <a:pt x="12930" y="1543"/>
                      </a:cubicBezTo>
                      <a:lnTo>
                        <a:pt x="0" y="4629"/>
                      </a:lnTo>
                      <a:cubicBezTo>
                        <a:pt x="2738" y="4629"/>
                        <a:pt x="6085" y="4629"/>
                        <a:pt x="12169" y="46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50" name="任意多边形 37"/>
                <p:cNvSpPr/>
                <p:nvPr/>
              </p:nvSpPr>
              <p:spPr>
                <a:xfrm>
                  <a:off x="5162267" y="29542"/>
                  <a:ext cx="12701" cy="12701"/>
                </a:xfrm>
                <a:custGeom>
                  <a:avLst/>
                  <a:gdLst/>
                  <a:ahLst/>
                  <a:cxnLst>
                    <a:cxn ang="0">
                      <a:pos x="wd2" y="hd2"/>
                    </a:cxn>
                    <a:cxn ang="5400000">
                      <a:pos x="wd2" y="hd2"/>
                    </a:cxn>
                    <a:cxn ang="10800000">
                      <a:pos x="wd2" y="hd2"/>
                    </a:cxn>
                    <a:cxn ang="16200000">
                      <a:pos x="wd2" y="hd2"/>
                    </a:cxn>
                  </a:cxnLst>
                  <a:rect l="0" t="0" r="r" b="b"/>
                  <a:pathLst>
                    <a:path w="15475" h="21600" extrusionOk="0">
                      <a:moveTo>
                        <a:pt x="15475" y="21600"/>
                      </a:moveTo>
                      <a:cubicBezTo>
                        <a:pt x="9584" y="21600"/>
                        <a:pt x="9584" y="21600"/>
                        <a:pt x="9584" y="0"/>
                      </a:cubicBezTo>
                      <a:cubicBezTo>
                        <a:pt x="-2198" y="21600"/>
                        <a:pt x="-6125" y="21600"/>
                        <a:pt x="1547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51" name="任意多边形 38"/>
                <p:cNvSpPr/>
                <p:nvPr/>
              </p:nvSpPr>
              <p:spPr>
                <a:xfrm>
                  <a:off x="5133193" y="24794"/>
                  <a:ext cx="46868" cy="12701"/>
                </a:xfrm>
                <a:custGeom>
                  <a:avLst/>
                  <a:gdLst/>
                  <a:ahLst/>
                  <a:cxnLst>
                    <a:cxn ang="0">
                      <a:pos x="wd2" y="hd2"/>
                    </a:cxn>
                    <a:cxn ang="5400000">
                      <a:pos x="wd2" y="hd2"/>
                    </a:cxn>
                    <a:cxn ang="10800000">
                      <a:pos x="wd2" y="hd2"/>
                    </a:cxn>
                    <a:cxn ang="16200000">
                      <a:pos x="wd2" y="hd2"/>
                    </a:cxn>
                  </a:cxnLst>
                  <a:rect l="0" t="0" r="r" b="b"/>
                  <a:pathLst>
                    <a:path w="17204" h="21600" extrusionOk="0">
                      <a:moveTo>
                        <a:pt x="7534" y="19800"/>
                      </a:moveTo>
                      <a:cubicBezTo>
                        <a:pt x="8597" y="18000"/>
                        <a:pt x="9482" y="14400"/>
                        <a:pt x="13023" y="16200"/>
                      </a:cubicBezTo>
                      <a:cubicBezTo>
                        <a:pt x="16033" y="18000"/>
                        <a:pt x="13023" y="19800"/>
                        <a:pt x="13200" y="21600"/>
                      </a:cubicBezTo>
                      <a:cubicBezTo>
                        <a:pt x="15325" y="19800"/>
                        <a:pt x="20636" y="16200"/>
                        <a:pt x="13908" y="12600"/>
                      </a:cubicBezTo>
                      <a:lnTo>
                        <a:pt x="12846" y="14400"/>
                      </a:lnTo>
                      <a:cubicBezTo>
                        <a:pt x="6826" y="10800"/>
                        <a:pt x="-964" y="1800"/>
                        <a:pt x="98" y="0"/>
                      </a:cubicBezTo>
                      <a:cubicBezTo>
                        <a:pt x="1869" y="7200"/>
                        <a:pt x="3462" y="12600"/>
                        <a:pt x="7534" y="19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52" name="任意多边形 39"/>
                <p:cNvSpPr/>
                <p:nvPr/>
              </p:nvSpPr>
              <p:spPr>
                <a:xfrm>
                  <a:off x="5025601" y="23739"/>
                  <a:ext cx="33098" cy="12701"/>
                </a:xfrm>
                <a:custGeom>
                  <a:avLst/>
                  <a:gdLst/>
                  <a:ahLst/>
                  <a:cxnLst>
                    <a:cxn ang="0">
                      <a:pos x="wd2" y="hd2"/>
                    </a:cxn>
                    <a:cxn ang="5400000">
                      <a:pos x="wd2" y="hd2"/>
                    </a:cxn>
                    <a:cxn ang="10800000">
                      <a:pos x="wd2" y="hd2"/>
                    </a:cxn>
                    <a:cxn ang="16200000">
                      <a:pos x="wd2" y="hd2"/>
                    </a:cxn>
                  </a:cxnLst>
                  <a:rect l="0" t="0" r="r" b="b"/>
                  <a:pathLst>
                    <a:path w="20432" h="21600" extrusionOk="0">
                      <a:moveTo>
                        <a:pt x="20432" y="0"/>
                      </a:moveTo>
                      <a:lnTo>
                        <a:pt x="0" y="7200"/>
                      </a:lnTo>
                      <a:lnTo>
                        <a:pt x="10508" y="21600"/>
                      </a:lnTo>
                      <a:lnTo>
                        <a:pt x="9924" y="14400"/>
                      </a:lnTo>
                      <a:cubicBezTo>
                        <a:pt x="21600" y="14400"/>
                        <a:pt x="18973" y="7200"/>
                        <a:pt x="2043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53" name="任意多边形 40"/>
                <p:cNvSpPr/>
                <p:nvPr/>
              </p:nvSpPr>
              <p:spPr>
                <a:xfrm>
                  <a:off x="4859406" y="10551"/>
                  <a:ext cx="19086" cy="12701"/>
                </a:xfrm>
                <a:custGeom>
                  <a:avLst/>
                  <a:gdLst/>
                  <a:ahLst/>
                  <a:cxnLst>
                    <a:cxn ang="0">
                      <a:pos x="wd2" y="hd2"/>
                    </a:cxn>
                    <a:cxn ang="5400000">
                      <a:pos x="wd2" y="hd2"/>
                    </a:cxn>
                    <a:cxn ang="10800000">
                      <a:pos x="wd2" y="hd2"/>
                    </a:cxn>
                    <a:cxn ang="16200000">
                      <a:pos x="wd2" y="hd2"/>
                    </a:cxn>
                  </a:cxnLst>
                  <a:rect l="0" t="0" r="r" b="b"/>
                  <a:pathLst>
                    <a:path w="21600" h="21600" extrusionOk="0">
                      <a:moveTo>
                        <a:pt x="16740" y="15429"/>
                      </a:moveTo>
                      <a:lnTo>
                        <a:pt x="21600" y="0"/>
                      </a:lnTo>
                      <a:lnTo>
                        <a:pt x="0" y="21600"/>
                      </a:lnTo>
                      <a:lnTo>
                        <a:pt x="16740" y="1542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54" name="任意多边形 41"/>
                <p:cNvSpPr/>
                <p:nvPr/>
              </p:nvSpPr>
              <p:spPr>
                <a:xfrm>
                  <a:off x="4819659" y="1002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8900" y="21600"/>
                      </a:moveTo>
                      <a:lnTo>
                        <a:pt x="21600" y="0"/>
                      </a:lnTo>
                      <a:lnTo>
                        <a:pt x="0" y="16200"/>
                      </a:lnTo>
                      <a:lnTo>
                        <a:pt x="189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55" name="任意多边形 42"/>
                <p:cNvSpPr/>
                <p:nvPr/>
              </p:nvSpPr>
              <p:spPr>
                <a:xfrm>
                  <a:off x="2340653" y="4114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0286" y="0"/>
                        <a:pt x="16457"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56" name="任意多边形 43"/>
                <p:cNvSpPr/>
                <p:nvPr/>
              </p:nvSpPr>
              <p:spPr>
                <a:xfrm>
                  <a:off x="2418053" y="40092"/>
                  <a:ext cx="12701" cy="12701"/>
                </a:xfrm>
                <a:custGeom>
                  <a:avLst/>
                  <a:gdLst/>
                  <a:ahLst/>
                  <a:cxnLst>
                    <a:cxn ang="0">
                      <a:pos x="wd2" y="hd2"/>
                    </a:cxn>
                    <a:cxn ang="5400000">
                      <a:pos x="wd2" y="hd2"/>
                    </a:cxn>
                    <a:cxn ang="10800000">
                      <a:pos x="wd2" y="hd2"/>
                    </a:cxn>
                    <a:cxn ang="16200000">
                      <a:pos x="wd2" y="hd2"/>
                    </a:cxn>
                  </a:cxnLst>
                  <a:rect l="0" t="0" r="r" b="b"/>
                  <a:pathLst>
                    <a:path w="15589" h="21600" extrusionOk="0">
                      <a:moveTo>
                        <a:pt x="6949" y="21600"/>
                      </a:moveTo>
                      <a:lnTo>
                        <a:pt x="15589" y="0"/>
                      </a:lnTo>
                      <a:cubicBezTo>
                        <a:pt x="469" y="10800"/>
                        <a:pt x="-6011" y="21600"/>
                        <a:pt x="6949"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57" name="任意多边形 44"/>
                <p:cNvSpPr/>
                <p:nvPr/>
              </p:nvSpPr>
              <p:spPr>
                <a:xfrm>
                  <a:off x="3722449" y="6692"/>
                  <a:ext cx="29258" cy="12701"/>
                </a:xfrm>
                <a:custGeom>
                  <a:avLst/>
                  <a:gdLst/>
                  <a:ahLst/>
                  <a:cxnLst>
                    <a:cxn ang="0">
                      <a:pos x="wd2" y="hd2"/>
                    </a:cxn>
                    <a:cxn ang="5400000">
                      <a:pos x="wd2" y="hd2"/>
                    </a:cxn>
                    <a:cxn ang="10800000">
                      <a:pos x="wd2" y="hd2"/>
                    </a:cxn>
                    <a:cxn ang="16200000">
                      <a:pos x="wd2" y="hd2"/>
                    </a:cxn>
                  </a:cxnLst>
                  <a:rect l="0" t="0" r="r" b="b"/>
                  <a:pathLst>
                    <a:path w="20378" h="15529" extrusionOk="0">
                      <a:moveTo>
                        <a:pt x="20378" y="15529"/>
                      </a:moveTo>
                      <a:cubicBezTo>
                        <a:pt x="10076" y="5929"/>
                        <a:pt x="-1222" y="-6071"/>
                        <a:pt x="107" y="3529"/>
                      </a:cubicBezTo>
                      <a:lnTo>
                        <a:pt x="3098" y="13129"/>
                      </a:lnTo>
                      <a:cubicBezTo>
                        <a:pt x="10409" y="10729"/>
                        <a:pt x="15726" y="13129"/>
                        <a:pt x="20378" y="155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58" name="任意多边形 45"/>
                <p:cNvSpPr/>
                <p:nvPr/>
              </p:nvSpPr>
              <p:spPr>
                <a:xfrm>
                  <a:off x="3012975" y="25321"/>
                  <a:ext cx="14314"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6703" y="21600"/>
                      </a:lnTo>
                      <a:lnTo>
                        <a:pt x="21600" y="0"/>
                      </a:ln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59" name="任意多边形 46"/>
                <p:cNvSpPr/>
                <p:nvPr/>
              </p:nvSpPr>
              <p:spPr>
                <a:xfrm>
                  <a:off x="2983553" y="38510"/>
                  <a:ext cx="19086"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cubicBezTo>
                        <a:pt x="4860" y="7200"/>
                        <a:pt x="11880" y="144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60" name="任意多边形 47"/>
                <p:cNvSpPr/>
                <p:nvPr/>
              </p:nvSpPr>
              <p:spPr>
                <a:xfrm>
                  <a:off x="1947151" y="44313"/>
                  <a:ext cx="12701" cy="12701"/>
                </a:xfrm>
                <a:custGeom>
                  <a:avLst/>
                  <a:gdLst/>
                  <a:ahLst/>
                  <a:cxnLst>
                    <a:cxn ang="0">
                      <a:pos x="wd2" y="hd2"/>
                    </a:cxn>
                    <a:cxn ang="5400000">
                      <a:pos x="wd2" y="hd2"/>
                    </a:cxn>
                    <a:cxn ang="10800000">
                      <a:pos x="wd2" y="hd2"/>
                    </a:cxn>
                    <a:cxn ang="16200000">
                      <a:pos x="wd2" y="hd2"/>
                    </a:cxn>
                  </a:cxnLst>
                  <a:rect l="0" t="0" r="r" b="b"/>
                  <a:pathLst>
                    <a:path w="14363" h="21600" extrusionOk="0">
                      <a:moveTo>
                        <a:pt x="13642" y="0"/>
                      </a:moveTo>
                      <a:lnTo>
                        <a:pt x="0" y="21600"/>
                      </a:lnTo>
                      <a:cubicBezTo>
                        <a:pt x="21600" y="21600"/>
                        <a:pt x="11937" y="12960"/>
                        <a:pt x="1364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61" name="任意多边形 48"/>
                <p:cNvSpPr/>
                <p:nvPr/>
              </p:nvSpPr>
              <p:spPr>
                <a:xfrm>
                  <a:off x="4349690" y="11457"/>
                  <a:ext cx="31013" cy="12701"/>
                </a:xfrm>
                <a:custGeom>
                  <a:avLst/>
                  <a:gdLst/>
                  <a:ahLst/>
                  <a:cxnLst>
                    <a:cxn ang="0">
                      <a:pos x="wd2" y="hd2"/>
                    </a:cxn>
                    <a:cxn ang="5400000">
                      <a:pos x="wd2" y="hd2"/>
                    </a:cxn>
                    <a:cxn ang="10800000">
                      <a:pos x="wd2" y="hd2"/>
                    </a:cxn>
                    <a:cxn ang="16200000">
                      <a:pos x="wd2" y="hd2"/>
                    </a:cxn>
                  </a:cxnLst>
                  <a:rect l="0" t="0" r="r" b="b"/>
                  <a:pathLst>
                    <a:path w="21600" h="14683" extrusionOk="0">
                      <a:moveTo>
                        <a:pt x="21600" y="10800"/>
                      </a:moveTo>
                      <a:cubicBezTo>
                        <a:pt x="12960" y="3600"/>
                        <a:pt x="5982" y="0"/>
                        <a:pt x="0" y="0"/>
                      </a:cubicBezTo>
                      <a:cubicBezTo>
                        <a:pt x="10634" y="7200"/>
                        <a:pt x="18942" y="21600"/>
                        <a:pt x="21600" y="10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62" name="任意多边形 49"/>
                <p:cNvSpPr/>
                <p:nvPr/>
              </p:nvSpPr>
              <p:spPr>
                <a:xfrm>
                  <a:off x="2369934" y="6858"/>
                  <a:ext cx="12701" cy="12701"/>
                </a:xfrm>
                <a:custGeom>
                  <a:avLst/>
                  <a:gdLst/>
                  <a:ahLst/>
                  <a:cxnLst>
                    <a:cxn ang="0">
                      <a:pos x="wd2" y="hd2"/>
                    </a:cxn>
                    <a:cxn ang="5400000">
                      <a:pos x="wd2" y="hd2"/>
                    </a:cxn>
                    <a:cxn ang="10800000">
                      <a:pos x="wd2" y="hd2"/>
                    </a:cxn>
                    <a:cxn ang="16200000">
                      <a:pos x="wd2" y="hd2"/>
                    </a:cxn>
                  </a:cxnLst>
                  <a:rect l="0" t="0" r="r" b="b"/>
                  <a:pathLst>
                    <a:path w="19162" h="21600" extrusionOk="0">
                      <a:moveTo>
                        <a:pt x="18514" y="0"/>
                      </a:moveTo>
                      <a:cubicBezTo>
                        <a:pt x="5143" y="10800"/>
                        <a:pt x="0" y="21600"/>
                        <a:pt x="0" y="21600"/>
                      </a:cubicBezTo>
                      <a:cubicBezTo>
                        <a:pt x="13371" y="21600"/>
                        <a:pt x="21600" y="10800"/>
                        <a:pt x="18514"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63" name="任意多边形 50"/>
                <p:cNvSpPr/>
                <p:nvPr/>
              </p:nvSpPr>
              <p:spPr>
                <a:xfrm>
                  <a:off x="4313906" y="9934"/>
                  <a:ext cx="35784" cy="12701"/>
                </a:xfrm>
                <a:custGeom>
                  <a:avLst/>
                  <a:gdLst/>
                  <a:ahLst/>
                  <a:cxnLst>
                    <a:cxn ang="0">
                      <a:pos x="wd2" y="hd2"/>
                    </a:cxn>
                    <a:cxn ang="5400000">
                      <a:pos x="wd2" y="hd2"/>
                    </a:cxn>
                    <a:cxn ang="10800000">
                      <a:pos x="wd2" y="hd2"/>
                    </a:cxn>
                    <a:cxn ang="16200000">
                      <a:pos x="wd2" y="hd2"/>
                    </a:cxn>
                  </a:cxnLst>
                  <a:rect l="0" t="0" r="r" b="b"/>
                  <a:pathLst>
                    <a:path w="21600" h="15624" extrusionOk="0">
                      <a:moveTo>
                        <a:pt x="0" y="10224"/>
                      </a:moveTo>
                      <a:lnTo>
                        <a:pt x="3744" y="15624"/>
                      </a:lnTo>
                      <a:cubicBezTo>
                        <a:pt x="9216" y="10224"/>
                        <a:pt x="14976" y="4824"/>
                        <a:pt x="21600" y="10224"/>
                      </a:cubicBezTo>
                      <a:cubicBezTo>
                        <a:pt x="14976" y="-576"/>
                        <a:pt x="7200" y="-5976"/>
                        <a:pt x="0" y="1022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64" name="任意多边形 51"/>
                <p:cNvSpPr/>
                <p:nvPr/>
              </p:nvSpPr>
              <p:spPr>
                <a:xfrm>
                  <a:off x="527025" y="35873"/>
                  <a:ext cx="12701" cy="12701"/>
                </a:xfrm>
                <a:custGeom>
                  <a:avLst/>
                  <a:gdLst/>
                  <a:ahLst/>
                  <a:cxnLst>
                    <a:cxn ang="0">
                      <a:pos x="wd2" y="hd2"/>
                    </a:cxn>
                    <a:cxn ang="5400000">
                      <a:pos x="wd2" y="hd2"/>
                    </a:cxn>
                    <a:cxn ang="10800000">
                      <a:pos x="wd2" y="hd2"/>
                    </a:cxn>
                    <a:cxn ang="16200000">
                      <a:pos x="wd2" y="hd2"/>
                    </a:cxn>
                  </a:cxnLst>
                  <a:rect l="0" t="0" r="r" b="b"/>
                  <a:pathLst>
                    <a:path w="19417" h="21600" extrusionOk="0">
                      <a:moveTo>
                        <a:pt x="19417" y="21600"/>
                      </a:moveTo>
                      <a:lnTo>
                        <a:pt x="517" y="0"/>
                      </a:lnTo>
                      <a:cubicBezTo>
                        <a:pt x="-2183" y="21600"/>
                        <a:pt x="5917" y="21600"/>
                        <a:pt x="1941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65" name="任意多边形 52"/>
                <p:cNvSpPr/>
                <p:nvPr/>
              </p:nvSpPr>
              <p:spPr>
                <a:xfrm>
                  <a:off x="120073" y="3297"/>
                  <a:ext cx="17495" cy="1270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5400" y="16200"/>
                        <a:pt x="13800" y="16200"/>
                        <a:pt x="21600" y="16200"/>
                      </a:cubicBezTo>
                      <a:cubicBezTo>
                        <a:pt x="17400" y="-5400"/>
                        <a:pt x="11400" y="-5400"/>
                        <a:pt x="0" y="162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66" name="任意多边形 53"/>
                <p:cNvSpPr/>
                <p:nvPr/>
              </p:nvSpPr>
              <p:spPr>
                <a:xfrm>
                  <a:off x="4649391" y="9788"/>
                  <a:ext cx="12701" cy="12701"/>
                </a:xfrm>
                <a:custGeom>
                  <a:avLst/>
                  <a:gdLst/>
                  <a:ahLst/>
                  <a:cxnLst>
                    <a:cxn ang="0">
                      <a:pos x="wd2" y="hd2"/>
                    </a:cxn>
                    <a:cxn ang="5400000">
                      <a:pos x="wd2" y="hd2"/>
                    </a:cxn>
                    <a:cxn ang="10800000">
                      <a:pos x="wd2" y="hd2"/>
                    </a:cxn>
                    <a:cxn ang="16200000">
                      <a:pos x="wd2" y="hd2"/>
                    </a:cxn>
                  </a:cxnLst>
                  <a:rect l="0" t="0" r="r" b="b"/>
                  <a:pathLst>
                    <a:path w="10361" h="9600" extrusionOk="0">
                      <a:moveTo>
                        <a:pt x="0" y="9600"/>
                      </a:moveTo>
                      <a:cubicBezTo>
                        <a:pt x="21600" y="9600"/>
                        <a:pt x="32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67" name="任意多边形 54"/>
                <p:cNvSpPr/>
                <p:nvPr/>
              </p:nvSpPr>
              <p:spPr>
                <a:xfrm>
                  <a:off x="4691235" y="2373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800" y="7200"/>
                        <a:pt x="2700" y="14400"/>
                        <a:pt x="0" y="21600"/>
                      </a:cubicBezTo>
                      <a:cubicBezTo>
                        <a:pt x="5400" y="14400"/>
                        <a:pt x="10800" y="72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68" name="任意多边形 55"/>
                <p:cNvSpPr/>
                <p:nvPr/>
              </p:nvSpPr>
              <p:spPr>
                <a:xfrm>
                  <a:off x="4214558" y="30304"/>
                  <a:ext cx="12701" cy="12701"/>
                </a:xfrm>
                <a:custGeom>
                  <a:avLst/>
                  <a:gdLst/>
                  <a:ahLst/>
                  <a:cxnLst>
                    <a:cxn ang="0">
                      <a:pos x="wd2" y="hd2"/>
                    </a:cxn>
                    <a:cxn ang="5400000">
                      <a:pos x="wd2" y="hd2"/>
                    </a:cxn>
                    <a:cxn ang="10800000">
                      <a:pos x="wd2" y="hd2"/>
                    </a:cxn>
                    <a:cxn ang="16200000">
                      <a:pos x="wd2" y="hd2"/>
                    </a:cxn>
                  </a:cxnLst>
                  <a:rect l="0" t="0" r="r" b="b"/>
                  <a:pathLst>
                    <a:path w="15120" h="9600" extrusionOk="0">
                      <a:moveTo>
                        <a:pt x="4320" y="0"/>
                      </a:moveTo>
                      <a:lnTo>
                        <a:pt x="0" y="0"/>
                      </a:lnTo>
                      <a:cubicBezTo>
                        <a:pt x="21600" y="21600"/>
                        <a:pt x="17280" y="0"/>
                        <a:pt x="43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69" name="任意多边形 56"/>
                <p:cNvSpPr/>
                <p:nvPr/>
              </p:nvSpPr>
              <p:spPr>
                <a:xfrm>
                  <a:off x="4655451" y="1107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552" y="0"/>
                        <a:pt x="8640" y="0"/>
                        <a:pt x="0" y="0"/>
                      </a:cubicBezTo>
                      <a:cubicBezTo>
                        <a:pt x="4320" y="0"/>
                        <a:pt x="10368" y="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70" name="任意多边形 57"/>
                <p:cNvSpPr/>
                <p:nvPr/>
              </p:nvSpPr>
              <p:spPr>
                <a:xfrm>
                  <a:off x="4663473" y="9788"/>
                  <a:ext cx="12701" cy="12701"/>
                </a:xfrm>
                <a:custGeom>
                  <a:avLst/>
                  <a:gdLst/>
                  <a:ahLst/>
                  <a:cxnLst>
                    <a:cxn ang="0">
                      <a:pos x="wd2" y="hd2"/>
                    </a:cxn>
                    <a:cxn ang="5400000">
                      <a:pos x="wd2" y="hd2"/>
                    </a:cxn>
                    <a:cxn ang="10800000">
                      <a:pos x="wd2" y="hd2"/>
                    </a:cxn>
                    <a:cxn ang="16200000">
                      <a:pos x="wd2" y="hd2"/>
                    </a:cxn>
                  </a:cxnLst>
                  <a:rect l="0" t="0" r="r" b="b"/>
                  <a:pathLst>
                    <a:path w="20115" h="9600" extrusionOk="0">
                      <a:moveTo>
                        <a:pt x="0" y="9600"/>
                      </a:moveTo>
                      <a:lnTo>
                        <a:pt x="19440" y="9600"/>
                      </a:lnTo>
                      <a:cubicBezTo>
                        <a:pt x="21600" y="9600"/>
                        <a:pt x="194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71" name="任意多边形 58"/>
                <p:cNvSpPr/>
                <p:nvPr/>
              </p:nvSpPr>
              <p:spPr>
                <a:xfrm>
                  <a:off x="4640729" y="10550"/>
                  <a:ext cx="15110"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665" y="0"/>
                        <a:pt x="14632" y="0"/>
                        <a:pt x="21600" y="21600"/>
                      </a:cubicBezTo>
                      <a:cubicBezTo>
                        <a:pt x="19510" y="0"/>
                        <a:pt x="18116" y="0"/>
                        <a:pt x="18813"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72" name="任意多边形 59"/>
                <p:cNvSpPr/>
                <p:nvPr/>
              </p:nvSpPr>
              <p:spPr>
                <a:xfrm>
                  <a:off x="1287998" y="29623"/>
                  <a:ext cx="12701" cy="12701"/>
                </a:xfrm>
                <a:custGeom>
                  <a:avLst/>
                  <a:gdLst/>
                  <a:ahLst/>
                  <a:cxnLst>
                    <a:cxn ang="0">
                      <a:pos x="wd2" y="hd2"/>
                    </a:cxn>
                    <a:cxn ang="5400000">
                      <a:pos x="wd2" y="hd2"/>
                    </a:cxn>
                    <a:cxn ang="10800000">
                      <a:pos x="wd2" y="hd2"/>
                    </a:cxn>
                    <a:cxn ang="16200000">
                      <a:pos x="wd2" y="hd2"/>
                    </a:cxn>
                  </a:cxnLst>
                  <a:rect l="0" t="0" r="r" b="b"/>
                  <a:pathLst>
                    <a:path w="14213" h="12471" extrusionOk="0">
                      <a:moveTo>
                        <a:pt x="14213" y="0"/>
                      </a:moveTo>
                      <a:lnTo>
                        <a:pt x="10456" y="0"/>
                      </a:lnTo>
                      <a:cubicBezTo>
                        <a:pt x="-7387" y="21600"/>
                        <a:pt x="126" y="10800"/>
                        <a:pt x="14213"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73" name="任意多边形 60"/>
                <p:cNvSpPr/>
                <p:nvPr/>
              </p:nvSpPr>
              <p:spPr>
                <a:xfrm>
                  <a:off x="3503619" y="4220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0"/>
                      </a:lnTo>
                      <a:lnTo>
                        <a:pt x="0" y="0"/>
                      </a:lnTo>
                      <a:lnTo>
                        <a:pt x="72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74" name="任意多边形 61"/>
                <p:cNvSpPr/>
                <p:nvPr/>
              </p:nvSpPr>
              <p:spPr>
                <a:xfrm>
                  <a:off x="3475775" y="38509"/>
                  <a:ext cx="33399"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391" y="13976"/>
                        <a:pt x="14713" y="15247"/>
                        <a:pt x="21600" y="16518"/>
                      </a:cubicBezTo>
                      <a:lnTo>
                        <a:pt x="144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75" name="任意多边形 62"/>
                <p:cNvSpPr/>
                <p:nvPr/>
              </p:nvSpPr>
              <p:spPr>
                <a:xfrm>
                  <a:off x="25133" y="7777"/>
                  <a:ext cx="4784973" cy="49745"/>
                </a:xfrm>
                <a:custGeom>
                  <a:avLst/>
                  <a:gdLst/>
                  <a:ahLst/>
                  <a:cxnLst>
                    <a:cxn ang="0">
                      <a:pos x="wd2" y="hd2"/>
                    </a:cxn>
                    <a:cxn ang="5400000">
                      <a:pos x="wd2" y="hd2"/>
                    </a:cxn>
                    <a:cxn ang="10800000">
                      <a:pos x="wd2" y="hd2"/>
                    </a:cxn>
                    <a:cxn ang="16200000">
                      <a:pos x="wd2" y="hd2"/>
                    </a:cxn>
                  </a:cxnLst>
                  <a:rect l="0" t="0" r="r" b="b"/>
                  <a:pathLst>
                    <a:path w="21576" h="19584" extrusionOk="0">
                      <a:moveTo>
                        <a:pt x="5293" y="1440"/>
                      </a:moveTo>
                      <a:lnTo>
                        <a:pt x="5321" y="1728"/>
                      </a:lnTo>
                      <a:cubicBezTo>
                        <a:pt x="5259" y="2304"/>
                        <a:pt x="5276" y="1728"/>
                        <a:pt x="5293" y="1440"/>
                      </a:cubicBezTo>
                      <a:close/>
                      <a:moveTo>
                        <a:pt x="20553" y="5184"/>
                      </a:moveTo>
                      <a:cubicBezTo>
                        <a:pt x="20568" y="4896"/>
                        <a:pt x="20566" y="4608"/>
                        <a:pt x="20562" y="4608"/>
                      </a:cubicBezTo>
                      <a:cubicBezTo>
                        <a:pt x="20551" y="4896"/>
                        <a:pt x="20519" y="4896"/>
                        <a:pt x="20482" y="4896"/>
                      </a:cubicBezTo>
                      <a:cubicBezTo>
                        <a:pt x="20493" y="5184"/>
                        <a:pt x="20512" y="5472"/>
                        <a:pt x="20553" y="5184"/>
                      </a:cubicBezTo>
                      <a:close/>
                      <a:moveTo>
                        <a:pt x="20411" y="4608"/>
                      </a:moveTo>
                      <a:lnTo>
                        <a:pt x="20409" y="4608"/>
                      </a:lnTo>
                      <a:cubicBezTo>
                        <a:pt x="20340" y="4032"/>
                        <a:pt x="20364" y="4320"/>
                        <a:pt x="20411" y="4608"/>
                      </a:cubicBezTo>
                      <a:close/>
                      <a:moveTo>
                        <a:pt x="13707" y="12384"/>
                      </a:moveTo>
                      <a:cubicBezTo>
                        <a:pt x="13683" y="12960"/>
                        <a:pt x="13649" y="12672"/>
                        <a:pt x="13608" y="12096"/>
                      </a:cubicBezTo>
                      <a:cubicBezTo>
                        <a:pt x="13638" y="12096"/>
                        <a:pt x="13670" y="12096"/>
                        <a:pt x="13707" y="12384"/>
                      </a:cubicBezTo>
                      <a:close/>
                      <a:moveTo>
                        <a:pt x="11299" y="15264"/>
                      </a:moveTo>
                      <a:cubicBezTo>
                        <a:pt x="11269" y="15552"/>
                        <a:pt x="11209" y="16416"/>
                        <a:pt x="11185" y="15552"/>
                      </a:cubicBezTo>
                      <a:cubicBezTo>
                        <a:pt x="11222" y="13824"/>
                        <a:pt x="11248" y="14688"/>
                        <a:pt x="11299" y="15264"/>
                      </a:cubicBezTo>
                      <a:close/>
                      <a:moveTo>
                        <a:pt x="9716" y="15552"/>
                      </a:moveTo>
                      <a:lnTo>
                        <a:pt x="9822" y="16704"/>
                      </a:lnTo>
                      <a:cubicBezTo>
                        <a:pt x="9695" y="18432"/>
                        <a:pt x="9602" y="17856"/>
                        <a:pt x="9701" y="19584"/>
                      </a:cubicBezTo>
                      <a:cubicBezTo>
                        <a:pt x="9716" y="15552"/>
                        <a:pt x="10113" y="19296"/>
                        <a:pt x="10128" y="15264"/>
                      </a:cubicBezTo>
                      <a:lnTo>
                        <a:pt x="10199" y="16128"/>
                      </a:lnTo>
                      <a:cubicBezTo>
                        <a:pt x="10177" y="16128"/>
                        <a:pt x="10175" y="16416"/>
                        <a:pt x="10156" y="16416"/>
                      </a:cubicBezTo>
                      <a:cubicBezTo>
                        <a:pt x="10291" y="18144"/>
                        <a:pt x="10257" y="13536"/>
                        <a:pt x="10431" y="14112"/>
                      </a:cubicBezTo>
                      <a:cubicBezTo>
                        <a:pt x="10492" y="14400"/>
                        <a:pt x="10535" y="14976"/>
                        <a:pt x="10494" y="15552"/>
                      </a:cubicBezTo>
                      <a:lnTo>
                        <a:pt x="10630" y="14400"/>
                      </a:lnTo>
                      <a:cubicBezTo>
                        <a:pt x="10668" y="14688"/>
                        <a:pt x="10660" y="15264"/>
                        <a:pt x="10619" y="15264"/>
                      </a:cubicBezTo>
                      <a:lnTo>
                        <a:pt x="10828" y="14976"/>
                      </a:lnTo>
                      <a:lnTo>
                        <a:pt x="10826" y="14976"/>
                      </a:lnTo>
                      <a:cubicBezTo>
                        <a:pt x="10856" y="14400"/>
                        <a:pt x="10922" y="13536"/>
                        <a:pt x="10955" y="12960"/>
                      </a:cubicBezTo>
                      <a:cubicBezTo>
                        <a:pt x="11006" y="13536"/>
                        <a:pt x="10929" y="13536"/>
                        <a:pt x="10942" y="14112"/>
                      </a:cubicBezTo>
                      <a:lnTo>
                        <a:pt x="11056" y="12960"/>
                      </a:lnTo>
                      <a:cubicBezTo>
                        <a:pt x="11103" y="14112"/>
                        <a:pt x="11009" y="14976"/>
                        <a:pt x="10929" y="14976"/>
                      </a:cubicBezTo>
                      <a:cubicBezTo>
                        <a:pt x="11037" y="19008"/>
                        <a:pt x="11024" y="13824"/>
                        <a:pt x="11256" y="16416"/>
                      </a:cubicBezTo>
                      <a:lnTo>
                        <a:pt x="11146" y="16704"/>
                      </a:lnTo>
                      <a:cubicBezTo>
                        <a:pt x="11217" y="19008"/>
                        <a:pt x="11301" y="18144"/>
                        <a:pt x="11424" y="19584"/>
                      </a:cubicBezTo>
                      <a:cubicBezTo>
                        <a:pt x="11394" y="19008"/>
                        <a:pt x="11179" y="16128"/>
                        <a:pt x="11304" y="15264"/>
                      </a:cubicBezTo>
                      <a:cubicBezTo>
                        <a:pt x="11338" y="15552"/>
                        <a:pt x="11385" y="15552"/>
                        <a:pt x="11452" y="14976"/>
                      </a:cubicBezTo>
                      <a:cubicBezTo>
                        <a:pt x="11452" y="16128"/>
                        <a:pt x="11517" y="15840"/>
                        <a:pt x="11601" y="15840"/>
                      </a:cubicBezTo>
                      <a:lnTo>
                        <a:pt x="11594" y="17856"/>
                      </a:lnTo>
                      <a:cubicBezTo>
                        <a:pt x="11683" y="17280"/>
                        <a:pt x="11676" y="16416"/>
                        <a:pt x="11728" y="15552"/>
                      </a:cubicBezTo>
                      <a:cubicBezTo>
                        <a:pt x="11827" y="15552"/>
                        <a:pt x="11848" y="16992"/>
                        <a:pt x="11870" y="18432"/>
                      </a:cubicBezTo>
                      <a:cubicBezTo>
                        <a:pt x="12029" y="18720"/>
                        <a:pt x="11762" y="16128"/>
                        <a:pt x="11950" y="15840"/>
                      </a:cubicBezTo>
                      <a:cubicBezTo>
                        <a:pt x="12081" y="16416"/>
                        <a:pt x="12174" y="15840"/>
                        <a:pt x="12331" y="14688"/>
                      </a:cubicBezTo>
                      <a:cubicBezTo>
                        <a:pt x="12423" y="15264"/>
                        <a:pt x="12316" y="15840"/>
                        <a:pt x="12348" y="16416"/>
                      </a:cubicBezTo>
                      <a:lnTo>
                        <a:pt x="12430" y="14976"/>
                      </a:lnTo>
                      <a:cubicBezTo>
                        <a:pt x="12449" y="14976"/>
                        <a:pt x="12443" y="15264"/>
                        <a:pt x="12441" y="15552"/>
                      </a:cubicBezTo>
                      <a:cubicBezTo>
                        <a:pt x="12510" y="14976"/>
                        <a:pt x="12445" y="13824"/>
                        <a:pt x="12555" y="13248"/>
                      </a:cubicBezTo>
                      <a:cubicBezTo>
                        <a:pt x="12583" y="11232"/>
                        <a:pt x="12777" y="16416"/>
                        <a:pt x="12910" y="14112"/>
                      </a:cubicBezTo>
                      <a:cubicBezTo>
                        <a:pt x="12942" y="14688"/>
                        <a:pt x="12895" y="15264"/>
                        <a:pt x="12904" y="15840"/>
                      </a:cubicBezTo>
                      <a:cubicBezTo>
                        <a:pt x="13089" y="14400"/>
                        <a:pt x="13063" y="14976"/>
                        <a:pt x="13214" y="12960"/>
                      </a:cubicBezTo>
                      <a:lnTo>
                        <a:pt x="13341" y="14112"/>
                      </a:lnTo>
                      <a:cubicBezTo>
                        <a:pt x="13248" y="12672"/>
                        <a:pt x="13369" y="10944"/>
                        <a:pt x="13474" y="9792"/>
                      </a:cubicBezTo>
                      <a:cubicBezTo>
                        <a:pt x="13440" y="8928"/>
                        <a:pt x="13412" y="8352"/>
                        <a:pt x="13393" y="8064"/>
                      </a:cubicBezTo>
                      <a:lnTo>
                        <a:pt x="13561" y="7200"/>
                      </a:lnTo>
                      <a:cubicBezTo>
                        <a:pt x="13582" y="7488"/>
                        <a:pt x="13565" y="8064"/>
                        <a:pt x="13537" y="8928"/>
                      </a:cubicBezTo>
                      <a:lnTo>
                        <a:pt x="13567" y="8352"/>
                      </a:lnTo>
                      <a:cubicBezTo>
                        <a:pt x="13627" y="9216"/>
                        <a:pt x="13597" y="10368"/>
                        <a:pt x="13554" y="11232"/>
                      </a:cubicBezTo>
                      <a:lnTo>
                        <a:pt x="13494" y="10080"/>
                      </a:lnTo>
                      <a:cubicBezTo>
                        <a:pt x="13451" y="11232"/>
                        <a:pt x="13412" y="12384"/>
                        <a:pt x="13421" y="13536"/>
                      </a:cubicBezTo>
                      <a:cubicBezTo>
                        <a:pt x="13431" y="13248"/>
                        <a:pt x="13453" y="13248"/>
                        <a:pt x="13477" y="12960"/>
                      </a:cubicBezTo>
                      <a:cubicBezTo>
                        <a:pt x="13466" y="13248"/>
                        <a:pt x="13459" y="13536"/>
                        <a:pt x="13464" y="13824"/>
                      </a:cubicBezTo>
                      <a:cubicBezTo>
                        <a:pt x="13470" y="14112"/>
                        <a:pt x="13487" y="13536"/>
                        <a:pt x="13515" y="13248"/>
                      </a:cubicBezTo>
                      <a:lnTo>
                        <a:pt x="13552" y="15264"/>
                      </a:lnTo>
                      <a:lnTo>
                        <a:pt x="13563" y="14400"/>
                      </a:lnTo>
                      <a:lnTo>
                        <a:pt x="13782" y="15840"/>
                      </a:lnTo>
                      <a:cubicBezTo>
                        <a:pt x="13942" y="13824"/>
                        <a:pt x="14077" y="10656"/>
                        <a:pt x="14329" y="9792"/>
                      </a:cubicBezTo>
                      <a:cubicBezTo>
                        <a:pt x="14267" y="11520"/>
                        <a:pt x="14316" y="12384"/>
                        <a:pt x="14312" y="14112"/>
                      </a:cubicBezTo>
                      <a:cubicBezTo>
                        <a:pt x="14243" y="12384"/>
                        <a:pt x="14118" y="14976"/>
                        <a:pt x="13989" y="14688"/>
                      </a:cubicBezTo>
                      <a:cubicBezTo>
                        <a:pt x="14056" y="14688"/>
                        <a:pt x="14041" y="15552"/>
                        <a:pt x="14024" y="15840"/>
                      </a:cubicBezTo>
                      <a:lnTo>
                        <a:pt x="14256" y="14400"/>
                      </a:lnTo>
                      <a:cubicBezTo>
                        <a:pt x="14250" y="15840"/>
                        <a:pt x="14306" y="15264"/>
                        <a:pt x="14366" y="16128"/>
                      </a:cubicBezTo>
                      <a:cubicBezTo>
                        <a:pt x="14319" y="12960"/>
                        <a:pt x="14538" y="14112"/>
                        <a:pt x="14633" y="13248"/>
                      </a:cubicBezTo>
                      <a:cubicBezTo>
                        <a:pt x="14637" y="14112"/>
                        <a:pt x="14616" y="15264"/>
                        <a:pt x="14499" y="14976"/>
                      </a:cubicBezTo>
                      <a:cubicBezTo>
                        <a:pt x="14627" y="17280"/>
                        <a:pt x="14665" y="11520"/>
                        <a:pt x="14790" y="13536"/>
                      </a:cubicBezTo>
                      <a:cubicBezTo>
                        <a:pt x="14760" y="13536"/>
                        <a:pt x="14745" y="13248"/>
                        <a:pt x="14734" y="13824"/>
                      </a:cubicBezTo>
                      <a:cubicBezTo>
                        <a:pt x="14801" y="12960"/>
                        <a:pt x="14960" y="13824"/>
                        <a:pt x="14924" y="14688"/>
                      </a:cubicBezTo>
                      <a:lnTo>
                        <a:pt x="14896" y="14688"/>
                      </a:lnTo>
                      <a:cubicBezTo>
                        <a:pt x="15081" y="14976"/>
                        <a:pt x="15462" y="14688"/>
                        <a:pt x="15490" y="12384"/>
                      </a:cubicBezTo>
                      <a:cubicBezTo>
                        <a:pt x="15492" y="12672"/>
                        <a:pt x="15466" y="15264"/>
                        <a:pt x="15456" y="15840"/>
                      </a:cubicBezTo>
                      <a:lnTo>
                        <a:pt x="15787" y="7488"/>
                      </a:lnTo>
                      <a:cubicBezTo>
                        <a:pt x="15759" y="9792"/>
                        <a:pt x="15871" y="14688"/>
                        <a:pt x="15716" y="15840"/>
                      </a:cubicBezTo>
                      <a:cubicBezTo>
                        <a:pt x="15761" y="16128"/>
                        <a:pt x="15815" y="16704"/>
                        <a:pt x="15910" y="15840"/>
                      </a:cubicBezTo>
                      <a:cubicBezTo>
                        <a:pt x="15880" y="15552"/>
                        <a:pt x="15835" y="12672"/>
                        <a:pt x="15876" y="12672"/>
                      </a:cubicBezTo>
                      <a:cubicBezTo>
                        <a:pt x="15990" y="14976"/>
                        <a:pt x="15955" y="13824"/>
                        <a:pt x="16095" y="15840"/>
                      </a:cubicBezTo>
                      <a:cubicBezTo>
                        <a:pt x="16048" y="15552"/>
                        <a:pt x="16100" y="12096"/>
                        <a:pt x="16171" y="12384"/>
                      </a:cubicBezTo>
                      <a:cubicBezTo>
                        <a:pt x="16160" y="12672"/>
                        <a:pt x="16177" y="15552"/>
                        <a:pt x="16151" y="15840"/>
                      </a:cubicBezTo>
                      <a:lnTo>
                        <a:pt x="16330" y="12672"/>
                      </a:lnTo>
                      <a:cubicBezTo>
                        <a:pt x="16285" y="13248"/>
                        <a:pt x="16321" y="15552"/>
                        <a:pt x="16362" y="16416"/>
                      </a:cubicBezTo>
                      <a:cubicBezTo>
                        <a:pt x="16343" y="15840"/>
                        <a:pt x="16515" y="16416"/>
                        <a:pt x="16563" y="16128"/>
                      </a:cubicBezTo>
                      <a:lnTo>
                        <a:pt x="16487" y="15552"/>
                      </a:lnTo>
                      <a:cubicBezTo>
                        <a:pt x="16690" y="16128"/>
                        <a:pt x="16687" y="10944"/>
                        <a:pt x="16888" y="11232"/>
                      </a:cubicBezTo>
                      <a:cubicBezTo>
                        <a:pt x="16864" y="11808"/>
                        <a:pt x="16827" y="15264"/>
                        <a:pt x="16929" y="15840"/>
                      </a:cubicBezTo>
                      <a:cubicBezTo>
                        <a:pt x="16976" y="14112"/>
                        <a:pt x="17135" y="7776"/>
                        <a:pt x="17312" y="6336"/>
                      </a:cubicBezTo>
                      <a:lnTo>
                        <a:pt x="17346" y="7488"/>
                      </a:lnTo>
                      <a:lnTo>
                        <a:pt x="17482" y="6336"/>
                      </a:lnTo>
                      <a:cubicBezTo>
                        <a:pt x="17398" y="8928"/>
                        <a:pt x="17161" y="14112"/>
                        <a:pt x="17030" y="16128"/>
                      </a:cubicBezTo>
                      <a:cubicBezTo>
                        <a:pt x="17105" y="16992"/>
                        <a:pt x="17051" y="17280"/>
                        <a:pt x="17166" y="17280"/>
                      </a:cubicBezTo>
                      <a:cubicBezTo>
                        <a:pt x="17204" y="18144"/>
                        <a:pt x="17103" y="18720"/>
                        <a:pt x="17071" y="18720"/>
                      </a:cubicBezTo>
                      <a:lnTo>
                        <a:pt x="17334" y="19296"/>
                      </a:lnTo>
                      <a:cubicBezTo>
                        <a:pt x="17321" y="17280"/>
                        <a:pt x="17534" y="17280"/>
                        <a:pt x="17525" y="15840"/>
                      </a:cubicBezTo>
                      <a:lnTo>
                        <a:pt x="17239" y="17568"/>
                      </a:lnTo>
                      <a:cubicBezTo>
                        <a:pt x="17228" y="15840"/>
                        <a:pt x="17405" y="12096"/>
                        <a:pt x="17590" y="12672"/>
                      </a:cubicBezTo>
                      <a:cubicBezTo>
                        <a:pt x="17637" y="13248"/>
                        <a:pt x="17555" y="16128"/>
                        <a:pt x="17560" y="16704"/>
                      </a:cubicBezTo>
                      <a:cubicBezTo>
                        <a:pt x="17583" y="16128"/>
                        <a:pt x="17736" y="15552"/>
                        <a:pt x="17753" y="15840"/>
                      </a:cubicBezTo>
                      <a:lnTo>
                        <a:pt x="17674" y="16992"/>
                      </a:lnTo>
                      <a:cubicBezTo>
                        <a:pt x="17777" y="17856"/>
                        <a:pt x="17844" y="14400"/>
                        <a:pt x="17969" y="16416"/>
                      </a:cubicBezTo>
                      <a:cubicBezTo>
                        <a:pt x="18012" y="16416"/>
                        <a:pt x="18096" y="19008"/>
                        <a:pt x="18104" y="17856"/>
                      </a:cubicBezTo>
                      <a:cubicBezTo>
                        <a:pt x="18033" y="15552"/>
                        <a:pt x="18021" y="8640"/>
                        <a:pt x="18068" y="6912"/>
                      </a:cubicBezTo>
                      <a:cubicBezTo>
                        <a:pt x="18083" y="6912"/>
                        <a:pt x="18292" y="8928"/>
                        <a:pt x="18341" y="10080"/>
                      </a:cubicBezTo>
                      <a:cubicBezTo>
                        <a:pt x="18412" y="11808"/>
                        <a:pt x="18236" y="14400"/>
                        <a:pt x="18296" y="15840"/>
                      </a:cubicBezTo>
                      <a:cubicBezTo>
                        <a:pt x="18298" y="15264"/>
                        <a:pt x="18337" y="14688"/>
                        <a:pt x="18354" y="14400"/>
                      </a:cubicBezTo>
                      <a:cubicBezTo>
                        <a:pt x="18400" y="14976"/>
                        <a:pt x="18335" y="16128"/>
                        <a:pt x="18434" y="15840"/>
                      </a:cubicBezTo>
                      <a:cubicBezTo>
                        <a:pt x="18449" y="13824"/>
                        <a:pt x="18634" y="16128"/>
                        <a:pt x="18479" y="14112"/>
                      </a:cubicBezTo>
                      <a:cubicBezTo>
                        <a:pt x="18576" y="13824"/>
                        <a:pt x="18583" y="14688"/>
                        <a:pt x="18695" y="14688"/>
                      </a:cubicBezTo>
                      <a:cubicBezTo>
                        <a:pt x="18658" y="13248"/>
                        <a:pt x="18796" y="10368"/>
                        <a:pt x="18893" y="9792"/>
                      </a:cubicBezTo>
                      <a:cubicBezTo>
                        <a:pt x="18886" y="10080"/>
                        <a:pt x="18908" y="10944"/>
                        <a:pt x="18919" y="11232"/>
                      </a:cubicBezTo>
                      <a:cubicBezTo>
                        <a:pt x="19117" y="11520"/>
                        <a:pt x="19222" y="12384"/>
                        <a:pt x="19405" y="12384"/>
                      </a:cubicBezTo>
                      <a:cubicBezTo>
                        <a:pt x="19422" y="12960"/>
                        <a:pt x="19511" y="13536"/>
                        <a:pt x="19474" y="14400"/>
                      </a:cubicBezTo>
                      <a:cubicBezTo>
                        <a:pt x="19500" y="14112"/>
                        <a:pt x="19524" y="13248"/>
                        <a:pt x="19580" y="13248"/>
                      </a:cubicBezTo>
                      <a:cubicBezTo>
                        <a:pt x="19689" y="14976"/>
                        <a:pt x="19455" y="13536"/>
                        <a:pt x="19539" y="15552"/>
                      </a:cubicBezTo>
                      <a:cubicBezTo>
                        <a:pt x="19545" y="14400"/>
                        <a:pt x="19685" y="14112"/>
                        <a:pt x="19765" y="13248"/>
                      </a:cubicBezTo>
                      <a:cubicBezTo>
                        <a:pt x="19741" y="11520"/>
                        <a:pt x="19580" y="12960"/>
                        <a:pt x="19498" y="13536"/>
                      </a:cubicBezTo>
                      <a:cubicBezTo>
                        <a:pt x="19498" y="11232"/>
                        <a:pt x="19638" y="8640"/>
                        <a:pt x="19829" y="7488"/>
                      </a:cubicBezTo>
                      <a:cubicBezTo>
                        <a:pt x="19982" y="6912"/>
                        <a:pt x="19896" y="9216"/>
                        <a:pt x="19922" y="8928"/>
                      </a:cubicBezTo>
                      <a:cubicBezTo>
                        <a:pt x="20209" y="9216"/>
                        <a:pt x="20168" y="4608"/>
                        <a:pt x="20404" y="6336"/>
                      </a:cubicBezTo>
                      <a:cubicBezTo>
                        <a:pt x="20499" y="8064"/>
                        <a:pt x="20409" y="9504"/>
                        <a:pt x="20430" y="10656"/>
                      </a:cubicBezTo>
                      <a:cubicBezTo>
                        <a:pt x="20305" y="11232"/>
                        <a:pt x="20239" y="9504"/>
                        <a:pt x="20155" y="9504"/>
                      </a:cubicBezTo>
                      <a:lnTo>
                        <a:pt x="20258" y="10368"/>
                      </a:lnTo>
                      <a:cubicBezTo>
                        <a:pt x="20219" y="10944"/>
                        <a:pt x="20135" y="11232"/>
                        <a:pt x="20090" y="10944"/>
                      </a:cubicBezTo>
                      <a:cubicBezTo>
                        <a:pt x="20170" y="12384"/>
                        <a:pt x="20575" y="11232"/>
                        <a:pt x="20796" y="12672"/>
                      </a:cubicBezTo>
                      <a:cubicBezTo>
                        <a:pt x="20835" y="12096"/>
                        <a:pt x="20904" y="11520"/>
                        <a:pt x="20872" y="10944"/>
                      </a:cubicBezTo>
                      <a:lnTo>
                        <a:pt x="20801" y="10944"/>
                      </a:lnTo>
                      <a:cubicBezTo>
                        <a:pt x="20736" y="9792"/>
                        <a:pt x="20934" y="9216"/>
                        <a:pt x="20844" y="8640"/>
                      </a:cubicBezTo>
                      <a:cubicBezTo>
                        <a:pt x="20939" y="7776"/>
                        <a:pt x="21044" y="6336"/>
                        <a:pt x="21175" y="7200"/>
                      </a:cubicBezTo>
                      <a:lnTo>
                        <a:pt x="21201" y="8928"/>
                      </a:lnTo>
                      <a:cubicBezTo>
                        <a:pt x="21197" y="8352"/>
                        <a:pt x="21115" y="8064"/>
                        <a:pt x="21076" y="8352"/>
                      </a:cubicBezTo>
                      <a:cubicBezTo>
                        <a:pt x="21132" y="7776"/>
                        <a:pt x="21279" y="10944"/>
                        <a:pt x="21339" y="8640"/>
                      </a:cubicBezTo>
                      <a:lnTo>
                        <a:pt x="21247" y="7200"/>
                      </a:lnTo>
                      <a:cubicBezTo>
                        <a:pt x="21341" y="6336"/>
                        <a:pt x="21458" y="4608"/>
                        <a:pt x="21576" y="5184"/>
                      </a:cubicBezTo>
                      <a:cubicBezTo>
                        <a:pt x="21522" y="3456"/>
                        <a:pt x="21548" y="5472"/>
                        <a:pt x="21466" y="3168"/>
                      </a:cubicBezTo>
                      <a:cubicBezTo>
                        <a:pt x="21537" y="5760"/>
                        <a:pt x="21165" y="3168"/>
                        <a:pt x="21281" y="5760"/>
                      </a:cubicBezTo>
                      <a:cubicBezTo>
                        <a:pt x="21197" y="3456"/>
                        <a:pt x="21135" y="4896"/>
                        <a:pt x="21023" y="2592"/>
                      </a:cubicBezTo>
                      <a:cubicBezTo>
                        <a:pt x="21025" y="3168"/>
                        <a:pt x="21061" y="3744"/>
                        <a:pt x="20964" y="3456"/>
                      </a:cubicBezTo>
                      <a:cubicBezTo>
                        <a:pt x="20958" y="3744"/>
                        <a:pt x="20949" y="4032"/>
                        <a:pt x="20941" y="4032"/>
                      </a:cubicBezTo>
                      <a:lnTo>
                        <a:pt x="20934" y="4032"/>
                      </a:lnTo>
                      <a:lnTo>
                        <a:pt x="20941" y="4032"/>
                      </a:lnTo>
                      <a:cubicBezTo>
                        <a:pt x="20936" y="4032"/>
                        <a:pt x="20936" y="4320"/>
                        <a:pt x="20943" y="4032"/>
                      </a:cubicBezTo>
                      <a:cubicBezTo>
                        <a:pt x="20967" y="4320"/>
                        <a:pt x="20986" y="4608"/>
                        <a:pt x="20992" y="4896"/>
                      </a:cubicBezTo>
                      <a:cubicBezTo>
                        <a:pt x="20943" y="6336"/>
                        <a:pt x="20788" y="6336"/>
                        <a:pt x="20734" y="6912"/>
                      </a:cubicBezTo>
                      <a:cubicBezTo>
                        <a:pt x="20676" y="6624"/>
                        <a:pt x="20760" y="6336"/>
                        <a:pt x="20728" y="5760"/>
                      </a:cubicBezTo>
                      <a:lnTo>
                        <a:pt x="20648" y="6624"/>
                      </a:lnTo>
                      <a:cubicBezTo>
                        <a:pt x="20641" y="5472"/>
                        <a:pt x="20493" y="4608"/>
                        <a:pt x="20631" y="3744"/>
                      </a:cubicBezTo>
                      <a:lnTo>
                        <a:pt x="20508" y="3744"/>
                      </a:lnTo>
                      <a:cubicBezTo>
                        <a:pt x="20435" y="2880"/>
                        <a:pt x="20333" y="2592"/>
                        <a:pt x="20273" y="3168"/>
                      </a:cubicBezTo>
                      <a:cubicBezTo>
                        <a:pt x="20215" y="2880"/>
                        <a:pt x="20125" y="4608"/>
                        <a:pt x="20176" y="3456"/>
                      </a:cubicBezTo>
                      <a:lnTo>
                        <a:pt x="19982" y="4320"/>
                      </a:lnTo>
                      <a:lnTo>
                        <a:pt x="19980" y="4032"/>
                      </a:lnTo>
                      <a:cubicBezTo>
                        <a:pt x="19789" y="3744"/>
                        <a:pt x="19586" y="6048"/>
                        <a:pt x="19366" y="3744"/>
                      </a:cubicBezTo>
                      <a:cubicBezTo>
                        <a:pt x="19302" y="4032"/>
                        <a:pt x="19237" y="4320"/>
                        <a:pt x="19127" y="4032"/>
                      </a:cubicBezTo>
                      <a:lnTo>
                        <a:pt x="19108" y="2880"/>
                      </a:lnTo>
                      <a:cubicBezTo>
                        <a:pt x="19024" y="3168"/>
                        <a:pt x="18858" y="1728"/>
                        <a:pt x="18824" y="2880"/>
                      </a:cubicBezTo>
                      <a:cubicBezTo>
                        <a:pt x="18733" y="0"/>
                        <a:pt x="18421" y="2016"/>
                        <a:pt x="18277" y="1440"/>
                      </a:cubicBezTo>
                      <a:lnTo>
                        <a:pt x="18270" y="2880"/>
                      </a:lnTo>
                      <a:cubicBezTo>
                        <a:pt x="18171" y="2880"/>
                        <a:pt x="18074" y="3168"/>
                        <a:pt x="17949" y="3744"/>
                      </a:cubicBezTo>
                      <a:lnTo>
                        <a:pt x="17958" y="5184"/>
                      </a:lnTo>
                      <a:cubicBezTo>
                        <a:pt x="17850" y="6048"/>
                        <a:pt x="17682" y="4032"/>
                        <a:pt x="17512" y="4320"/>
                      </a:cubicBezTo>
                      <a:cubicBezTo>
                        <a:pt x="17525" y="3744"/>
                        <a:pt x="17568" y="3744"/>
                        <a:pt x="17598" y="4032"/>
                      </a:cubicBezTo>
                      <a:cubicBezTo>
                        <a:pt x="17396" y="1152"/>
                        <a:pt x="17170" y="6048"/>
                        <a:pt x="16987" y="4032"/>
                      </a:cubicBezTo>
                      <a:cubicBezTo>
                        <a:pt x="16942" y="4320"/>
                        <a:pt x="16907" y="4320"/>
                        <a:pt x="16877" y="4032"/>
                      </a:cubicBezTo>
                      <a:cubicBezTo>
                        <a:pt x="16881" y="4032"/>
                        <a:pt x="16883" y="4032"/>
                        <a:pt x="16888" y="3744"/>
                      </a:cubicBezTo>
                      <a:lnTo>
                        <a:pt x="16868" y="3744"/>
                      </a:lnTo>
                      <a:lnTo>
                        <a:pt x="16806" y="3168"/>
                      </a:lnTo>
                      <a:cubicBezTo>
                        <a:pt x="16823" y="3456"/>
                        <a:pt x="16843" y="3744"/>
                        <a:pt x="16858" y="3744"/>
                      </a:cubicBezTo>
                      <a:cubicBezTo>
                        <a:pt x="16823" y="3744"/>
                        <a:pt x="16769" y="4032"/>
                        <a:pt x="16718" y="4320"/>
                      </a:cubicBezTo>
                      <a:lnTo>
                        <a:pt x="16694" y="2880"/>
                      </a:lnTo>
                      <a:lnTo>
                        <a:pt x="16683" y="2880"/>
                      </a:lnTo>
                      <a:cubicBezTo>
                        <a:pt x="16631" y="2304"/>
                        <a:pt x="16642" y="3456"/>
                        <a:pt x="16668" y="4608"/>
                      </a:cubicBezTo>
                      <a:cubicBezTo>
                        <a:pt x="16642" y="4896"/>
                        <a:pt x="16619" y="5184"/>
                        <a:pt x="16599" y="5472"/>
                      </a:cubicBezTo>
                      <a:cubicBezTo>
                        <a:pt x="16558" y="3168"/>
                        <a:pt x="16461" y="6336"/>
                        <a:pt x="16405" y="3744"/>
                      </a:cubicBezTo>
                      <a:cubicBezTo>
                        <a:pt x="16369" y="4896"/>
                        <a:pt x="16140" y="4608"/>
                        <a:pt x="16112" y="7200"/>
                      </a:cubicBezTo>
                      <a:cubicBezTo>
                        <a:pt x="16110" y="6624"/>
                        <a:pt x="16095" y="6624"/>
                        <a:pt x="16123" y="6624"/>
                      </a:cubicBezTo>
                      <a:cubicBezTo>
                        <a:pt x="16065" y="6336"/>
                        <a:pt x="16007" y="6048"/>
                        <a:pt x="15955" y="6624"/>
                      </a:cubicBezTo>
                      <a:lnTo>
                        <a:pt x="15929" y="4896"/>
                      </a:lnTo>
                      <a:lnTo>
                        <a:pt x="15802" y="7200"/>
                      </a:lnTo>
                      <a:cubicBezTo>
                        <a:pt x="15725" y="6048"/>
                        <a:pt x="15693" y="5472"/>
                        <a:pt x="15770" y="4032"/>
                      </a:cubicBezTo>
                      <a:cubicBezTo>
                        <a:pt x="15583" y="6048"/>
                        <a:pt x="15617" y="4896"/>
                        <a:pt x="15460" y="6912"/>
                      </a:cubicBezTo>
                      <a:lnTo>
                        <a:pt x="15469" y="5760"/>
                      </a:lnTo>
                      <a:cubicBezTo>
                        <a:pt x="15410" y="5760"/>
                        <a:pt x="15320" y="7200"/>
                        <a:pt x="15286" y="6336"/>
                      </a:cubicBezTo>
                      <a:cubicBezTo>
                        <a:pt x="15161" y="4032"/>
                        <a:pt x="14661" y="5760"/>
                        <a:pt x="14336" y="3744"/>
                      </a:cubicBezTo>
                      <a:cubicBezTo>
                        <a:pt x="14398" y="7200"/>
                        <a:pt x="14185" y="2016"/>
                        <a:pt x="14172" y="4896"/>
                      </a:cubicBezTo>
                      <a:cubicBezTo>
                        <a:pt x="14153" y="4032"/>
                        <a:pt x="14108" y="3456"/>
                        <a:pt x="14159" y="2880"/>
                      </a:cubicBezTo>
                      <a:cubicBezTo>
                        <a:pt x="13993" y="3456"/>
                        <a:pt x="13912" y="1440"/>
                        <a:pt x="13797" y="3744"/>
                      </a:cubicBezTo>
                      <a:cubicBezTo>
                        <a:pt x="13778" y="2880"/>
                        <a:pt x="13832" y="2592"/>
                        <a:pt x="13815" y="2016"/>
                      </a:cubicBezTo>
                      <a:cubicBezTo>
                        <a:pt x="13802" y="2016"/>
                        <a:pt x="13763" y="2592"/>
                        <a:pt x="13746" y="2304"/>
                      </a:cubicBezTo>
                      <a:cubicBezTo>
                        <a:pt x="13729" y="1728"/>
                        <a:pt x="13769" y="1440"/>
                        <a:pt x="13795" y="1152"/>
                      </a:cubicBezTo>
                      <a:cubicBezTo>
                        <a:pt x="13627" y="1152"/>
                        <a:pt x="13610" y="3744"/>
                        <a:pt x="13597" y="6048"/>
                      </a:cubicBezTo>
                      <a:cubicBezTo>
                        <a:pt x="13511" y="4896"/>
                        <a:pt x="13468" y="5184"/>
                        <a:pt x="13405" y="6624"/>
                      </a:cubicBezTo>
                      <a:cubicBezTo>
                        <a:pt x="13377" y="5760"/>
                        <a:pt x="13326" y="4896"/>
                        <a:pt x="13431" y="4896"/>
                      </a:cubicBezTo>
                      <a:cubicBezTo>
                        <a:pt x="13373" y="4608"/>
                        <a:pt x="13070" y="3456"/>
                        <a:pt x="13065" y="5472"/>
                      </a:cubicBezTo>
                      <a:cubicBezTo>
                        <a:pt x="13046" y="4896"/>
                        <a:pt x="12981" y="5184"/>
                        <a:pt x="12966" y="5472"/>
                      </a:cubicBezTo>
                      <a:cubicBezTo>
                        <a:pt x="12833" y="5184"/>
                        <a:pt x="12822" y="5184"/>
                        <a:pt x="12690" y="5184"/>
                      </a:cubicBezTo>
                      <a:lnTo>
                        <a:pt x="12727" y="5472"/>
                      </a:lnTo>
                      <a:cubicBezTo>
                        <a:pt x="12675" y="7776"/>
                        <a:pt x="12619" y="6048"/>
                        <a:pt x="12514" y="6336"/>
                      </a:cubicBezTo>
                      <a:lnTo>
                        <a:pt x="12516" y="6048"/>
                      </a:lnTo>
                      <a:cubicBezTo>
                        <a:pt x="12275" y="4320"/>
                        <a:pt x="12413" y="6912"/>
                        <a:pt x="12176" y="4896"/>
                      </a:cubicBezTo>
                      <a:lnTo>
                        <a:pt x="12189" y="6336"/>
                      </a:lnTo>
                      <a:cubicBezTo>
                        <a:pt x="12165" y="9216"/>
                        <a:pt x="11978" y="4320"/>
                        <a:pt x="11840" y="5472"/>
                      </a:cubicBezTo>
                      <a:lnTo>
                        <a:pt x="11889" y="6336"/>
                      </a:lnTo>
                      <a:cubicBezTo>
                        <a:pt x="11814" y="7488"/>
                        <a:pt x="11678" y="2304"/>
                        <a:pt x="11603" y="1728"/>
                      </a:cubicBezTo>
                      <a:cubicBezTo>
                        <a:pt x="11586" y="1440"/>
                        <a:pt x="11629" y="1440"/>
                        <a:pt x="11652" y="1152"/>
                      </a:cubicBezTo>
                      <a:cubicBezTo>
                        <a:pt x="11454" y="-288"/>
                        <a:pt x="11627" y="2880"/>
                        <a:pt x="11478" y="3456"/>
                      </a:cubicBezTo>
                      <a:cubicBezTo>
                        <a:pt x="11450" y="2304"/>
                        <a:pt x="11513" y="864"/>
                        <a:pt x="11413" y="576"/>
                      </a:cubicBezTo>
                      <a:cubicBezTo>
                        <a:pt x="11364" y="0"/>
                        <a:pt x="11125" y="3744"/>
                        <a:pt x="10989" y="1728"/>
                      </a:cubicBezTo>
                      <a:cubicBezTo>
                        <a:pt x="11019" y="2592"/>
                        <a:pt x="11049" y="3456"/>
                        <a:pt x="10981" y="4032"/>
                      </a:cubicBezTo>
                      <a:cubicBezTo>
                        <a:pt x="10875" y="4032"/>
                        <a:pt x="10696" y="864"/>
                        <a:pt x="10602" y="3456"/>
                      </a:cubicBezTo>
                      <a:cubicBezTo>
                        <a:pt x="10589" y="3168"/>
                        <a:pt x="10582" y="2880"/>
                        <a:pt x="10582" y="2592"/>
                      </a:cubicBezTo>
                      <a:cubicBezTo>
                        <a:pt x="10503" y="3456"/>
                        <a:pt x="10322" y="3744"/>
                        <a:pt x="10272" y="4896"/>
                      </a:cubicBezTo>
                      <a:cubicBezTo>
                        <a:pt x="10199" y="288"/>
                        <a:pt x="9772" y="7200"/>
                        <a:pt x="9775" y="2592"/>
                      </a:cubicBezTo>
                      <a:lnTo>
                        <a:pt x="9527" y="2880"/>
                      </a:lnTo>
                      <a:lnTo>
                        <a:pt x="9533" y="2304"/>
                      </a:lnTo>
                      <a:cubicBezTo>
                        <a:pt x="9376" y="2016"/>
                        <a:pt x="9320" y="3168"/>
                        <a:pt x="9264" y="4320"/>
                      </a:cubicBezTo>
                      <a:cubicBezTo>
                        <a:pt x="9228" y="3744"/>
                        <a:pt x="9256" y="3456"/>
                        <a:pt x="9258" y="3168"/>
                      </a:cubicBezTo>
                      <a:cubicBezTo>
                        <a:pt x="9027" y="2304"/>
                        <a:pt x="9004" y="2304"/>
                        <a:pt x="8810" y="4608"/>
                      </a:cubicBezTo>
                      <a:lnTo>
                        <a:pt x="8790" y="3168"/>
                      </a:lnTo>
                      <a:cubicBezTo>
                        <a:pt x="8737" y="4032"/>
                        <a:pt x="8457" y="864"/>
                        <a:pt x="8231" y="2304"/>
                      </a:cubicBezTo>
                      <a:cubicBezTo>
                        <a:pt x="8233" y="2304"/>
                        <a:pt x="8237" y="2016"/>
                        <a:pt x="8254" y="1728"/>
                      </a:cubicBezTo>
                      <a:cubicBezTo>
                        <a:pt x="8000" y="3456"/>
                        <a:pt x="7645" y="-2016"/>
                        <a:pt x="7552" y="2880"/>
                      </a:cubicBezTo>
                      <a:lnTo>
                        <a:pt x="7382" y="4032"/>
                      </a:lnTo>
                      <a:cubicBezTo>
                        <a:pt x="7600" y="4608"/>
                        <a:pt x="7350" y="6336"/>
                        <a:pt x="7440" y="7200"/>
                      </a:cubicBezTo>
                      <a:cubicBezTo>
                        <a:pt x="7354" y="7488"/>
                        <a:pt x="7218" y="5760"/>
                        <a:pt x="7324" y="5472"/>
                      </a:cubicBezTo>
                      <a:lnTo>
                        <a:pt x="7341" y="5760"/>
                      </a:lnTo>
                      <a:cubicBezTo>
                        <a:pt x="7380" y="2880"/>
                        <a:pt x="7070" y="4608"/>
                        <a:pt x="7076" y="2592"/>
                      </a:cubicBezTo>
                      <a:cubicBezTo>
                        <a:pt x="6648" y="2880"/>
                        <a:pt x="6230" y="1152"/>
                        <a:pt x="5829" y="864"/>
                      </a:cubicBezTo>
                      <a:lnTo>
                        <a:pt x="5877" y="3168"/>
                      </a:lnTo>
                      <a:lnTo>
                        <a:pt x="5737" y="2880"/>
                      </a:lnTo>
                      <a:cubicBezTo>
                        <a:pt x="5700" y="2304"/>
                        <a:pt x="5687" y="1152"/>
                        <a:pt x="5786" y="1440"/>
                      </a:cubicBezTo>
                      <a:cubicBezTo>
                        <a:pt x="5735" y="288"/>
                        <a:pt x="5618" y="2304"/>
                        <a:pt x="5616" y="2880"/>
                      </a:cubicBezTo>
                      <a:cubicBezTo>
                        <a:pt x="5420" y="2016"/>
                        <a:pt x="5694" y="576"/>
                        <a:pt x="5633" y="576"/>
                      </a:cubicBezTo>
                      <a:lnTo>
                        <a:pt x="5569" y="576"/>
                      </a:lnTo>
                      <a:cubicBezTo>
                        <a:pt x="5504" y="1440"/>
                        <a:pt x="5498" y="2304"/>
                        <a:pt x="5377" y="2304"/>
                      </a:cubicBezTo>
                      <a:cubicBezTo>
                        <a:pt x="5302" y="1728"/>
                        <a:pt x="5338" y="864"/>
                        <a:pt x="5308" y="864"/>
                      </a:cubicBezTo>
                      <a:cubicBezTo>
                        <a:pt x="5310" y="864"/>
                        <a:pt x="5300" y="576"/>
                        <a:pt x="5263" y="864"/>
                      </a:cubicBezTo>
                      <a:lnTo>
                        <a:pt x="5086" y="576"/>
                      </a:lnTo>
                      <a:lnTo>
                        <a:pt x="5157" y="2304"/>
                      </a:lnTo>
                      <a:cubicBezTo>
                        <a:pt x="5080" y="3168"/>
                        <a:pt x="4992" y="2304"/>
                        <a:pt x="5073" y="4032"/>
                      </a:cubicBezTo>
                      <a:cubicBezTo>
                        <a:pt x="4953" y="1152"/>
                        <a:pt x="4417" y="2880"/>
                        <a:pt x="4343" y="2016"/>
                      </a:cubicBezTo>
                      <a:cubicBezTo>
                        <a:pt x="4234" y="3168"/>
                        <a:pt x="4126" y="3168"/>
                        <a:pt x="3990" y="2880"/>
                      </a:cubicBezTo>
                      <a:cubicBezTo>
                        <a:pt x="4025" y="3456"/>
                        <a:pt x="4044" y="5184"/>
                        <a:pt x="3930" y="4896"/>
                      </a:cubicBezTo>
                      <a:cubicBezTo>
                        <a:pt x="3971" y="1152"/>
                        <a:pt x="3717" y="3168"/>
                        <a:pt x="3624" y="576"/>
                      </a:cubicBezTo>
                      <a:cubicBezTo>
                        <a:pt x="3708" y="2304"/>
                        <a:pt x="3297" y="864"/>
                        <a:pt x="3428" y="3456"/>
                      </a:cubicBezTo>
                      <a:cubicBezTo>
                        <a:pt x="3331" y="3168"/>
                        <a:pt x="3422" y="2016"/>
                        <a:pt x="3348" y="1152"/>
                      </a:cubicBezTo>
                      <a:cubicBezTo>
                        <a:pt x="3120" y="2592"/>
                        <a:pt x="2842" y="288"/>
                        <a:pt x="2560" y="576"/>
                      </a:cubicBezTo>
                      <a:cubicBezTo>
                        <a:pt x="2556" y="1152"/>
                        <a:pt x="2603" y="1728"/>
                        <a:pt x="2543" y="2592"/>
                      </a:cubicBezTo>
                      <a:lnTo>
                        <a:pt x="2392" y="288"/>
                      </a:lnTo>
                      <a:cubicBezTo>
                        <a:pt x="2336" y="576"/>
                        <a:pt x="2341" y="2880"/>
                        <a:pt x="2239" y="1152"/>
                      </a:cubicBezTo>
                      <a:cubicBezTo>
                        <a:pt x="2254" y="1728"/>
                        <a:pt x="2276" y="2304"/>
                        <a:pt x="2237" y="2304"/>
                      </a:cubicBezTo>
                      <a:cubicBezTo>
                        <a:pt x="1682" y="0"/>
                        <a:pt x="1104" y="4320"/>
                        <a:pt x="540" y="0"/>
                      </a:cubicBezTo>
                      <a:cubicBezTo>
                        <a:pt x="616" y="576"/>
                        <a:pt x="566" y="864"/>
                        <a:pt x="508" y="864"/>
                      </a:cubicBezTo>
                      <a:cubicBezTo>
                        <a:pt x="545" y="1152"/>
                        <a:pt x="506" y="2016"/>
                        <a:pt x="514" y="2880"/>
                      </a:cubicBezTo>
                      <a:lnTo>
                        <a:pt x="277" y="864"/>
                      </a:lnTo>
                      <a:cubicBezTo>
                        <a:pt x="234" y="2880"/>
                        <a:pt x="26" y="864"/>
                        <a:pt x="0" y="2880"/>
                      </a:cubicBezTo>
                      <a:lnTo>
                        <a:pt x="75" y="2304"/>
                      </a:lnTo>
                      <a:cubicBezTo>
                        <a:pt x="-24" y="4608"/>
                        <a:pt x="215" y="7200"/>
                        <a:pt x="200" y="10080"/>
                      </a:cubicBezTo>
                      <a:cubicBezTo>
                        <a:pt x="312" y="7488"/>
                        <a:pt x="493" y="13824"/>
                        <a:pt x="676" y="10368"/>
                      </a:cubicBezTo>
                      <a:cubicBezTo>
                        <a:pt x="717" y="10944"/>
                        <a:pt x="641" y="11232"/>
                        <a:pt x="663" y="11808"/>
                      </a:cubicBezTo>
                      <a:cubicBezTo>
                        <a:pt x="708" y="10656"/>
                        <a:pt x="764" y="10368"/>
                        <a:pt x="868" y="10944"/>
                      </a:cubicBezTo>
                      <a:lnTo>
                        <a:pt x="857" y="11232"/>
                      </a:lnTo>
                      <a:cubicBezTo>
                        <a:pt x="1148" y="10944"/>
                        <a:pt x="1272" y="12096"/>
                        <a:pt x="1600" y="12960"/>
                      </a:cubicBezTo>
                      <a:lnTo>
                        <a:pt x="1574" y="11520"/>
                      </a:lnTo>
                      <a:cubicBezTo>
                        <a:pt x="1645" y="11808"/>
                        <a:pt x="1660" y="12096"/>
                        <a:pt x="1692" y="12384"/>
                      </a:cubicBezTo>
                      <a:cubicBezTo>
                        <a:pt x="1774" y="10368"/>
                        <a:pt x="1496" y="12384"/>
                        <a:pt x="1570" y="10080"/>
                      </a:cubicBezTo>
                      <a:cubicBezTo>
                        <a:pt x="1662" y="12960"/>
                        <a:pt x="2065" y="10080"/>
                        <a:pt x="2127" y="13248"/>
                      </a:cubicBezTo>
                      <a:cubicBezTo>
                        <a:pt x="2235" y="13536"/>
                        <a:pt x="2095" y="11808"/>
                        <a:pt x="2203" y="11808"/>
                      </a:cubicBezTo>
                      <a:lnTo>
                        <a:pt x="2233" y="12672"/>
                      </a:lnTo>
                      <a:lnTo>
                        <a:pt x="2259" y="11520"/>
                      </a:lnTo>
                      <a:cubicBezTo>
                        <a:pt x="2330" y="11808"/>
                        <a:pt x="2366" y="12960"/>
                        <a:pt x="2369" y="13536"/>
                      </a:cubicBezTo>
                      <a:cubicBezTo>
                        <a:pt x="2351" y="13536"/>
                        <a:pt x="2319" y="13824"/>
                        <a:pt x="2302" y="13824"/>
                      </a:cubicBezTo>
                      <a:cubicBezTo>
                        <a:pt x="2392" y="14976"/>
                        <a:pt x="2560" y="13536"/>
                        <a:pt x="2593" y="13824"/>
                      </a:cubicBezTo>
                      <a:lnTo>
                        <a:pt x="2487" y="13248"/>
                      </a:lnTo>
                      <a:cubicBezTo>
                        <a:pt x="2782" y="12384"/>
                        <a:pt x="3142" y="13824"/>
                        <a:pt x="3428" y="12096"/>
                      </a:cubicBezTo>
                      <a:lnTo>
                        <a:pt x="3407" y="11232"/>
                      </a:lnTo>
                      <a:cubicBezTo>
                        <a:pt x="3624" y="10080"/>
                        <a:pt x="3581" y="12096"/>
                        <a:pt x="3818" y="11520"/>
                      </a:cubicBezTo>
                      <a:lnTo>
                        <a:pt x="3809" y="11808"/>
                      </a:lnTo>
                      <a:cubicBezTo>
                        <a:pt x="3859" y="10944"/>
                        <a:pt x="3921" y="10656"/>
                        <a:pt x="3988" y="10944"/>
                      </a:cubicBezTo>
                      <a:cubicBezTo>
                        <a:pt x="3928" y="11520"/>
                        <a:pt x="4100" y="12384"/>
                        <a:pt x="4023" y="13248"/>
                      </a:cubicBezTo>
                      <a:cubicBezTo>
                        <a:pt x="4257" y="11808"/>
                        <a:pt x="4139" y="12096"/>
                        <a:pt x="4294" y="9792"/>
                      </a:cubicBezTo>
                      <a:lnTo>
                        <a:pt x="4330" y="10944"/>
                      </a:lnTo>
                      <a:cubicBezTo>
                        <a:pt x="4382" y="9792"/>
                        <a:pt x="4386" y="9504"/>
                        <a:pt x="4507" y="9216"/>
                      </a:cubicBezTo>
                      <a:cubicBezTo>
                        <a:pt x="4408" y="10080"/>
                        <a:pt x="4582" y="10656"/>
                        <a:pt x="4473" y="12096"/>
                      </a:cubicBezTo>
                      <a:cubicBezTo>
                        <a:pt x="4725" y="14400"/>
                        <a:pt x="4845" y="9792"/>
                        <a:pt x="4959" y="13248"/>
                      </a:cubicBezTo>
                      <a:cubicBezTo>
                        <a:pt x="5076" y="10080"/>
                        <a:pt x="4744" y="11520"/>
                        <a:pt x="4809" y="10944"/>
                      </a:cubicBezTo>
                      <a:cubicBezTo>
                        <a:pt x="4755" y="9792"/>
                        <a:pt x="4903" y="8640"/>
                        <a:pt x="4981" y="8928"/>
                      </a:cubicBezTo>
                      <a:cubicBezTo>
                        <a:pt x="5061" y="8928"/>
                        <a:pt x="5116" y="12672"/>
                        <a:pt x="5319" y="12672"/>
                      </a:cubicBezTo>
                      <a:cubicBezTo>
                        <a:pt x="5297" y="12672"/>
                        <a:pt x="5297" y="12960"/>
                        <a:pt x="5276" y="12960"/>
                      </a:cubicBezTo>
                      <a:cubicBezTo>
                        <a:pt x="5351" y="13824"/>
                        <a:pt x="5424" y="11808"/>
                        <a:pt x="5517" y="13248"/>
                      </a:cubicBezTo>
                      <a:cubicBezTo>
                        <a:pt x="5569" y="11520"/>
                        <a:pt x="5636" y="13248"/>
                        <a:pt x="5651" y="10944"/>
                      </a:cubicBezTo>
                      <a:lnTo>
                        <a:pt x="5468" y="11520"/>
                      </a:lnTo>
                      <a:cubicBezTo>
                        <a:pt x="5571" y="10944"/>
                        <a:pt x="5670" y="8352"/>
                        <a:pt x="5842" y="9504"/>
                      </a:cubicBezTo>
                      <a:cubicBezTo>
                        <a:pt x="5829" y="10080"/>
                        <a:pt x="5778" y="10656"/>
                        <a:pt x="5741" y="10944"/>
                      </a:cubicBezTo>
                      <a:cubicBezTo>
                        <a:pt x="5793" y="11808"/>
                        <a:pt x="5838" y="10656"/>
                        <a:pt x="5892" y="11232"/>
                      </a:cubicBezTo>
                      <a:cubicBezTo>
                        <a:pt x="5877" y="13536"/>
                        <a:pt x="5668" y="11808"/>
                        <a:pt x="5556" y="13536"/>
                      </a:cubicBezTo>
                      <a:cubicBezTo>
                        <a:pt x="5610" y="14400"/>
                        <a:pt x="5767" y="11808"/>
                        <a:pt x="5711" y="14400"/>
                      </a:cubicBezTo>
                      <a:cubicBezTo>
                        <a:pt x="5791" y="11232"/>
                        <a:pt x="5909" y="14688"/>
                        <a:pt x="6045" y="12384"/>
                      </a:cubicBezTo>
                      <a:lnTo>
                        <a:pt x="6036" y="13824"/>
                      </a:lnTo>
                      <a:cubicBezTo>
                        <a:pt x="6058" y="13536"/>
                        <a:pt x="6103" y="12960"/>
                        <a:pt x="6142" y="12960"/>
                      </a:cubicBezTo>
                      <a:lnTo>
                        <a:pt x="6071" y="14688"/>
                      </a:lnTo>
                      <a:cubicBezTo>
                        <a:pt x="6180" y="13248"/>
                        <a:pt x="6282" y="16128"/>
                        <a:pt x="6387" y="15264"/>
                      </a:cubicBezTo>
                      <a:cubicBezTo>
                        <a:pt x="6167" y="15264"/>
                        <a:pt x="6338" y="13536"/>
                        <a:pt x="6245" y="12672"/>
                      </a:cubicBezTo>
                      <a:cubicBezTo>
                        <a:pt x="6518" y="10944"/>
                        <a:pt x="6402" y="16416"/>
                        <a:pt x="6708" y="15840"/>
                      </a:cubicBezTo>
                      <a:cubicBezTo>
                        <a:pt x="6667" y="15840"/>
                        <a:pt x="6553" y="14688"/>
                        <a:pt x="6618" y="14112"/>
                      </a:cubicBezTo>
                      <a:cubicBezTo>
                        <a:pt x="6676" y="14400"/>
                        <a:pt x="6751" y="14976"/>
                        <a:pt x="6788" y="15840"/>
                      </a:cubicBezTo>
                      <a:cubicBezTo>
                        <a:pt x="6990" y="15552"/>
                        <a:pt x="6757" y="14400"/>
                        <a:pt x="6844" y="13536"/>
                      </a:cubicBezTo>
                      <a:cubicBezTo>
                        <a:pt x="6913" y="15264"/>
                        <a:pt x="6943" y="12960"/>
                        <a:pt x="7031" y="12384"/>
                      </a:cubicBezTo>
                      <a:lnTo>
                        <a:pt x="7031" y="13824"/>
                      </a:lnTo>
                      <a:cubicBezTo>
                        <a:pt x="7264" y="14688"/>
                        <a:pt x="7093" y="10944"/>
                        <a:pt x="7300" y="12096"/>
                      </a:cubicBezTo>
                      <a:lnTo>
                        <a:pt x="7214" y="13824"/>
                      </a:lnTo>
                      <a:lnTo>
                        <a:pt x="7322" y="13536"/>
                      </a:lnTo>
                      <a:lnTo>
                        <a:pt x="7298" y="14976"/>
                      </a:lnTo>
                      <a:cubicBezTo>
                        <a:pt x="7416" y="13824"/>
                        <a:pt x="7453" y="14112"/>
                        <a:pt x="7569" y="14688"/>
                      </a:cubicBezTo>
                      <a:cubicBezTo>
                        <a:pt x="7541" y="13536"/>
                        <a:pt x="7584" y="12096"/>
                        <a:pt x="7686" y="12096"/>
                      </a:cubicBezTo>
                      <a:cubicBezTo>
                        <a:pt x="7757" y="12960"/>
                        <a:pt x="7647" y="13536"/>
                        <a:pt x="7793" y="13248"/>
                      </a:cubicBezTo>
                      <a:cubicBezTo>
                        <a:pt x="7759" y="14112"/>
                        <a:pt x="7724" y="15264"/>
                        <a:pt x="7660" y="13824"/>
                      </a:cubicBezTo>
                      <a:cubicBezTo>
                        <a:pt x="7653" y="14400"/>
                        <a:pt x="7628" y="14688"/>
                        <a:pt x="7621" y="15264"/>
                      </a:cubicBezTo>
                      <a:cubicBezTo>
                        <a:pt x="7696" y="16128"/>
                        <a:pt x="7811" y="15552"/>
                        <a:pt x="7862" y="15552"/>
                      </a:cubicBezTo>
                      <a:cubicBezTo>
                        <a:pt x="7843" y="15552"/>
                        <a:pt x="7819" y="15264"/>
                        <a:pt x="7806" y="15264"/>
                      </a:cubicBezTo>
                      <a:lnTo>
                        <a:pt x="8017" y="13248"/>
                      </a:lnTo>
                      <a:cubicBezTo>
                        <a:pt x="8050" y="13824"/>
                        <a:pt x="8024" y="14112"/>
                        <a:pt x="7998" y="14688"/>
                      </a:cubicBezTo>
                      <a:cubicBezTo>
                        <a:pt x="8039" y="14400"/>
                        <a:pt x="8069" y="13824"/>
                        <a:pt x="8131" y="13824"/>
                      </a:cubicBezTo>
                      <a:cubicBezTo>
                        <a:pt x="8116" y="14976"/>
                        <a:pt x="8119" y="16128"/>
                        <a:pt x="8030" y="16704"/>
                      </a:cubicBezTo>
                      <a:lnTo>
                        <a:pt x="8231" y="15264"/>
                      </a:lnTo>
                      <a:cubicBezTo>
                        <a:pt x="8243" y="15840"/>
                        <a:pt x="8334" y="16704"/>
                        <a:pt x="8308" y="17280"/>
                      </a:cubicBezTo>
                      <a:cubicBezTo>
                        <a:pt x="8418" y="17856"/>
                        <a:pt x="8579" y="14976"/>
                        <a:pt x="8728" y="15840"/>
                      </a:cubicBezTo>
                      <a:cubicBezTo>
                        <a:pt x="8734" y="15840"/>
                        <a:pt x="8750" y="15552"/>
                        <a:pt x="8782" y="15264"/>
                      </a:cubicBezTo>
                      <a:cubicBezTo>
                        <a:pt x="8920" y="15840"/>
                        <a:pt x="9042" y="17280"/>
                        <a:pt x="9206" y="15552"/>
                      </a:cubicBezTo>
                      <a:lnTo>
                        <a:pt x="9299" y="17568"/>
                      </a:lnTo>
                      <a:cubicBezTo>
                        <a:pt x="9428" y="17280"/>
                        <a:pt x="9174" y="14976"/>
                        <a:pt x="9387" y="14400"/>
                      </a:cubicBezTo>
                      <a:cubicBezTo>
                        <a:pt x="9538" y="13824"/>
                        <a:pt x="9443" y="16128"/>
                        <a:pt x="9497" y="16704"/>
                      </a:cubicBezTo>
                      <a:cubicBezTo>
                        <a:pt x="9572" y="15840"/>
                        <a:pt x="9704" y="13536"/>
                        <a:pt x="9841" y="15264"/>
                      </a:cubicBezTo>
                      <a:cubicBezTo>
                        <a:pt x="9796" y="15840"/>
                        <a:pt x="9760" y="15264"/>
                        <a:pt x="9716" y="1555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76" name="任意多边形 63"/>
                <p:cNvSpPr/>
                <p:nvPr/>
              </p:nvSpPr>
              <p:spPr>
                <a:xfrm>
                  <a:off x="2995670" y="36928"/>
                  <a:ext cx="12701" cy="12701"/>
                </a:xfrm>
                <a:custGeom>
                  <a:avLst/>
                  <a:gdLst/>
                  <a:ahLst/>
                  <a:cxnLst>
                    <a:cxn ang="0">
                      <a:pos x="wd2" y="hd2"/>
                    </a:cxn>
                    <a:cxn ang="5400000">
                      <a:pos x="wd2" y="hd2"/>
                    </a:cxn>
                    <a:cxn ang="10800000">
                      <a:pos x="wd2" y="hd2"/>
                    </a:cxn>
                    <a:cxn ang="16200000">
                      <a:pos x="wd2" y="hd2"/>
                    </a:cxn>
                  </a:cxnLst>
                  <a:rect l="0" t="0" r="r" b="b"/>
                  <a:pathLst>
                    <a:path w="17130" h="21600" extrusionOk="0">
                      <a:moveTo>
                        <a:pt x="17130" y="21600"/>
                      </a:moveTo>
                      <a:cubicBezTo>
                        <a:pt x="9930" y="14400"/>
                        <a:pt x="8130" y="7200"/>
                        <a:pt x="6330" y="0"/>
                      </a:cubicBezTo>
                      <a:cubicBezTo>
                        <a:pt x="-2670" y="7200"/>
                        <a:pt x="-4470" y="14400"/>
                        <a:pt x="1713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77" name="任意多边形 64"/>
                <p:cNvSpPr/>
                <p:nvPr/>
              </p:nvSpPr>
              <p:spPr>
                <a:xfrm>
                  <a:off x="1954191" y="4220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960" y="0"/>
                      </a:lnTo>
                      <a:cubicBezTo>
                        <a:pt x="4320" y="21600"/>
                        <a:pt x="4320" y="21600"/>
                        <a:pt x="0" y="21600"/>
                      </a:cubicBez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78" name="任意多边形 65"/>
                <p:cNvSpPr/>
                <p:nvPr/>
              </p:nvSpPr>
              <p:spPr>
                <a:xfrm>
                  <a:off x="4082728" y="42730"/>
                  <a:ext cx="12701" cy="12701"/>
                </a:xfrm>
                <a:custGeom>
                  <a:avLst/>
                  <a:gdLst/>
                  <a:ahLst/>
                  <a:cxnLst>
                    <a:cxn ang="0">
                      <a:pos x="wd2" y="hd2"/>
                    </a:cxn>
                    <a:cxn ang="5400000">
                      <a:pos x="wd2" y="hd2"/>
                    </a:cxn>
                    <a:cxn ang="10800000">
                      <a:pos x="wd2" y="hd2"/>
                    </a:cxn>
                    <a:cxn ang="16200000">
                      <a:pos x="wd2" y="hd2"/>
                    </a:cxn>
                  </a:cxnLst>
                  <a:rect l="0" t="0" r="r" b="b"/>
                  <a:pathLst>
                    <a:path w="20884" h="21600" extrusionOk="0">
                      <a:moveTo>
                        <a:pt x="20884" y="21600"/>
                      </a:moveTo>
                      <a:cubicBezTo>
                        <a:pt x="9684" y="14400"/>
                        <a:pt x="4084" y="7200"/>
                        <a:pt x="84" y="0"/>
                      </a:cubicBezTo>
                      <a:cubicBezTo>
                        <a:pt x="-716" y="7200"/>
                        <a:pt x="4084" y="14400"/>
                        <a:pt x="20884"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79" name="任意多边形 66"/>
                <p:cNvSpPr/>
                <p:nvPr/>
              </p:nvSpPr>
              <p:spPr>
                <a:xfrm>
                  <a:off x="4730586" y="10023"/>
                  <a:ext cx="19880"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200"/>
                      </a:lnTo>
                      <a:cubicBezTo>
                        <a:pt x="10286" y="7200"/>
                        <a:pt x="13886" y="14400"/>
                        <a:pt x="19543" y="21600"/>
                      </a:cubicBezTo>
                      <a:cubicBezTo>
                        <a:pt x="19029" y="14400"/>
                        <a:pt x="14914"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80" name="任意多边形 67"/>
                <p:cNvSpPr/>
                <p:nvPr/>
              </p:nvSpPr>
              <p:spPr>
                <a:xfrm>
                  <a:off x="4919268" y="30069"/>
                  <a:ext cx="15683" cy="12701"/>
                </a:xfrm>
                <a:custGeom>
                  <a:avLst/>
                  <a:gdLst/>
                  <a:ahLst/>
                  <a:cxnLst>
                    <a:cxn ang="0">
                      <a:pos x="wd2" y="hd2"/>
                    </a:cxn>
                    <a:cxn ang="5400000">
                      <a:pos x="wd2" y="hd2"/>
                    </a:cxn>
                    <a:cxn ang="10800000">
                      <a:pos x="wd2" y="hd2"/>
                    </a:cxn>
                    <a:cxn ang="16200000">
                      <a:pos x="wd2" y="hd2"/>
                    </a:cxn>
                  </a:cxnLst>
                  <a:rect l="0" t="0" r="r" b="b"/>
                  <a:pathLst>
                    <a:path w="15213" h="21600" extrusionOk="0">
                      <a:moveTo>
                        <a:pt x="6291" y="21600"/>
                      </a:moveTo>
                      <a:cubicBezTo>
                        <a:pt x="9109" y="14400"/>
                        <a:pt x="12396" y="21600"/>
                        <a:pt x="15213" y="14400"/>
                      </a:cubicBezTo>
                      <a:lnTo>
                        <a:pt x="14274" y="0"/>
                      </a:lnTo>
                      <a:cubicBezTo>
                        <a:pt x="2065" y="0"/>
                        <a:pt x="-6387" y="14400"/>
                        <a:pt x="6291"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81" name="任意多边形 68"/>
                <p:cNvSpPr/>
                <p:nvPr/>
              </p:nvSpPr>
              <p:spPr>
                <a:xfrm>
                  <a:off x="4768755" y="21198"/>
                  <a:ext cx="28779" cy="12701"/>
                </a:xfrm>
                <a:custGeom>
                  <a:avLst/>
                  <a:gdLst/>
                  <a:ahLst/>
                  <a:cxnLst>
                    <a:cxn ang="0">
                      <a:pos x="wd2" y="hd2"/>
                    </a:cxn>
                    <a:cxn ang="5400000">
                      <a:pos x="wd2" y="hd2"/>
                    </a:cxn>
                    <a:cxn ang="10800000">
                      <a:pos x="wd2" y="hd2"/>
                    </a:cxn>
                    <a:cxn ang="16200000">
                      <a:pos x="wd2" y="hd2"/>
                    </a:cxn>
                  </a:cxnLst>
                  <a:rect l="0" t="0" r="r" b="b"/>
                  <a:pathLst>
                    <a:path w="20571" h="13988" extrusionOk="0">
                      <a:moveTo>
                        <a:pt x="0" y="5056"/>
                      </a:moveTo>
                      <a:cubicBezTo>
                        <a:pt x="1029" y="17399"/>
                        <a:pt x="10286" y="14313"/>
                        <a:pt x="20571" y="11228"/>
                      </a:cubicBezTo>
                      <a:lnTo>
                        <a:pt x="18514" y="11228"/>
                      </a:lnTo>
                      <a:cubicBezTo>
                        <a:pt x="21600" y="-4201"/>
                        <a:pt x="10629" y="-1115"/>
                        <a:pt x="0" y="5056"/>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82" name="任意多边形 69"/>
                <p:cNvSpPr/>
                <p:nvPr/>
              </p:nvSpPr>
              <p:spPr>
                <a:xfrm>
                  <a:off x="4800562" y="21395"/>
                  <a:ext cx="13118" cy="12701"/>
                </a:xfrm>
                <a:custGeom>
                  <a:avLst/>
                  <a:gdLst/>
                  <a:ahLst/>
                  <a:cxnLst>
                    <a:cxn ang="0">
                      <a:pos x="wd2" y="hd2"/>
                    </a:cxn>
                    <a:cxn ang="5400000">
                      <a:pos x="wd2" y="hd2"/>
                    </a:cxn>
                    <a:cxn ang="10800000">
                      <a:pos x="wd2" y="hd2"/>
                    </a:cxn>
                    <a:cxn ang="16200000">
                      <a:pos x="wd2" y="hd2"/>
                    </a:cxn>
                  </a:cxnLst>
                  <a:rect l="0" t="0" r="r" b="b"/>
                  <a:pathLst>
                    <a:path w="19793" h="9600" extrusionOk="0">
                      <a:moveTo>
                        <a:pt x="0" y="9600"/>
                      </a:moveTo>
                      <a:cubicBezTo>
                        <a:pt x="6968" y="9600"/>
                        <a:pt x="13239" y="9600"/>
                        <a:pt x="19510" y="9600"/>
                      </a:cubicBezTo>
                      <a:cubicBezTo>
                        <a:pt x="21600" y="-12000"/>
                        <a:pt x="11845" y="96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83" name="任意多边形 70"/>
                <p:cNvSpPr/>
                <p:nvPr/>
              </p:nvSpPr>
              <p:spPr>
                <a:xfrm>
                  <a:off x="4609987" y="10651"/>
                  <a:ext cx="21927" cy="12701"/>
                </a:xfrm>
                <a:custGeom>
                  <a:avLst/>
                  <a:gdLst/>
                  <a:ahLst/>
                  <a:cxnLst>
                    <a:cxn ang="0">
                      <a:pos x="wd2" y="hd2"/>
                    </a:cxn>
                    <a:cxn ang="5400000">
                      <a:pos x="wd2" y="hd2"/>
                    </a:cxn>
                    <a:cxn ang="10800000">
                      <a:pos x="wd2" y="hd2"/>
                    </a:cxn>
                    <a:cxn ang="16200000">
                      <a:pos x="wd2" y="hd2"/>
                    </a:cxn>
                  </a:cxnLst>
                  <a:rect l="0" t="0" r="r" b="b"/>
                  <a:pathLst>
                    <a:path w="9163" h="9351" extrusionOk="0">
                      <a:moveTo>
                        <a:pt x="5509" y="8469"/>
                      </a:moveTo>
                      <a:cubicBezTo>
                        <a:pt x="8283" y="10269"/>
                        <a:pt x="7292" y="-531"/>
                        <a:pt x="8878" y="3069"/>
                      </a:cubicBezTo>
                      <a:cubicBezTo>
                        <a:pt x="11850" y="-7731"/>
                        <a:pt x="-9750" y="13869"/>
                        <a:pt x="5509" y="846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84" name="任意多边形 71"/>
                <p:cNvSpPr/>
                <p:nvPr/>
              </p:nvSpPr>
              <p:spPr>
                <a:xfrm>
                  <a:off x="4767164" y="29014"/>
                  <a:ext cx="1351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800" y="0"/>
                      </a:lnTo>
                      <a:lnTo>
                        <a:pt x="0" y="1728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85" name="任意多边形 72"/>
                <p:cNvSpPr/>
                <p:nvPr/>
              </p:nvSpPr>
              <p:spPr>
                <a:xfrm>
                  <a:off x="4668237" y="27201"/>
                  <a:ext cx="28952" cy="12701"/>
                </a:xfrm>
                <a:custGeom>
                  <a:avLst/>
                  <a:gdLst/>
                  <a:ahLst/>
                  <a:cxnLst>
                    <a:cxn ang="0">
                      <a:pos x="wd2" y="hd2"/>
                    </a:cxn>
                    <a:cxn ang="5400000">
                      <a:pos x="wd2" y="hd2"/>
                    </a:cxn>
                    <a:cxn ang="10800000">
                      <a:pos x="wd2" y="hd2"/>
                    </a:cxn>
                    <a:cxn ang="16200000">
                      <a:pos x="wd2" y="hd2"/>
                    </a:cxn>
                  </a:cxnLst>
                  <a:rect l="0" t="0" r="r" b="b"/>
                  <a:pathLst>
                    <a:path w="21254" h="15514" extrusionOk="0">
                      <a:moveTo>
                        <a:pt x="8" y="8314"/>
                      </a:moveTo>
                      <a:lnTo>
                        <a:pt x="17005" y="15514"/>
                      </a:lnTo>
                      <a:cubicBezTo>
                        <a:pt x="16651" y="8314"/>
                        <a:pt x="18775" y="8314"/>
                        <a:pt x="21254" y="8314"/>
                      </a:cubicBezTo>
                      <a:cubicBezTo>
                        <a:pt x="10985" y="1114"/>
                        <a:pt x="-346" y="-6086"/>
                        <a:pt x="8" y="831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86" name="任意多边形 73"/>
                <p:cNvSpPr/>
                <p:nvPr/>
              </p:nvSpPr>
              <p:spPr>
                <a:xfrm>
                  <a:off x="4697188" y="27432"/>
                  <a:ext cx="18290"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526" y="21600"/>
                        <a:pt x="17053" y="21600"/>
                        <a:pt x="21600" y="0"/>
                      </a:cubicBezTo>
                      <a:cubicBezTo>
                        <a:pt x="17053" y="0"/>
                        <a:pt x="6821" y="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87" name="任意多边形 74"/>
                <p:cNvSpPr/>
                <p:nvPr/>
              </p:nvSpPr>
              <p:spPr>
                <a:xfrm>
                  <a:off x="4726610" y="31125"/>
                  <a:ext cx="2306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166" y="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88" name="任意多边形 75"/>
                <p:cNvSpPr/>
                <p:nvPr/>
              </p:nvSpPr>
              <p:spPr>
                <a:xfrm>
                  <a:off x="4400890" y="27432"/>
                  <a:ext cx="26174" cy="12701"/>
                </a:xfrm>
                <a:custGeom>
                  <a:avLst/>
                  <a:gdLst/>
                  <a:ahLst/>
                  <a:cxnLst>
                    <a:cxn ang="0">
                      <a:pos x="wd2" y="hd2"/>
                    </a:cxn>
                    <a:cxn ang="5400000">
                      <a:pos x="wd2" y="hd2"/>
                    </a:cxn>
                    <a:cxn ang="10800000">
                      <a:pos x="wd2" y="hd2"/>
                    </a:cxn>
                    <a:cxn ang="16200000">
                      <a:pos x="wd2" y="hd2"/>
                    </a:cxn>
                  </a:cxnLst>
                  <a:rect l="0" t="0" r="r" b="b"/>
                  <a:pathLst>
                    <a:path w="18230" h="21600" extrusionOk="0">
                      <a:moveTo>
                        <a:pt x="17620" y="0"/>
                      </a:moveTo>
                      <a:lnTo>
                        <a:pt x="340" y="5400"/>
                      </a:lnTo>
                      <a:cubicBezTo>
                        <a:pt x="-1322" y="16200"/>
                        <a:pt x="3330" y="21600"/>
                        <a:pt x="9644" y="21600"/>
                      </a:cubicBezTo>
                      <a:cubicBezTo>
                        <a:pt x="13632" y="10800"/>
                        <a:pt x="20278" y="10800"/>
                        <a:pt x="176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89" name="任意多边形 76"/>
                <p:cNvSpPr/>
                <p:nvPr/>
              </p:nvSpPr>
              <p:spPr>
                <a:xfrm>
                  <a:off x="4488462" y="3587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2343"/>
                      </a:moveTo>
                      <a:cubicBezTo>
                        <a:pt x="9504" y="9257"/>
                        <a:pt x="8640" y="6171"/>
                        <a:pt x="1728" y="0"/>
                      </a:cubicBezTo>
                      <a:lnTo>
                        <a:pt x="0" y="21600"/>
                      </a:lnTo>
                      <a:lnTo>
                        <a:pt x="21600" y="12343"/>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90" name="任意多边形 77"/>
                <p:cNvSpPr/>
                <p:nvPr/>
              </p:nvSpPr>
              <p:spPr>
                <a:xfrm>
                  <a:off x="4410728" y="39565"/>
                  <a:ext cx="27442" cy="12701"/>
                </a:xfrm>
                <a:custGeom>
                  <a:avLst/>
                  <a:gdLst/>
                  <a:ahLst/>
                  <a:cxnLst>
                    <a:cxn ang="0">
                      <a:pos x="wd2" y="hd2"/>
                    </a:cxn>
                    <a:cxn ang="5400000">
                      <a:pos x="wd2" y="hd2"/>
                    </a:cxn>
                    <a:cxn ang="10800000">
                      <a:pos x="wd2" y="hd2"/>
                    </a:cxn>
                    <a:cxn ang="16200000">
                      <a:pos x="wd2" y="hd2"/>
                    </a:cxn>
                  </a:cxnLst>
                  <a:rect l="0" t="0" r="r" b="b"/>
                  <a:pathLst>
                    <a:path w="10073" h="21600" extrusionOk="0">
                      <a:moveTo>
                        <a:pt x="6528" y="0"/>
                      </a:moveTo>
                      <a:cubicBezTo>
                        <a:pt x="5650" y="5400"/>
                        <a:pt x="-6643" y="21600"/>
                        <a:pt x="4947" y="21600"/>
                      </a:cubicBezTo>
                      <a:cubicBezTo>
                        <a:pt x="5825" y="10800"/>
                        <a:pt x="14957" y="5400"/>
                        <a:pt x="652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91" name="任意多边形 78"/>
                <p:cNvSpPr/>
                <p:nvPr/>
              </p:nvSpPr>
              <p:spPr>
                <a:xfrm>
                  <a:off x="4053493" y="27432"/>
                  <a:ext cx="12701" cy="12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9938"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92" name="任意多边形 79"/>
                <p:cNvSpPr/>
                <p:nvPr/>
              </p:nvSpPr>
              <p:spPr>
                <a:xfrm>
                  <a:off x="3726432" y="45793"/>
                  <a:ext cx="37527" cy="12701"/>
                </a:xfrm>
                <a:custGeom>
                  <a:avLst/>
                  <a:gdLst/>
                  <a:ahLst/>
                  <a:cxnLst>
                    <a:cxn ang="0">
                      <a:pos x="wd2" y="hd2"/>
                    </a:cxn>
                    <a:cxn ang="5400000">
                      <a:pos x="wd2" y="hd2"/>
                    </a:cxn>
                    <a:cxn ang="10800000">
                      <a:pos x="wd2" y="hd2"/>
                    </a:cxn>
                    <a:cxn ang="16200000">
                      <a:pos x="wd2" y="hd2"/>
                    </a:cxn>
                  </a:cxnLst>
                  <a:rect l="0" t="0" r="r" b="b"/>
                  <a:pathLst>
                    <a:path w="16710" h="17913" extrusionOk="0">
                      <a:moveTo>
                        <a:pt x="1221" y="17280"/>
                      </a:moveTo>
                      <a:cubicBezTo>
                        <a:pt x="14480" y="21600"/>
                        <a:pt x="4429" y="2160"/>
                        <a:pt x="16191" y="8640"/>
                      </a:cubicBezTo>
                      <a:cubicBezTo>
                        <a:pt x="19399" y="4320"/>
                        <a:pt x="6567" y="4320"/>
                        <a:pt x="9775" y="0"/>
                      </a:cubicBezTo>
                      <a:cubicBezTo>
                        <a:pt x="1862" y="4320"/>
                        <a:pt x="-2201" y="2160"/>
                        <a:pt x="1221" y="1728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93" name="任意多边形 80"/>
                <p:cNvSpPr/>
                <p:nvPr/>
              </p:nvSpPr>
              <p:spPr>
                <a:xfrm>
                  <a:off x="3746549" y="4167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cubicBezTo>
                        <a:pt x="9095" y="10800"/>
                        <a:pt x="3411" y="108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94" name="任意多边形 81"/>
                <p:cNvSpPr/>
                <p:nvPr/>
              </p:nvSpPr>
              <p:spPr>
                <a:xfrm>
                  <a:off x="32602" y="0"/>
                  <a:ext cx="19086"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13846" y="21600"/>
                      </a:lnTo>
                      <a:lnTo>
                        <a:pt x="21600"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95" name="任意多边形 82"/>
                <p:cNvSpPr/>
                <p:nvPr/>
              </p:nvSpPr>
              <p:spPr>
                <a:xfrm>
                  <a:off x="0" y="2637"/>
                  <a:ext cx="1510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525" y="0"/>
                      </a:lnTo>
                      <a:lnTo>
                        <a:pt x="0" y="18000"/>
                      </a:lnTo>
                      <a:cubicBezTo>
                        <a:pt x="5400" y="18000"/>
                        <a:pt x="17550" y="180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96" name="任意多边形 83"/>
                <p:cNvSpPr/>
                <p:nvPr/>
              </p:nvSpPr>
              <p:spPr>
                <a:xfrm>
                  <a:off x="2568464" y="48533"/>
                  <a:ext cx="16699" cy="12701"/>
                </a:xfrm>
                <a:custGeom>
                  <a:avLst/>
                  <a:gdLst/>
                  <a:ahLst/>
                  <a:cxnLst>
                    <a:cxn ang="0">
                      <a:pos x="wd2" y="hd2"/>
                    </a:cxn>
                    <a:cxn ang="5400000">
                      <a:pos x="wd2" y="hd2"/>
                    </a:cxn>
                    <a:cxn ang="10800000">
                      <a:pos x="wd2" y="hd2"/>
                    </a:cxn>
                    <a:cxn ang="16200000">
                      <a:pos x="wd2" y="hd2"/>
                    </a:cxn>
                  </a:cxnLst>
                  <a:rect l="0" t="0" r="r" b="b"/>
                  <a:pathLst>
                    <a:path w="21600" h="21600" extrusionOk="0">
                      <a:moveTo>
                        <a:pt x="19694" y="21600"/>
                      </a:moveTo>
                      <a:lnTo>
                        <a:pt x="21600" y="10800"/>
                      </a:lnTo>
                      <a:cubicBezTo>
                        <a:pt x="17788" y="5400"/>
                        <a:pt x="11435" y="5400"/>
                        <a:pt x="0" y="0"/>
                      </a:cubicBezTo>
                      <a:lnTo>
                        <a:pt x="19694"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97" name="任意多边形 84"/>
                <p:cNvSpPr/>
                <p:nvPr/>
              </p:nvSpPr>
              <p:spPr>
                <a:xfrm>
                  <a:off x="2321966" y="4273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0165" y="21600"/>
                      </a:moveTo>
                      <a:lnTo>
                        <a:pt x="21600" y="21600"/>
                      </a:lnTo>
                      <a:lnTo>
                        <a:pt x="0" y="0"/>
                      </a:lnTo>
                      <a:lnTo>
                        <a:pt x="10165"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098" name="任意多边形 85"/>
                <p:cNvSpPr/>
                <p:nvPr/>
              </p:nvSpPr>
              <p:spPr>
                <a:xfrm>
                  <a:off x="2114098" y="48595"/>
                  <a:ext cx="28145" cy="12701"/>
                </a:xfrm>
                <a:custGeom>
                  <a:avLst/>
                  <a:gdLst/>
                  <a:ahLst/>
                  <a:cxnLst>
                    <a:cxn ang="0">
                      <a:pos x="wd2" y="hd2"/>
                    </a:cxn>
                    <a:cxn ang="5400000">
                      <a:pos x="wd2" y="hd2"/>
                    </a:cxn>
                    <a:cxn ang="10800000">
                      <a:pos x="wd2" y="hd2"/>
                    </a:cxn>
                    <a:cxn ang="16200000">
                      <a:pos x="wd2" y="hd2"/>
                    </a:cxn>
                  </a:cxnLst>
                  <a:rect l="0" t="0" r="r" b="b"/>
                  <a:pathLst>
                    <a:path w="20118" h="8611" extrusionOk="0">
                      <a:moveTo>
                        <a:pt x="232" y="7831"/>
                      </a:moveTo>
                      <a:cubicBezTo>
                        <a:pt x="6404" y="10531"/>
                        <a:pt x="13947" y="5131"/>
                        <a:pt x="20118" y="7831"/>
                      </a:cubicBezTo>
                      <a:cubicBezTo>
                        <a:pt x="6404" y="10531"/>
                        <a:pt x="-1482" y="-11069"/>
                        <a:pt x="232" y="783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nvGrpSpPr>
              <p:cNvPr id="1174" name="Group 767"/>
              <p:cNvGrpSpPr/>
              <p:nvPr/>
            </p:nvGrpSpPr>
            <p:grpSpPr>
              <a:xfrm>
                <a:off x="32381" y="-1"/>
                <a:ext cx="45098" cy="4115281"/>
                <a:chOff x="0" y="0"/>
                <a:chExt cx="45096" cy="4115278"/>
              </a:xfrm>
            </p:grpSpPr>
            <p:sp>
              <p:nvSpPr>
                <p:cNvPr id="1100" name="任意多边形 768"/>
                <p:cNvSpPr/>
                <p:nvPr/>
              </p:nvSpPr>
              <p:spPr>
                <a:xfrm rot="5400000">
                  <a:off x="23254" y="4098712"/>
                  <a:ext cx="20434" cy="12701"/>
                </a:xfrm>
                <a:custGeom>
                  <a:avLst/>
                  <a:gdLst/>
                  <a:ahLst/>
                  <a:cxnLst>
                    <a:cxn ang="0">
                      <a:pos x="wd2" y="hd2"/>
                    </a:cxn>
                    <a:cxn ang="5400000">
                      <a:pos x="wd2" y="hd2"/>
                    </a:cxn>
                    <a:cxn ang="10800000">
                      <a:pos x="wd2" y="hd2"/>
                    </a:cxn>
                    <a:cxn ang="16200000">
                      <a:pos x="wd2" y="hd2"/>
                    </a:cxn>
                  </a:cxnLst>
                  <a:rect l="0" t="0" r="r" b="b"/>
                  <a:pathLst>
                    <a:path w="17853" h="21600" extrusionOk="0">
                      <a:moveTo>
                        <a:pt x="5925" y="21600"/>
                      </a:moveTo>
                      <a:lnTo>
                        <a:pt x="17853" y="10800"/>
                      </a:lnTo>
                      <a:cubicBezTo>
                        <a:pt x="15596" y="7200"/>
                        <a:pt x="4635" y="3600"/>
                        <a:pt x="8826" y="0"/>
                      </a:cubicBezTo>
                      <a:cubicBezTo>
                        <a:pt x="-3747" y="3600"/>
                        <a:pt x="-1168" y="10800"/>
                        <a:pt x="592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01" name="任意多边形 769"/>
                <p:cNvSpPr/>
                <p:nvPr/>
              </p:nvSpPr>
              <p:spPr>
                <a:xfrm rot="5400000">
                  <a:off x="23895" y="4085444"/>
                  <a:ext cx="12701" cy="12701"/>
                </a:xfrm>
                <a:custGeom>
                  <a:avLst/>
                  <a:gdLst/>
                  <a:ahLst/>
                  <a:cxnLst>
                    <a:cxn ang="0">
                      <a:pos x="wd2" y="hd2"/>
                    </a:cxn>
                    <a:cxn ang="5400000">
                      <a:pos x="wd2" y="hd2"/>
                    </a:cxn>
                    <a:cxn ang="10800000">
                      <a:pos x="wd2" y="hd2"/>
                    </a:cxn>
                    <a:cxn ang="16200000">
                      <a:pos x="wd2" y="hd2"/>
                    </a:cxn>
                  </a:cxnLst>
                  <a:rect l="0" t="0" r="r" b="b"/>
                  <a:pathLst>
                    <a:path w="21600" h="17894" extrusionOk="0">
                      <a:moveTo>
                        <a:pt x="0" y="17894"/>
                      </a:moveTo>
                      <a:lnTo>
                        <a:pt x="21600" y="7094"/>
                      </a:lnTo>
                      <a:cubicBezTo>
                        <a:pt x="17280" y="-3706"/>
                        <a:pt x="11880" y="-3706"/>
                        <a:pt x="0" y="1789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02" name="任意多边形 770"/>
                <p:cNvSpPr/>
                <p:nvPr/>
              </p:nvSpPr>
              <p:spPr>
                <a:xfrm rot="5400000">
                  <a:off x="22520" y="4096877"/>
                  <a:ext cx="15451" cy="12701"/>
                </a:xfrm>
                <a:custGeom>
                  <a:avLst/>
                  <a:gdLst/>
                  <a:ahLst/>
                  <a:cxnLst>
                    <a:cxn ang="0">
                      <a:pos x="wd2" y="hd2"/>
                    </a:cxn>
                    <a:cxn ang="5400000">
                      <a:pos x="wd2" y="hd2"/>
                    </a:cxn>
                    <a:cxn ang="10800000">
                      <a:pos x="wd2" y="hd2"/>
                    </a:cxn>
                    <a:cxn ang="16200000">
                      <a:pos x="wd2" y="hd2"/>
                    </a:cxn>
                  </a:cxnLst>
                  <a:rect l="0" t="0" r="r" b="b"/>
                  <a:pathLst>
                    <a:path w="21600" h="13708" extrusionOk="0">
                      <a:moveTo>
                        <a:pt x="21600" y="0"/>
                      </a:moveTo>
                      <a:lnTo>
                        <a:pt x="0" y="7200"/>
                      </a:lnTo>
                      <a:cubicBezTo>
                        <a:pt x="2634" y="10800"/>
                        <a:pt x="3161" y="21600"/>
                        <a:pt x="10010" y="3600"/>
                      </a:cubicBezTo>
                      <a:cubicBezTo>
                        <a:pt x="7902" y="10800"/>
                        <a:pt x="12117" y="3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03" name="任意多边形 15"/>
                <p:cNvSpPr/>
                <p:nvPr/>
              </p:nvSpPr>
              <p:spPr>
                <a:xfrm rot="5400000">
                  <a:off x="24761" y="4016253"/>
                  <a:ext cx="16014" cy="12701"/>
                </a:xfrm>
                <a:custGeom>
                  <a:avLst/>
                  <a:gdLst/>
                  <a:ahLst/>
                  <a:cxnLst>
                    <a:cxn ang="0">
                      <a:pos x="wd2" y="hd2"/>
                    </a:cxn>
                    <a:cxn ang="5400000">
                      <a:pos x="wd2" y="hd2"/>
                    </a:cxn>
                    <a:cxn ang="10800000">
                      <a:pos x="wd2" y="hd2"/>
                    </a:cxn>
                    <a:cxn ang="16200000">
                      <a:pos x="wd2" y="hd2"/>
                    </a:cxn>
                  </a:cxnLst>
                  <a:rect l="0" t="0" r="r" b="b"/>
                  <a:pathLst>
                    <a:path w="20728" h="21600" extrusionOk="0">
                      <a:moveTo>
                        <a:pt x="88" y="0"/>
                      </a:moveTo>
                      <a:cubicBezTo>
                        <a:pt x="-872" y="3600"/>
                        <a:pt x="6328" y="14400"/>
                        <a:pt x="7768" y="21600"/>
                      </a:cubicBezTo>
                      <a:lnTo>
                        <a:pt x="20728" y="14400"/>
                      </a:lnTo>
                      <a:cubicBezTo>
                        <a:pt x="14008" y="10800"/>
                        <a:pt x="1048" y="7200"/>
                        <a:pt x="8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04" name="任意多边形 16"/>
                <p:cNvSpPr/>
                <p:nvPr/>
              </p:nvSpPr>
              <p:spPr>
                <a:xfrm rot="5400000">
                  <a:off x="22932" y="4006646"/>
                  <a:ext cx="15452" cy="12701"/>
                </a:xfrm>
                <a:custGeom>
                  <a:avLst/>
                  <a:gdLst/>
                  <a:ahLst/>
                  <a:cxnLst>
                    <a:cxn ang="0">
                      <a:pos x="wd2" y="hd2"/>
                    </a:cxn>
                    <a:cxn ang="5400000">
                      <a:pos x="wd2" y="hd2"/>
                    </a:cxn>
                    <a:cxn ang="10800000">
                      <a:pos x="wd2" y="hd2"/>
                    </a:cxn>
                    <a:cxn ang="16200000">
                      <a:pos x="wd2" y="hd2"/>
                    </a:cxn>
                  </a:cxnLst>
                  <a:rect l="0" t="0" r="r" b="b"/>
                  <a:pathLst>
                    <a:path w="20770" h="21600" extrusionOk="0">
                      <a:moveTo>
                        <a:pt x="20618" y="0"/>
                      </a:moveTo>
                      <a:lnTo>
                        <a:pt x="0" y="21600"/>
                      </a:lnTo>
                      <a:cubicBezTo>
                        <a:pt x="18164" y="21600"/>
                        <a:pt x="21600" y="14400"/>
                        <a:pt x="2061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05" name="任意多边形 17"/>
                <p:cNvSpPr/>
                <p:nvPr/>
              </p:nvSpPr>
              <p:spPr>
                <a:xfrm rot="5400000">
                  <a:off x="11647" y="4089461"/>
                  <a:ext cx="30284" cy="12701"/>
                </a:xfrm>
                <a:custGeom>
                  <a:avLst/>
                  <a:gdLst/>
                  <a:ahLst/>
                  <a:cxnLst>
                    <a:cxn ang="0">
                      <a:pos x="wd2" y="hd2"/>
                    </a:cxn>
                    <a:cxn ang="5400000">
                      <a:pos x="wd2" y="hd2"/>
                    </a:cxn>
                    <a:cxn ang="10800000">
                      <a:pos x="wd2" y="hd2"/>
                    </a:cxn>
                    <a:cxn ang="16200000">
                      <a:pos x="wd2" y="hd2"/>
                    </a:cxn>
                  </a:cxnLst>
                  <a:rect l="0" t="0" r="r" b="b"/>
                  <a:pathLst>
                    <a:path w="21600" h="21600" extrusionOk="0">
                      <a:moveTo>
                        <a:pt x="3688" y="21600"/>
                      </a:moveTo>
                      <a:lnTo>
                        <a:pt x="21600" y="0"/>
                      </a:lnTo>
                      <a:lnTo>
                        <a:pt x="0" y="21600"/>
                      </a:lnTo>
                      <a:lnTo>
                        <a:pt x="3688"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06" name="任意多边形 18"/>
                <p:cNvSpPr/>
                <p:nvPr/>
              </p:nvSpPr>
              <p:spPr>
                <a:xfrm rot="5400000">
                  <a:off x="27152" y="3950405"/>
                  <a:ext cx="15452" cy="12701"/>
                </a:xfrm>
                <a:custGeom>
                  <a:avLst/>
                  <a:gdLst/>
                  <a:ahLst/>
                  <a:cxnLst>
                    <a:cxn ang="0">
                      <a:pos x="wd2" y="hd2"/>
                    </a:cxn>
                    <a:cxn ang="5400000">
                      <a:pos x="wd2" y="hd2"/>
                    </a:cxn>
                    <a:cxn ang="10800000">
                      <a:pos x="wd2" y="hd2"/>
                    </a:cxn>
                    <a:cxn ang="16200000">
                      <a:pos x="wd2" y="hd2"/>
                    </a:cxn>
                  </a:cxnLst>
                  <a:rect l="0" t="0" r="r" b="b"/>
                  <a:pathLst>
                    <a:path w="21600" h="21600" extrusionOk="0">
                      <a:moveTo>
                        <a:pt x="9771" y="17280"/>
                      </a:moveTo>
                      <a:lnTo>
                        <a:pt x="21600" y="0"/>
                      </a:lnTo>
                      <a:lnTo>
                        <a:pt x="0" y="21600"/>
                      </a:lnTo>
                      <a:lnTo>
                        <a:pt x="9771" y="1728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07" name="任意多边形 19"/>
                <p:cNvSpPr/>
                <p:nvPr/>
              </p:nvSpPr>
              <p:spPr>
                <a:xfrm rot="5400000">
                  <a:off x="19995" y="3896464"/>
                  <a:ext cx="31173" cy="12701"/>
                </a:xfrm>
                <a:custGeom>
                  <a:avLst/>
                  <a:gdLst/>
                  <a:ahLst/>
                  <a:cxnLst>
                    <a:cxn ang="0">
                      <a:pos x="wd2" y="hd2"/>
                    </a:cxn>
                    <a:cxn ang="5400000">
                      <a:pos x="wd2" y="hd2"/>
                    </a:cxn>
                    <a:cxn ang="10800000">
                      <a:pos x="wd2" y="hd2"/>
                    </a:cxn>
                    <a:cxn ang="16200000">
                      <a:pos x="wd2" y="hd2"/>
                    </a:cxn>
                  </a:cxnLst>
                  <a:rect l="0" t="0" r="r" b="b"/>
                  <a:pathLst>
                    <a:path w="18784" h="21600" extrusionOk="0">
                      <a:moveTo>
                        <a:pt x="17853" y="21600"/>
                      </a:moveTo>
                      <a:cubicBezTo>
                        <a:pt x="21600" y="10800"/>
                        <a:pt x="12563" y="3600"/>
                        <a:pt x="16531" y="0"/>
                      </a:cubicBezTo>
                      <a:cubicBezTo>
                        <a:pt x="10359" y="0"/>
                        <a:pt x="4849" y="7200"/>
                        <a:pt x="0" y="18000"/>
                      </a:cubicBezTo>
                      <a:cubicBezTo>
                        <a:pt x="5290" y="10800"/>
                        <a:pt x="10800" y="14400"/>
                        <a:pt x="17853"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08" name="任意多边形 20"/>
                <p:cNvSpPr/>
                <p:nvPr/>
              </p:nvSpPr>
              <p:spPr>
                <a:xfrm rot="5400000">
                  <a:off x="27024" y="3874079"/>
                  <a:ext cx="13598"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600" y="14400"/>
                        <a:pt x="13800" y="7200"/>
                        <a:pt x="21600" y="0"/>
                      </a:cubicBezTo>
                      <a:cubicBezTo>
                        <a:pt x="14400" y="0"/>
                        <a:pt x="7200" y="72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09" name="任意多边形 21"/>
                <p:cNvSpPr/>
                <p:nvPr/>
              </p:nvSpPr>
              <p:spPr>
                <a:xfrm rot="5400000">
                  <a:off x="25011" y="396647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575" y="17280"/>
                        <a:pt x="15525" y="4320"/>
                        <a:pt x="0" y="0"/>
                      </a:cubicBezTo>
                      <a:lnTo>
                        <a:pt x="10800" y="2160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10" name="任意多边形 22"/>
                <p:cNvSpPr/>
                <p:nvPr/>
              </p:nvSpPr>
              <p:spPr>
                <a:xfrm rot="5400000">
                  <a:off x="23507" y="3959985"/>
                  <a:ext cx="1359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000" y="2160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11" name="任意多边形 23"/>
                <p:cNvSpPr/>
                <p:nvPr/>
              </p:nvSpPr>
              <p:spPr>
                <a:xfrm rot="5400000">
                  <a:off x="24239" y="3980257"/>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8640" y="0"/>
                        <a:pt x="1296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12" name="任意多边形 24"/>
                <p:cNvSpPr/>
                <p:nvPr/>
              </p:nvSpPr>
              <p:spPr>
                <a:xfrm rot="5400000">
                  <a:off x="16755" y="4030464"/>
                  <a:ext cx="17255" cy="12701"/>
                </a:xfrm>
                <a:custGeom>
                  <a:avLst/>
                  <a:gdLst/>
                  <a:ahLst/>
                  <a:cxnLst>
                    <a:cxn ang="0">
                      <a:pos x="wd2" y="hd2"/>
                    </a:cxn>
                    <a:cxn ang="5400000">
                      <a:pos x="wd2" y="hd2"/>
                    </a:cxn>
                    <a:cxn ang="10800000">
                      <a:pos x="wd2" y="hd2"/>
                    </a:cxn>
                    <a:cxn ang="16200000">
                      <a:pos x="wd2" y="hd2"/>
                    </a:cxn>
                  </a:cxnLst>
                  <a:rect l="0" t="0" r="r" b="b"/>
                  <a:pathLst>
                    <a:path w="13401" h="21600" extrusionOk="0">
                      <a:moveTo>
                        <a:pt x="13401" y="0"/>
                      </a:moveTo>
                      <a:cubicBezTo>
                        <a:pt x="6489" y="7200"/>
                        <a:pt x="-8199" y="12000"/>
                        <a:pt x="5913" y="21600"/>
                      </a:cubicBezTo>
                      <a:cubicBezTo>
                        <a:pt x="10809" y="14400"/>
                        <a:pt x="2745" y="9600"/>
                        <a:pt x="1340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13" name="任意多边形 25"/>
                <p:cNvSpPr/>
                <p:nvPr/>
              </p:nvSpPr>
              <p:spPr>
                <a:xfrm rot="5400000">
                  <a:off x="19543" y="3990268"/>
                  <a:ext cx="17306"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0221" y="21600"/>
                      </a:lnTo>
                      <a:cubicBezTo>
                        <a:pt x="19762" y="16200"/>
                        <a:pt x="16085" y="5400"/>
                        <a:pt x="21600" y="0"/>
                      </a:cubicBez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14" name="任意多边形 26"/>
                <p:cNvSpPr/>
                <p:nvPr/>
              </p:nvSpPr>
              <p:spPr>
                <a:xfrm rot="5400000">
                  <a:off x="20790" y="397759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4909"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15" name="任意多边形 27"/>
                <p:cNvSpPr/>
                <p:nvPr/>
              </p:nvSpPr>
              <p:spPr>
                <a:xfrm rot="5400000">
                  <a:off x="15332" y="3886581"/>
                  <a:ext cx="29949" cy="12701"/>
                </a:xfrm>
                <a:custGeom>
                  <a:avLst/>
                  <a:gdLst/>
                  <a:ahLst/>
                  <a:cxnLst>
                    <a:cxn ang="0">
                      <a:pos x="wd2" y="hd2"/>
                    </a:cxn>
                    <a:cxn ang="5400000">
                      <a:pos x="wd2" y="hd2"/>
                    </a:cxn>
                    <a:cxn ang="10800000">
                      <a:pos x="wd2" y="hd2"/>
                    </a:cxn>
                    <a:cxn ang="16200000">
                      <a:pos x="wd2" y="hd2"/>
                    </a:cxn>
                  </a:cxnLst>
                  <a:rect l="0" t="0" r="r" b="b"/>
                  <a:pathLst>
                    <a:path w="19383" h="21600" extrusionOk="0">
                      <a:moveTo>
                        <a:pt x="15120" y="0"/>
                      </a:moveTo>
                      <a:cubicBezTo>
                        <a:pt x="10560" y="10800"/>
                        <a:pt x="5520" y="10800"/>
                        <a:pt x="0" y="10800"/>
                      </a:cubicBezTo>
                      <a:cubicBezTo>
                        <a:pt x="6000" y="16200"/>
                        <a:pt x="12240" y="21600"/>
                        <a:pt x="18240" y="21600"/>
                      </a:cubicBezTo>
                      <a:cubicBezTo>
                        <a:pt x="18960" y="10800"/>
                        <a:pt x="21600" y="0"/>
                        <a:pt x="151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16" name="任意多边形 28"/>
                <p:cNvSpPr/>
                <p:nvPr/>
              </p:nvSpPr>
              <p:spPr>
                <a:xfrm rot="5400000">
                  <a:off x="23956" y="392877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2960" y="21600"/>
                        <a:pt x="216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17" name="任意多边形 29"/>
                <p:cNvSpPr/>
                <p:nvPr/>
              </p:nvSpPr>
              <p:spPr>
                <a:xfrm rot="5400000">
                  <a:off x="23604" y="378662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21600"/>
                      </a:lnTo>
                      <a:cubicBezTo>
                        <a:pt x="17280" y="21600"/>
                        <a:pt x="17280" y="0"/>
                        <a:pt x="21600"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18" name="任意多边形 30"/>
                <p:cNvSpPr/>
                <p:nvPr/>
              </p:nvSpPr>
              <p:spPr>
                <a:xfrm rot="5400000">
                  <a:off x="20746" y="3908219"/>
                  <a:ext cx="17010" cy="12701"/>
                </a:xfrm>
                <a:custGeom>
                  <a:avLst/>
                  <a:gdLst/>
                  <a:ahLst/>
                  <a:cxnLst>
                    <a:cxn ang="0">
                      <a:pos x="wd2" y="hd2"/>
                    </a:cxn>
                    <a:cxn ang="5400000">
                      <a:pos x="wd2" y="hd2"/>
                    </a:cxn>
                    <a:cxn ang="10800000">
                      <a:pos x="wd2" y="hd2"/>
                    </a:cxn>
                    <a:cxn ang="16200000">
                      <a:pos x="wd2" y="hd2"/>
                    </a:cxn>
                  </a:cxnLst>
                  <a:rect l="0" t="0" r="r" b="b"/>
                  <a:pathLst>
                    <a:path w="21231" h="21600" extrusionOk="0">
                      <a:moveTo>
                        <a:pt x="2388" y="21600"/>
                      </a:moveTo>
                      <a:cubicBezTo>
                        <a:pt x="11120" y="21600"/>
                        <a:pt x="16176" y="10800"/>
                        <a:pt x="21231" y="0"/>
                      </a:cubicBezTo>
                      <a:cubicBezTo>
                        <a:pt x="14797" y="0"/>
                        <a:pt x="7903" y="10800"/>
                        <a:pt x="550" y="10800"/>
                      </a:cubicBezTo>
                      <a:cubicBezTo>
                        <a:pt x="-369" y="10800"/>
                        <a:pt x="-369" y="21600"/>
                        <a:pt x="238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19" name="任意多边形 31"/>
                <p:cNvSpPr/>
                <p:nvPr/>
              </p:nvSpPr>
              <p:spPr>
                <a:xfrm rot="5400000">
                  <a:off x="25544" y="3849359"/>
                  <a:ext cx="12701" cy="12701"/>
                </a:xfrm>
                <a:custGeom>
                  <a:avLst/>
                  <a:gdLst/>
                  <a:ahLst/>
                  <a:cxnLst>
                    <a:cxn ang="0">
                      <a:pos x="wd2" y="hd2"/>
                    </a:cxn>
                    <a:cxn ang="5400000">
                      <a:pos x="wd2" y="hd2"/>
                    </a:cxn>
                    <a:cxn ang="10800000">
                      <a:pos x="wd2" y="hd2"/>
                    </a:cxn>
                    <a:cxn ang="16200000">
                      <a:pos x="wd2" y="hd2"/>
                    </a:cxn>
                  </a:cxnLst>
                  <a:rect l="0" t="0" r="r" b="b"/>
                  <a:pathLst>
                    <a:path w="21600" h="16362" extrusionOk="0">
                      <a:moveTo>
                        <a:pt x="0" y="1962"/>
                      </a:moveTo>
                      <a:cubicBezTo>
                        <a:pt x="6545" y="9162"/>
                        <a:pt x="13745" y="16362"/>
                        <a:pt x="21600" y="16362"/>
                      </a:cubicBezTo>
                      <a:cubicBezTo>
                        <a:pt x="15055" y="9162"/>
                        <a:pt x="1964" y="-5238"/>
                        <a:pt x="0" y="196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20" name="任意多边形 32"/>
                <p:cNvSpPr/>
                <p:nvPr/>
              </p:nvSpPr>
              <p:spPr>
                <a:xfrm rot="5400000">
                  <a:off x="25011" y="3926206"/>
                  <a:ext cx="12701" cy="12701"/>
                </a:xfrm>
                <a:custGeom>
                  <a:avLst/>
                  <a:gdLst/>
                  <a:ahLst/>
                  <a:cxnLst>
                    <a:cxn ang="0">
                      <a:pos x="wd2" y="hd2"/>
                    </a:cxn>
                    <a:cxn ang="5400000">
                      <a:pos x="wd2" y="hd2"/>
                    </a:cxn>
                    <a:cxn ang="10800000">
                      <a:pos x="wd2" y="hd2"/>
                    </a:cxn>
                    <a:cxn ang="16200000">
                      <a:pos x="wd2" y="hd2"/>
                    </a:cxn>
                  </a:cxnLst>
                  <a:rect l="0" t="0" r="r" b="b"/>
                  <a:pathLst>
                    <a:path w="17894" h="9600" extrusionOk="0">
                      <a:moveTo>
                        <a:pt x="7094" y="9600"/>
                      </a:moveTo>
                      <a:lnTo>
                        <a:pt x="17894" y="9600"/>
                      </a:lnTo>
                      <a:cubicBezTo>
                        <a:pt x="-3706" y="-12000"/>
                        <a:pt x="-3706" y="9600"/>
                        <a:pt x="7094"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21" name="任意多边形 33"/>
                <p:cNvSpPr/>
                <p:nvPr/>
              </p:nvSpPr>
              <p:spPr>
                <a:xfrm rot="5400000">
                  <a:off x="24307" y="392228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7419" y="0"/>
                      </a:moveTo>
                      <a:cubicBezTo>
                        <a:pt x="10452" y="7200"/>
                        <a:pt x="5574" y="14400"/>
                        <a:pt x="0" y="21600"/>
                      </a:cubicBezTo>
                      <a:cubicBezTo>
                        <a:pt x="7665" y="21600"/>
                        <a:pt x="15329" y="14400"/>
                        <a:pt x="21600" y="14400"/>
                      </a:cubicBezTo>
                      <a:cubicBezTo>
                        <a:pt x="20206" y="7200"/>
                        <a:pt x="18813" y="7200"/>
                        <a:pt x="17419"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22" name="任意多边形 34"/>
                <p:cNvSpPr/>
                <p:nvPr/>
              </p:nvSpPr>
              <p:spPr>
                <a:xfrm rot="5400000">
                  <a:off x="-7463" y="3772280"/>
                  <a:ext cx="61470" cy="13365"/>
                </a:xfrm>
                <a:custGeom>
                  <a:avLst/>
                  <a:gdLst/>
                  <a:ahLst/>
                  <a:cxnLst>
                    <a:cxn ang="0">
                      <a:pos x="wd2" y="hd2"/>
                    </a:cxn>
                    <a:cxn ang="5400000">
                      <a:pos x="wd2" y="hd2"/>
                    </a:cxn>
                    <a:cxn ang="10800000">
                      <a:pos x="wd2" y="hd2"/>
                    </a:cxn>
                    <a:cxn ang="16200000">
                      <a:pos x="wd2" y="hd2"/>
                    </a:cxn>
                  </a:cxnLst>
                  <a:rect l="0" t="0" r="r" b="b"/>
                  <a:pathLst>
                    <a:path w="18053" h="21600" extrusionOk="0">
                      <a:moveTo>
                        <a:pt x="5258" y="21600"/>
                      </a:moveTo>
                      <a:cubicBezTo>
                        <a:pt x="5586" y="18400"/>
                        <a:pt x="11040" y="15200"/>
                        <a:pt x="15731" y="19200"/>
                      </a:cubicBezTo>
                      <a:cubicBezTo>
                        <a:pt x="20313" y="16800"/>
                        <a:pt x="17368" y="5600"/>
                        <a:pt x="13331" y="0"/>
                      </a:cubicBezTo>
                      <a:cubicBezTo>
                        <a:pt x="13222" y="1600"/>
                        <a:pt x="13222" y="2400"/>
                        <a:pt x="8422" y="4800"/>
                      </a:cubicBezTo>
                      <a:cubicBezTo>
                        <a:pt x="10058" y="6400"/>
                        <a:pt x="19004" y="8800"/>
                        <a:pt x="14968" y="11200"/>
                      </a:cubicBezTo>
                      <a:cubicBezTo>
                        <a:pt x="8640" y="12800"/>
                        <a:pt x="9840" y="10400"/>
                        <a:pt x="6786" y="8800"/>
                      </a:cubicBezTo>
                      <a:cubicBezTo>
                        <a:pt x="9295" y="12800"/>
                        <a:pt x="-1287" y="14400"/>
                        <a:pt x="131" y="20000"/>
                      </a:cubicBezTo>
                      <a:lnTo>
                        <a:pt x="5586" y="18400"/>
                      </a:lnTo>
                      <a:cubicBezTo>
                        <a:pt x="5695" y="19200"/>
                        <a:pt x="3731" y="20800"/>
                        <a:pt x="525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23" name="任意多边形 35"/>
                <p:cNvSpPr/>
                <p:nvPr/>
              </p:nvSpPr>
              <p:spPr>
                <a:xfrm rot="5400000">
                  <a:off x="12820" y="3806097"/>
                  <a:ext cx="37083" cy="12701"/>
                </a:xfrm>
                <a:custGeom>
                  <a:avLst/>
                  <a:gdLst/>
                  <a:ahLst/>
                  <a:cxnLst>
                    <a:cxn ang="0">
                      <a:pos x="wd2" y="hd2"/>
                    </a:cxn>
                    <a:cxn ang="5400000">
                      <a:pos x="wd2" y="hd2"/>
                    </a:cxn>
                    <a:cxn ang="10800000">
                      <a:pos x="wd2" y="hd2"/>
                    </a:cxn>
                    <a:cxn ang="16200000">
                      <a:pos x="wd2" y="hd2"/>
                    </a:cxn>
                  </a:cxnLst>
                  <a:rect l="0" t="0" r="r" b="b"/>
                  <a:pathLst>
                    <a:path w="21600" h="21600" extrusionOk="0">
                      <a:moveTo>
                        <a:pt x="17712" y="21600"/>
                      </a:moveTo>
                      <a:lnTo>
                        <a:pt x="21600" y="21600"/>
                      </a:lnTo>
                      <a:cubicBezTo>
                        <a:pt x="17064" y="18000"/>
                        <a:pt x="14040" y="14400"/>
                        <a:pt x="8208" y="0"/>
                      </a:cubicBezTo>
                      <a:cubicBezTo>
                        <a:pt x="1728" y="7200"/>
                        <a:pt x="432" y="14400"/>
                        <a:pt x="0" y="18000"/>
                      </a:cubicBezTo>
                      <a:lnTo>
                        <a:pt x="19008" y="21600"/>
                      </a:lnTo>
                      <a:lnTo>
                        <a:pt x="17712"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24" name="任意多边形 36"/>
                <p:cNvSpPr/>
                <p:nvPr/>
              </p:nvSpPr>
              <p:spPr>
                <a:xfrm rot="5400000">
                  <a:off x="4353" y="3848129"/>
                  <a:ext cx="46983" cy="12701"/>
                </a:xfrm>
                <a:custGeom>
                  <a:avLst/>
                  <a:gdLst/>
                  <a:ahLst/>
                  <a:cxnLst>
                    <a:cxn ang="0">
                      <a:pos x="wd2" y="hd2"/>
                    </a:cxn>
                    <a:cxn ang="5400000">
                      <a:pos x="wd2" y="hd2"/>
                    </a:cxn>
                    <a:cxn ang="10800000">
                      <a:pos x="wd2" y="hd2"/>
                    </a:cxn>
                    <a:cxn ang="16200000">
                      <a:pos x="wd2" y="hd2"/>
                    </a:cxn>
                  </a:cxnLst>
                  <a:rect l="0" t="0" r="r" b="b"/>
                  <a:pathLst>
                    <a:path w="19318" h="21600" extrusionOk="0">
                      <a:moveTo>
                        <a:pt x="12169" y="4629"/>
                      </a:moveTo>
                      <a:cubicBezTo>
                        <a:pt x="10039" y="10800"/>
                        <a:pt x="3499" y="13886"/>
                        <a:pt x="7454" y="21600"/>
                      </a:cubicBezTo>
                      <a:cubicBezTo>
                        <a:pt x="15515" y="21600"/>
                        <a:pt x="13082" y="15429"/>
                        <a:pt x="17949" y="12343"/>
                      </a:cubicBezTo>
                      <a:cubicBezTo>
                        <a:pt x="5020" y="13886"/>
                        <a:pt x="21600" y="9257"/>
                        <a:pt x="12321" y="4629"/>
                      </a:cubicBezTo>
                      <a:cubicBezTo>
                        <a:pt x="14755" y="4629"/>
                        <a:pt x="17037" y="3086"/>
                        <a:pt x="19318" y="3086"/>
                      </a:cubicBezTo>
                      <a:cubicBezTo>
                        <a:pt x="16885" y="3086"/>
                        <a:pt x="14755" y="1543"/>
                        <a:pt x="12625" y="0"/>
                      </a:cubicBezTo>
                      <a:lnTo>
                        <a:pt x="12930" y="1543"/>
                      </a:lnTo>
                      <a:cubicBezTo>
                        <a:pt x="12930" y="1543"/>
                        <a:pt x="12930" y="1543"/>
                        <a:pt x="12930" y="1543"/>
                      </a:cubicBezTo>
                      <a:cubicBezTo>
                        <a:pt x="13538" y="1543"/>
                        <a:pt x="13690" y="1543"/>
                        <a:pt x="13082" y="1543"/>
                      </a:cubicBezTo>
                      <a:lnTo>
                        <a:pt x="12777" y="1543"/>
                      </a:lnTo>
                      <a:cubicBezTo>
                        <a:pt x="12625" y="3086"/>
                        <a:pt x="12473" y="3086"/>
                        <a:pt x="12169" y="4629"/>
                      </a:cubicBezTo>
                      <a:cubicBezTo>
                        <a:pt x="8518" y="3086"/>
                        <a:pt x="11561" y="3086"/>
                        <a:pt x="12777" y="1543"/>
                      </a:cubicBezTo>
                      <a:cubicBezTo>
                        <a:pt x="12777" y="1543"/>
                        <a:pt x="12930" y="1543"/>
                        <a:pt x="12930" y="1543"/>
                      </a:cubicBezTo>
                      <a:lnTo>
                        <a:pt x="0" y="4629"/>
                      </a:lnTo>
                      <a:cubicBezTo>
                        <a:pt x="2738" y="4629"/>
                        <a:pt x="6085" y="4629"/>
                        <a:pt x="12169" y="46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25" name="任意多边形 37"/>
                <p:cNvSpPr/>
                <p:nvPr/>
              </p:nvSpPr>
              <p:spPr>
                <a:xfrm rot="5400000">
                  <a:off x="12701" y="4011189"/>
                  <a:ext cx="12701" cy="12701"/>
                </a:xfrm>
                <a:custGeom>
                  <a:avLst/>
                  <a:gdLst/>
                  <a:ahLst/>
                  <a:cxnLst>
                    <a:cxn ang="0">
                      <a:pos x="wd2" y="hd2"/>
                    </a:cxn>
                    <a:cxn ang="5400000">
                      <a:pos x="wd2" y="hd2"/>
                    </a:cxn>
                    <a:cxn ang="10800000">
                      <a:pos x="wd2" y="hd2"/>
                    </a:cxn>
                    <a:cxn ang="16200000">
                      <a:pos x="wd2" y="hd2"/>
                    </a:cxn>
                  </a:cxnLst>
                  <a:rect l="0" t="0" r="r" b="b"/>
                  <a:pathLst>
                    <a:path w="15475" h="21600" extrusionOk="0">
                      <a:moveTo>
                        <a:pt x="15475" y="21600"/>
                      </a:moveTo>
                      <a:cubicBezTo>
                        <a:pt x="9584" y="21600"/>
                        <a:pt x="9584" y="21600"/>
                        <a:pt x="9584" y="0"/>
                      </a:cubicBezTo>
                      <a:cubicBezTo>
                        <a:pt x="-2198" y="21600"/>
                        <a:pt x="-6125" y="21600"/>
                        <a:pt x="1547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26" name="任意多边形 38"/>
                <p:cNvSpPr/>
                <p:nvPr/>
              </p:nvSpPr>
              <p:spPr>
                <a:xfrm rot="5400000">
                  <a:off x="4004" y="4001870"/>
                  <a:ext cx="36426" cy="12701"/>
                </a:xfrm>
                <a:custGeom>
                  <a:avLst/>
                  <a:gdLst/>
                  <a:ahLst/>
                  <a:cxnLst>
                    <a:cxn ang="0">
                      <a:pos x="wd2" y="hd2"/>
                    </a:cxn>
                    <a:cxn ang="5400000">
                      <a:pos x="wd2" y="hd2"/>
                    </a:cxn>
                    <a:cxn ang="10800000">
                      <a:pos x="wd2" y="hd2"/>
                    </a:cxn>
                    <a:cxn ang="16200000">
                      <a:pos x="wd2" y="hd2"/>
                    </a:cxn>
                  </a:cxnLst>
                  <a:rect l="0" t="0" r="r" b="b"/>
                  <a:pathLst>
                    <a:path w="17204" h="21600" extrusionOk="0">
                      <a:moveTo>
                        <a:pt x="7534" y="19800"/>
                      </a:moveTo>
                      <a:cubicBezTo>
                        <a:pt x="8597" y="18000"/>
                        <a:pt x="9482" y="14400"/>
                        <a:pt x="13023" y="16200"/>
                      </a:cubicBezTo>
                      <a:cubicBezTo>
                        <a:pt x="16033" y="18000"/>
                        <a:pt x="13023" y="19800"/>
                        <a:pt x="13200" y="21600"/>
                      </a:cubicBezTo>
                      <a:cubicBezTo>
                        <a:pt x="15325" y="19800"/>
                        <a:pt x="20636" y="16200"/>
                        <a:pt x="13908" y="12600"/>
                      </a:cubicBezTo>
                      <a:lnTo>
                        <a:pt x="12846" y="14400"/>
                      </a:lnTo>
                      <a:cubicBezTo>
                        <a:pt x="6826" y="10800"/>
                        <a:pt x="-964" y="1800"/>
                        <a:pt x="98" y="0"/>
                      </a:cubicBezTo>
                      <a:cubicBezTo>
                        <a:pt x="1869" y="7200"/>
                        <a:pt x="3462" y="12600"/>
                        <a:pt x="7534" y="19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27" name="任意多边形 39"/>
                <p:cNvSpPr/>
                <p:nvPr/>
              </p:nvSpPr>
              <p:spPr>
                <a:xfrm rot="5400000">
                  <a:off x="10059" y="3912898"/>
                  <a:ext cx="25724" cy="12701"/>
                </a:xfrm>
                <a:custGeom>
                  <a:avLst/>
                  <a:gdLst/>
                  <a:ahLst/>
                  <a:cxnLst>
                    <a:cxn ang="0">
                      <a:pos x="wd2" y="hd2"/>
                    </a:cxn>
                    <a:cxn ang="5400000">
                      <a:pos x="wd2" y="hd2"/>
                    </a:cxn>
                    <a:cxn ang="10800000">
                      <a:pos x="wd2" y="hd2"/>
                    </a:cxn>
                    <a:cxn ang="16200000">
                      <a:pos x="wd2" y="hd2"/>
                    </a:cxn>
                  </a:cxnLst>
                  <a:rect l="0" t="0" r="r" b="b"/>
                  <a:pathLst>
                    <a:path w="20432" h="21600" extrusionOk="0">
                      <a:moveTo>
                        <a:pt x="20432" y="0"/>
                      </a:moveTo>
                      <a:lnTo>
                        <a:pt x="0" y="7200"/>
                      </a:lnTo>
                      <a:lnTo>
                        <a:pt x="10508" y="21600"/>
                      </a:lnTo>
                      <a:lnTo>
                        <a:pt x="9924" y="14400"/>
                      </a:lnTo>
                      <a:cubicBezTo>
                        <a:pt x="21600" y="14400"/>
                        <a:pt x="18973" y="7200"/>
                        <a:pt x="2043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28" name="任意多边形 40"/>
                <p:cNvSpPr/>
                <p:nvPr/>
              </p:nvSpPr>
              <p:spPr>
                <a:xfrm rot="5400000">
                  <a:off x="24296" y="3778286"/>
                  <a:ext cx="14833" cy="12701"/>
                </a:xfrm>
                <a:custGeom>
                  <a:avLst/>
                  <a:gdLst/>
                  <a:ahLst/>
                  <a:cxnLst>
                    <a:cxn ang="0">
                      <a:pos x="wd2" y="hd2"/>
                    </a:cxn>
                    <a:cxn ang="5400000">
                      <a:pos x="wd2" y="hd2"/>
                    </a:cxn>
                    <a:cxn ang="10800000">
                      <a:pos x="wd2" y="hd2"/>
                    </a:cxn>
                    <a:cxn ang="16200000">
                      <a:pos x="wd2" y="hd2"/>
                    </a:cxn>
                  </a:cxnLst>
                  <a:rect l="0" t="0" r="r" b="b"/>
                  <a:pathLst>
                    <a:path w="21600" h="21600" extrusionOk="0">
                      <a:moveTo>
                        <a:pt x="16740" y="15429"/>
                      </a:moveTo>
                      <a:lnTo>
                        <a:pt x="21600" y="0"/>
                      </a:lnTo>
                      <a:lnTo>
                        <a:pt x="0" y="21600"/>
                      </a:lnTo>
                      <a:lnTo>
                        <a:pt x="16740" y="1542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29" name="任意多边形 41"/>
                <p:cNvSpPr/>
                <p:nvPr/>
              </p:nvSpPr>
              <p:spPr>
                <a:xfrm rot="5400000">
                  <a:off x="25714" y="374491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8900" y="21600"/>
                      </a:moveTo>
                      <a:lnTo>
                        <a:pt x="21600" y="0"/>
                      </a:lnTo>
                      <a:lnTo>
                        <a:pt x="0" y="16200"/>
                      </a:lnTo>
                      <a:lnTo>
                        <a:pt x="189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30" name="任意多边形 42"/>
                <p:cNvSpPr/>
                <p:nvPr/>
              </p:nvSpPr>
              <p:spPr>
                <a:xfrm rot="5400000">
                  <a:off x="4964" y="181822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0286" y="0"/>
                        <a:pt x="16457"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31" name="任意多边形 43"/>
                <p:cNvSpPr/>
                <p:nvPr/>
              </p:nvSpPr>
              <p:spPr>
                <a:xfrm rot="5400000">
                  <a:off x="5668" y="1878380"/>
                  <a:ext cx="12701" cy="12701"/>
                </a:xfrm>
                <a:custGeom>
                  <a:avLst/>
                  <a:gdLst/>
                  <a:ahLst/>
                  <a:cxnLst>
                    <a:cxn ang="0">
                      <a:pos x="wd2" y="hd2"/>
                    </a:cxn>
                    <a:cxn ang="5400000">
                      <a:pos x="wd2" y="hd2"/>
                    </a:cxn>
                    <a:cxn ang="10800000">
                      <a:pos x="wd2" y="hd2"/>
                    </a:cxn>
                    <a:cxn ang="16200000">
                      <a:pos x="wd2" y="hd2"/>
                    </a:cxn>
                  </a:cxnLst>
                  <a:rect l="0" t="0" r="r" b="b"/>
                  <a:pathLst>
                    <a:path w="15589" h="21600" extrusionOk="0">
                      <a:moveTo>
                        <a:pt x="6949" y="21600"/>
                      </a:moveTo>
                      <a:lnTo>
                        <a:pt x="15589" y="0"/>
                      </a:lnTo>
                      <a:cubicBezTo>
                        <a:pt x="469" y="10800"/>
                        <a:pt x="-6011" y="21600"/>
                        <a:pt x="6949"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32" name="任意多边形 44"/>
                <p:cNvSpPr/>
                <p:nvPr/>
              </p:nvSpPr>
              <p:spPr>
                <a:xfrm rot="5400000">
                  <a:off x="22915" y="2898593"/>
                  <a:ext cx="22740" cy="12701"/>
                </a:xfrm>
                <a:custGeom>
                  <a:avLst/>
                  <a:gdLst/>
                  <a:ahLst/>
                  <a:cxnLst>
                    <a:cxn ang="0">
                      <a:pos x="wd2" y="hd2"/>
                    </a:cxn>
                    <a:cxn ang="5400000">
                      <a:pos x="wd2" y="hd2"/>
                    </a:cxn>
                    <a:cxn ang="10800000">
                      <a:pos x="wd2" y="hd2"/>
                    </a:cxn>
                    <a:cxn ang="16200000">
                      <a:pos x="wd2" y="hd2"/>
                    </a:cxn>
                  </a:cxnLst>
                  <a:rect l="0" t="0" r="r" b="b"/>
                  <a:pathLst>
                    <a:path w="20378" h="15529" extrusionOk="0">
                      <a:moveTo>
                        <a:pt x="20378" y="15529"/>
                      </a:moveTo>
                      <a:cubicBezTo>
                        <a:pt x="10076" y="5929"/>
                        <a:pt x="-1222" y="-6071"/>
                        <a:pt x="107" y="3529"/>
                      </a:cubicBezTo>
                      <a:lnTo>
                        <a:pt x="3098" y="13129"/>
                      </a:lnTo>
                      <a:cubicBezTo>
                        <a:pt x="10409" y="10729"/>
                        <a:pt x="15726" y="13129"/>
                        <a:pt x="20378" y="155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33" name="任意多边形 45"/>
                <p:cNvSpPr/>
                <p:nvPr/>
              </p:nvSpPr>
              <p:spPr>
                <a:xfrm rot="5400000">
                  <a:off x="15515" y="234138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6703" y="21600"/>
                      </a:lnTo>
                      <a:lnTo>
                        <a:pt x="21600" y="0"/>
                      </a:ln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34" name="任意多边形 46"/>
                <p:cNvSpPr/>
                <p:nvPr/>
              </p:nvSpPr>
              <p:spPr>
                <a:xfrm rot="5400000">
                  <a:off x="5657" y="2320369"/>
                  <a:ext cx="1483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cubicBezTo>
                        <a:pt x="4860" y="7200"/>
                        <a:pt x="11880" y="144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35" name="任意多边形 47"/>
                <p:cNvSpPr/>
                <p:nvPr/>
              </p:nvSpPr>
              <p:spPr>
                <a:xfrm rot="5400000">
                  <a:off x="2854" y="1512393"/>
                  <a:ext cx="12701" cy="12701"/>
                </a:xfrm>
                <a:custGeom>
                  <a:avLst/>
                  <a:gdLst/>
                  <a:ahLst/>
                  <a:cxnLst>
                    <a:cxn ang="0">
                      <a:pos x="wd2" y="hd2"/>
                    </a:cxn>
                    <a:cxn ang="5400000">
                      <a:pos x="wd2" y="hd2"/>
                    </a:cxn>
                    <a:cxn ang="10800000">
                      <a:pos x="wd2" y="hd2"/>
                    </a:cxn>
                    <a:cxn ang="16200000">
                      <a:pos x="wd2" y="hd2"/>
                    </a:cxn>
                  </a:cxnLst>
                  <a:rect l="0" t="0" r="r" b="b"/>
                  <a:pathLst>
                    <a:path w="14363" h="21600" extrusionOk="0">
                      <a:moveTo>
                        <a:pt x="13642" y="0"/>
                      </a:moveTo>
                      <a:lnTo>
                        <a:pt x="0" y="21600"/>
                      </a:lnTo>
                      <a:cubicBezTo>
                        <a:pt x="21600" y="21600"/>
                        <a:pt x="11937" y="12960"/>
                        <a:pt x="1364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36" name="任意多边形 48"/>
                <p:cNvSpPr/>
                <p:nvPr/>
              </p:nvSpPr>
              <p:spPr>
                <a:xfrm rot="5400000">
                  <a:off x="19057" y="3386768"/>
                  <a:ext cx="24103" cy="12701"/>
                </a:xfrm>
                <a:custGeom>
                  <a:avLst/>
                  <a:gdLst/>
                  <a:ahLst/>
                  <a:cxnLst>
                    <a:cxn ang="0">
                      <a:pos x="wd2" y="hd2"/>
                    </a:cxn>
                    <a:cxn ang="5400000">
                      <a:pos x="wd2" y="hd2"/>
                    </a:cxn>
                    <a:cxn ang="10800000">
                      <a:pos x="wd2" y="hd2"/>
                    </a:cxn>
                    <a:cxn ang="16200000">
                      <a:pos x="wd2" y="hd2"/>
                    </a:cxn>
                  </a:cxnLst>
                  <a:rect l="0" t="0" r="r" b="b"/>
                  <a:pathLst>
                    <a:path w="21600" h="14683" extrusionOk="0">
                      <a:moveTo>
                        <a:pt x="21600" y="10800"/>
                      </a:moveTo>
                      <a:cubicBezTo>
                        <a:pt x="12960" y="3600"/>
                        <a:pt x="5982" y="0"/>
                        <a:pt x="0" y="0"/>
                      </a:cubicBezTo>
                      <a:cubicBezTo>
                        <a:pt x="10634" y="7200"/>
                        <a:pt x="18942" y="21600"/>
                        <a:pt x="21600" y="10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37" name="任意多边形 49"/>
                <p:cNvSpPr/>
                <p:nvPr/>
              </p:nvSpPr>
              <p:spPr>
                <a:xfrm rot="5400000">
                  <a:off x="27824" y="1840982"/>
                  <a:ext cx="12701" cy="12701"/>
                </a:xfrm>
                <a:custGeom>
                  <a:avLst/>
                  <a:gdLst/>
                  <a:ahLst/>
                  <a:cxnLst>
                    <a:cxn ang="0">
                      <a:pos x="wd2" y="hd2"/>
                    </a:cxn>
                    <a:cxn ang="5400000">
                      <a:pos x="wd2" y="hd2"/>
                    </a:cxn>
                    <a:cxn ang="10800000">
                      <a:pos x="wd2" y="hd2"/>
                    </a:cxn>
                    <a:cxn ang="16200000">
                      <a:pos x="wd2" y="hd2"/>
                    </a:cxn>
                  </a:cxnLst>
                  <a:rect l="0" t="0" r="r" b="b"/>
                  <a:pathLst>
                    <a:path w="19162" h="21600" extrusionOk="0">
                      <a:moveTo>
                        <a:pt x="18514" y="0"/>
                      </a:moveTo>
                      <a:cubicBezTo>
                        <a:pt x="5143" y="10800"/>
                        <a:pt x="0" y="21600"/>
                        <a:pt x="0" y="21600"/>
                      </a:cubicBezTo>
                      <a:cubicBezTo>
                        <a:pt x="13371" y="21600"/>
                        <a:pt x="21600" y="10800"/>
                        <a:pt x="18514"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38" name="任意多边形 50"/>
                <p:cNvSpPr/>
                <p:nvPr/>
              </p:nvSpPr>
              <p:spPr>
                <a:xfrm rot="5400000">
                  <a:off x="18218" y="3360811"/>
                  <a:ext cx="27812" cy="12701"/>
                </a:xfrm>
                <a:custGeom>
                  <a:avLst/>
                  <a:gdLst/>
                  <a:ahLst/>
                  <a:cxnLst>
                    <a:cxn ang="0">
                      <a:pos x="wd2" y="hd2"/>
                    </a:cxn>
                    <a:cxn ang="5400000">
                      <a:pos x="wd2" y="hd2"/>
                    </a:cxn>
                    <a:cxn ang="10800000">
                      <a:pos x="wd2" y="hd2"/>
                    </a:cxn>
                    <a:cxn ang="16200000">
                      <a:pos x="wd2" y="hd2"/>
                    </a:cxn>
                  </a:cxnLst>
                  <a:rect l="0" t="0" r="r" b="b"/>
                  <a:pathLst>
                    <a:path w="21600" h="15624" extrusionOk="0">
                      <a:moveTo>
                        <a:pt x="0" y="10224"/>
                      </a:moveTo>
                      <a:lnTo>
                        <a:pt x="3744" y="15624"/>
                      </a:lnTo>
                      <a:cubicBezTo>
                        <a:pt x="9216" y="10224"/>
                        <a:pt x="14976" y="4824"/>
                        <a:pt x="21600" y="10224"/>
                      </a:cubicBezTo>
                      <a:cubicBezTo>
                        <a:pt x="14976" y="-576"/>
                        <a:pt x="7200" y="-5976"/>
                        <a:pt x="0" y="1022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39" name="任意多边形 51"/>
                <p:cNvSpPr/>
                <p:nvPr/>
              </p:nvSpPr>
              <p:spPr>
                <a:xfrm rot="5400000">
                  <a:off x="8481" y="408669"/>
                  <a:ext cx="12701" cy="12701"/>
                </a:xfrm>
                <a:custGeom>
                  <a:avLst/>
                  <a:gdLst/>
                  <a:ahLst/>
                  <a:cxnLst>
                    <a:cxn ang="0">
                      <a:pos x="wd2" y="hd2"/>
                    </a:cxn>
                    <a:cxn ang="5400000">
                      <a:pos x="wd2" y="hd2"/>
                    </a:cxn>
                    <a:cxn ang="10800000">
                      <a:pos x="wd2" y="hd2"/>
                    </a:cxn>
                    <a:cxn ang="16200000">
                      <a:pos x="wd2" y="hd2"/>
                    </a:cxn>
                  </a:cxnLst>
                  <a:rect l="0" t="0" r="r" b="b"/>
                  <a:pathLst>
                    <a:path w="19417" h="21600" extrusionOk="0">
                      <a:moveTo>
                        <a:pt x="19417" y="21600"/>
                      </a:moveTo>
                      <a:lnTo>
                        <a:pt x="517" y="0"/>
                      </a:lnTo>
                      <a:cubicBezTo>
                        <a:pt x="-2183" y="21600"/>
                        <a:pt x="5917" y="21600"/>
                        <a:pt x="1941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40" name="任意多边形 52"/>
                <p:cNvSpPr/>
                <p:nvPr/>
              </p:nvSpPr>
              <p:spPr>
                <a:xfrm rot="5400000">
                  <a:off x="29750" y="94248"/>
                  <a:ext cx="13597" cy="1270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5400" y="16200"/>
                        <a:pt x="13800" y="16200"/>
                        <a:pt x="21600" y="16200"/>
                      </a:cubicBezTo>
                      <a:cubicBezTo>
                        <a:pt x="17400" y="-5400"/>
                        <a:pt x="11400" y="-5400"/>
                        <a:pt x="0" y="162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41" name="任意多边形 53"/>
                <p:cNvSpPr/>
                <p:nvPr/>
              </p:nvSpPr>
              <p:spPr>
                <a:xfrm rot="5400000">
                  <a:off x="25871" y="3612580"/>
                  <a:ext cx="12701" cy="12701"/>
                </a:xfrm>
                <a:custGeom>
                  <a:avLst/>
                  <a:gdLst/>
                  <a:ahLst/>
                  <a:cxnLst>
                    <a:cxn ang="0">
                      <a:pos x="wd2" y="hd2"/>
                    </a:cxn>
                    <a:cxn ang="5400000">
                      <a:pos x="wd2" y="hd2"/>
                    </a:cxn>
                    <a:cxn ang="10800000">
                      <a:pos x="wd2" y="hd2"/>
                    </a:cxn>
                    <a:cxn ang="16200000">
                      <a:pos x="wd2" y="hd2"/>
                    </a:cxn>
                  </a:cxnLst>
                  <a:rect l="0" t="0" r="r" b="b"/>
                  <a:pathLst>
                    <a:path w="10361" h="9600" extrusionOk="0">
                      <a:moveTo>
                        <a:pt x="0" y="9600"/>
                      </a:moveTo>
                      <a:cubicBezTo>
                        <a:pt x="21600" y="9600"/>
                        <a:pt x="32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42" name="任意多边形 54"/>
                <p:cNvSpPr/>
                <p:nvPr/>
              </p:nvSpPr>
              <p:spPr>
                <a:xfrm rot="5400000">
                  <a:off x="16570" y="364510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800" y="7200"/>
                        <a:pt x="2700" y="14400"/>
                        <a:pt x="0" y="21600"/>
                      </a:cubicBezTo>
                      <a:cubicBezTo>
                        <a:pt x="5400" y="14400"/>
                        <a:pt x="10800" y="72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43" name="任意多边形 55"/>
                <p:cNvSpPr/>
                <p:nvPr/>
              </p:nvSpPr>
              <p:spPr>
                <a:xfrm rot="5400000">
                  <a:off x="12193" y="3274627"/>
                  <a:ext cx="12701" cy="12701"/>
                </a:xfrm>
                <a:custGeom>
                  <a:avLst/>
                  <a:gdLst/>
                  <a:ahLst/>
                  <a:cxnLst>
                    <a:cxn ang="0">
                      <a:pos x="wd2" y="hd2"/>
                    </a:cxn>
                    <a:cxn ang="5400000">
                      <a:pos x="wd2" y="hd2"/>
                    </a:cxn>
                    <a:cxn ang="10800000">
                      <a:pos x="wd2" y="hd2"/>
                    </a:cxn>
                    <a:cxn ang="16200000">
                      <a:pos x="wd2" y="hd2"/>
                    </a:cxn>
                  </a:cxnLst>
                  <a:rect l="0" t="0" r="r" b="b"/>
                  <a:pathLst>
                    <a:path w="15120" h="9600" extrusionOk="0">
                      <a:moveTo>
                        <a:pt x="4320" y="0"/>
                      </a:moveTo>
                      <a:lnTo>
                        <a:pt x="0" y="0"/>
                      </a:lnTo>
                      <a:cubicBezTo>
                        <a:pt x="21600" y="21600"/>
                        <a:pt x="17280" y="0"/>
                        <a:pt x="43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44" name="任意多边形 56"/>
                <p:cNvSpPr/>
                <p:nvPr/>
              </p:nvSpPr>
              <p:spPr>
                <a:xfrm rot="5400000">
                  <a:off x="25011" y="361729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552" y="0"/>
                        <a:pt x="8640" y="0"/>
                        <a:pt x="0" y="0"/>
                      </a:cubicBezTo>
                      <a:cubicBezTo>
                        <a:pt x="4320" y="0"/>
                        <a:pt x="10368" y="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45" name="任意多边形 57"/>
                <p:cNvSpPr/>
                <p:nvPr/>
              </p:nvSpPr>
              <p:spPr>
                <a:xfrm rot="5400000">
                  <a:off x="25871" y="3623525"/>
                  <a:ext cx="12701" cy="12701"/>
                </a:xfrm>
                <a:custGeom>
                  <a:avLst/>
                  <a:gdLst/>
                  <a:ahLst/>
                  <a:cxnLst>
                    <a:cxn ang="0">
                      <a:pos x="wd2" y="hd2"/>
                    </a:cxn>
                    <a:cxn ang="5400000">
                      <a:pos x="wd2" y="hd2"/>
                    </a:cxn>
                    <a:cxn ang="10800000">
                      <a:pos x="wd2" y="hd2"/>
                    </a:cxn>
                    <a:cxn ang="16200000">
                      <a:pos x="wd2" y="hd2"/>
                    </a:cxn>
                  </a:cxnLst>
                  <a:rect l="0" t="0" r="r" b="b"/>
                  <a:pathLst>
                    <a:path w="20115" h="9600" extrusionOk="0">
                      <a:moveTo>
                        <a:pt x="0" y="9600"/>
                      </a:moveTo>
                      <a:lnTo>
                        <a:pt x="19440" y="9600"/>
                      </a:lnTo>
                      <a:cubicBezTo>
                        <a:pt x="21600" y="9600"/>
                        <a:pt x="194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46" name="任意多边形 58"/>
                <p:cNvSpPr/>
                <p:nvPr/>
              </p:nvSpPr>
              <p:spPr>
                <a:xfrm rot="5400000">
                  <a:off x="25363" y="360678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665" y="0"/>
                        <a:pt x="14632" y="0"/>
                        <a:pt x="21600" y="21600"/>
                      </a:cubicBezTo>
                      <a:cubicBezTo>
                        <a:pt x="19510" y="0"/>
                        <a:pt x="18116" y="0"/>
                        <a:pt x="18813"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47" name="任意多边形 59"/>
                <p:cNvSpPr/>
                <p:nvPr/>
              </p:nvSpPr>
              <p:spPr>
                <a:xfrm rot="5400000">
                  <a:off x="12647" y="1000099"/>
                  <a:ext cx="12701" cy="12701"/>
                </a:xfrm>
                <a:custGeom>
                  <a:avLst/>
                  <a:gdLst/>
                  <a:ahLst/>
                  <a:cxnLst>
                    <a:cxn ang="0">
                      <a:pos x="wd2" y="hd2"/>
                    </a:cxn>
                    <a:cxn ang="5400000">
                      <a:pos x="wd2" y="hd2"/>
                    </a:cxn>
                    <a:cxn ang="10800000">
                      <a:pos x="wd2" y="hd2"/>
                    </a:cxn>
                    <a:cxn ang="16200000">
                      <a:pos x="wd2" y="hd2"/>
                    </a:cxn>
                  </a:cxnLst>
                  <a:rect l="0" t="0" r="r" b="b"/>
                  <a:pathLst>
                    <a:path w="14213" h="12471" extrusionOk="0">
                      <a:moveTo>
                        <a:pt x="14213" y="0"/>
                      </a:moveTo>
                      <a:lnTo>
                        <a:pt x="10456" y="0"/>
                      </a:lnTo>
                      <a:cubicBezTo>
                        <a:pt x="-7387" y="21600"/>
                        <a:pt x="126" y="10800"/>
                        <a:pt x="14213"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48" name="任意多边形 60"/>
                <p:cNvSpPr/>
                <p:nvPr/>
              </p:nvSpPr>
              <p:spPr>
                <a:xfrm rot="5400000">
                  <a:off x="4261" y="272208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0"/>
                      </a:lnTo>
                      <a:lnTo>
                        <a:pt x="0" y="0"/>
                      </a:lnTo>
                      <a:lnTo>
                        <a:pt x="72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49" name="任意多边形 61"/>
                <p:cNvSpPr/>
                <p:nvPr/>
              </p:nvSpPr>
              <p:spPr>
                <a:xfrm rot="5400000">
                  <a:off x="95" y="2708487"/>
                  <a:ext cx="25958"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391" y="13976"/>
                        <a:pt x="14713" y="15247"/>
                        <a:pt x="21600" y="16518"/>
                      </a:cubicBezTo>
                      <a:lnTo>
                        <a:pt x="144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50" name="任意多边形 62"/>
                <p:cNvSpPr/>
                <p:nvPr/>
              </p:nvSpPr>
              <p:spPr>
                <a:xfrm rot="5400000">
                  <a:off x="-1838232" y="1862876"/>
                  <a:ext cx="3718892" cy="33163"/>
                </a:xfrm>
                <a:custGeom>
                  <a:avLst/>
                  <a:gdLst/>
                  <a:ahLst/>
                  <a:cxnLst>
                    <a:cxn ang="0">
                      <a:pos x="wd2" y="hd2"/>
                    </a:cxn>
                    <a:cxn ang="5400000">
                      <a:pos x="wd2" y="hd2"/>
                    </a:cxn>
                    <a:cxn ang="10800000">
                      <a:pos x="wd2" y="hd2"/>
                    </a:cxn>
                    <a:cxn ang="16200000">
                      <a:pos x="wd2" y="hd2"/>
                    </a:cxn>
                  </a:cxnLst>
                  <a:rect l="0" t="0" r="r" b="b"/>
                  <a:pathLst>
                    <a:path w="21576" h="19584" extrusionOk="0">
                      <a:moveTo>
                        <a:pt x="5293" y="1440"/>
                      </a:moveTo>
                      <a:lnTo>
                        <a:pt x="5321" y="1728"/>
                      </a:lnTo>
                      <a:cubicBezTo>
                        <a:pt x="5259" y="2304"/>
                        <a:pt x="5276" y="1728"/>
                        <a:pt x="5293" y="1440"/>
                      </a:cubicBezTo>
                      <a:close/>
                      <a:moveTo>
                        <a:pt x="20553" y="5184"/>
                      </a:moveTo>
                      <a:cubicBezTo>
                        <a:pt x="20568" y="4896"/>
                        <a:pt x="20566" y="4608"/>
                        <a:pt x="20562" y="4608"/>
                      </a:cubicBezTo>
                      <a:cubicBezTo>
                        <a:pt x="20551" y="4896"/>
                        <a:pt x="20519" y="4896"/>
                        <a:pt x="20482" y="4896"/>
                      </a:cubicBezTo>
                      <a:cubicBezTo>
                        <a:pt x="20493" y="5184"/>
                        <a:pt x="20512" y="5472"/>
                        <a:pt x="20553" y="5184"/>
                      </a:cubicBezTo>
                      <a:close/>
                      <a:moveTo>
                        <a:pt x="20411" y="4608"/>
                      </a:moveTo>
                      <a:lnTo>
                        <a:pt x="20409" y="4608"/>
                      </a:lnTo>
                      <a:cubicBezTo>
                        <a:pt x="20340" y="4032"/>
                        <a:pt x="20364" y="4320"/>
                        <a:pt x="20411" y="4608"/>
                      </a:cubicBezTo>
                      <a:close/>
                      <a:moveTo>
                        <a:pt x="13707" y="12384"/>
                      </a:moveTo>
                      <a:cubicBezTo>
                        <a:pt x="13683" y="12960"/>
                        <a:pt x="13649" y="12672"/>
                        <a:pt x="13608" y="12096"/>
                      </a:cubicBezTo>
                      <a:cubicBezTo>
                        <a:pt x="13638" y="12096"/>
                        <a:pt x="13670" y="12096"/>
                        <a:pt x="13707" y="12384"/>
                      </a:cubicBezTo>
                      <a:close/>
                      <a:moveTo>
                        <a:pt x="11299" y="15264"/>
                      </a:moveTo>
                      <a:cubicBezTo>
                        <a:pt x="11269" y="15552"/>
                        <a:pt x="11209" y="16416"/>
                        <a:pt x="11185" y="15552"/>
                      </a:cubicBezTo>
                      <a:cubicBezTo>
                        <a:pt x="11222" y="13824"/>
                        <a:pt x="11248" y="14688"/>
                        <a:pt x="11299" y="15264"/>
                      </a:cubicBezTo>
                      <a:close/>
                      <a:moveTo>
                        <a:pt x="9716" y="15552"/>
                      </a:moveTo>
                      <a:lnTo>
                        <a:pt x="9822" y="16704"/>
                      </a:lnTo>
                      <a:cubicBezTo>
                        <a:pt x="9695" y="18432"/>
                        <a:pt x="9602" y="17856"/>
                        <a:pt x="9701" y="19584"/>
                      </a:cubicBezTo>
                      <a:cubicBezTo>
                        <a:pt x="9716" y="15552"/>
                        <a:pt x="10113" y="19296"/>
                        <a:pt x="10128" y="15264"/>
                      </a:cubicBezTo>
                      <a:lnTo>
                        <a:pt x="10199" y="16128"/>
                      </a:lnTo>
                      <a:cubicBezTo>
                        <a:pt x="10177" y="16128"/>
                        <a:pt x="10175" y="16416"/>
                        <a:pt x="10156" y="16416"/>
                      </a:cubicBezTo>
                      <a:cubicBezTo>
                        <a:pt x="10291" y="18144"/>
                        <a:pt x="10257" y="13536"/>
                        <a:pt x="10431" y="14112"/>
                      </a:cubicBezTo>
                      <a:cubicBezTo>
                        <a:pt x="10492" y="14400"/>
                        <a:pt x="10535" y="14976"/>
                        <a:pt x="10494" y="15552"/>
                      </a:cubicBezTo>
                      <a:lnTo>
                        <a:pt x="10630" y="14400"/>
                      </a:lnTo>
                      <a:cubicBezTo>
                        <a:pt x="10668" y="14688"/>
                        <a:pt x="10660" y="15264"/>
                        <a:pt x="10619" y="15264"/>
                      </a:cubicBezTo>
                      <a:lnTo>
                        <a:pt x="10828" y="14976"/>
                      </a:lnTo>
                      <a:lnTo>
                        <a:pt x="10826" y="14976"/>
                      </a:lnTo>
                      <a:cubicBezTo>
                        <a:pt x="10856" y="14400"/>
                        <a:pt x="10922" y="13536"/>
                        <a:pt x="10955" y="12960"/>
                      </a:cubicBezTo>
                      <a:cubicBezTo>
                        <a:pt x="11006" y="13536"/>
                        <a:pt x="10929" y="13536"/>
                        <a:pt x="10942" y="14112"/>
                      </a:cubicBezTo>
                      <a:lnTo>
                        <a:pt x="11056" y="12960"/>
                      </a:lnTo>
                      <a:cubicBezTo>
                        <a:pt x="11103" y="14112"/>
                        <a:pt x="11009" y="14976"/>
                        <a:pt x="10929" y="14976"/>
                      </a:cubicBezTo>
                      <a:cubicBezTo>
                        <a:pt x="11037" y="19008"/>
                        <a:pt x="11024" y="13824"/>
                        <a:pt x="11256" y="16416"/>
                      </a:cubicBezTo>
                      <a:lnTo>
                        <a:pt x="11146" y="16704"/>
                      </a:lnTo>
                      <a:cubicBezTo>
                        <a:pt x="11217" y="19008"/>
                        <a:pt x="11301" y="18144"/>
                        <a:pt x="11424" y="19584"/>
                      </a:cubicBezTo>
                      <a:cubicBezTo>
                        <a:pt x="11394" y="19008"/>
                        <a:pt x="11179" y="16128"/>
                        <a:pt x="11304" y="15264"/>
                      </a:cubicBezTo>
                      <a:cubicBezTo>
                        <a:pt x="11338" y="15552"/>
                        <a:pt x="11385" y="15552"/>
                        <a:pt x="11452" y="14976"/>
                      </a:cubicBezTo>
                      <a:cubicBezTo>
                        <a:pt x="11452" y="16128"/>
                        <a:pt x="11517" y="15840"/>
                        <a:pt x="11601" y="15840"/>
                      </a:cubicBezTo>
                      <a:lnTo>
                        <a:pt x="11594" y="17856"/>
                      </a:lnTo>
                      <a:cubicBezTo>
                        <a:pt x="11683" y="17280"/>
                        <a:pt x="11676" y="16416"/>
                        <a:pt x="11728" y="15552"/>
                      </a:cubicBezTo>
                      <a:cubicBezTo>
                        <a:pt x="11827" y="15552"/>
                        <a:pt x="11848" y="16992"/>
                        <a:pt x="11870" y="18432"/>
                      </a:cubicBezTo>
                      <a:cubicBezTo>
                        <a:pt x="12029" y="18720"/>
                        <a:pt x="11762" y="16128"/>
                        <a:pt x="11950" y="15840"/>
                      </a:cubicBezTo>
                      <a:cubicBezTo>
                        <a:pt x="12081" y="16416"/>
                        <a:pt x="12174" y="15840"/>
                        <a:pt x="12331" y="14688"/>
                      </a:cubicBezTo>
                      <a:cubicBezTo>
                        <a:pt x="12423" y="15264"/>
                        <a:pt x="12316" y="15840"/>
                        <a:pt x="12348" y="16416"/>
                      </a:cubicBezTo>
                      <a:lnTo>
                        <a:pt x="12430" y="14976"/>
                      </a:lnTo>
                      <a:cubicBezTo>
                        <a:pt x="12449" y="14976"/>
                        <a:pt x="12443" y="15264"/>
                        <a:pt x="12441" y="15552"/>
                      </a:cubicBezTo>
                      <a:cubicBezTo>
                        <a:pt x="12510" y="14976"/>
                        <a:pt x="12445" y="13824"/>
                        <a:pt x="12555" y="13248"/>
                      </a:cubicBezTo>
                      <a:cubicBezTo>
                        <a:pt x="12583" y="11232"/>
                        <a:pt x="12777" y="16416"/>
                        <a:pt x="12910" y="14112"/>
                      </a:cubicBezTo>
                      <a:cubicBezTo>
                        <a:pt x="12942" y="14688"/>
                        <a:pt x="12895" y="15264"/>
                        <a:pt x="12904" y="15840"/>
                      </a:cubicBezTo>
                      <a:cubicBezTo>
                        <a:pt x="13089" y="14400"/>
                        <a:pt x="13063" y="14976"/>
                        <a:pt x="13214" y="12960"/>
                      </a:cubicBezTo>
                      <a:lnTo>
                        <a:pt x="13341" y="14112"/>
                      </a:lnTo>
                      <a:cubicBezTo>
                        <a:pt x="13248" y="12672"/>
                        <a:pt x="13369" y="10944"/>
                        <a:pt x="13474" y="9792"/>
                      </a:cubicBezTo>
                      <a:cubicBezTo>
                        <a:pt x="13440" y="8928"/>
                        <a:pt x="13412" y="8352"/>
                        <a:pt x="13393" y="8064"/>
                      </a:cubicBezTo>
                      <a:lnTo>
                        <a:pt x="13561" y="7200"/>
                      </a:lnTo>
                      <a:cubicBezTo>
                        <a:pt x="13582" y="7488"/>
                        <a:pt x="13565" y="8064"/>
                        <a:pt x="13537" y="8928"/>
                      </a:cubicBezTo>
                      <a:lnTo>
                        <a:pt x="13567" y="8352"/>
                      </a:lnTo>
                      <a:cubicBezTo>
                        <a:pt x="13627" y="9216"/>
                        <a:pt x="13597" y="10368"/>
                        <a:pt x="13554" y="11232"/>
                      </a:cubicBezTo>
                      <a:lnTo>
                        <a:pt x="13494" y="10080"/>
                      </a:lnTo>
                      <a:cubicBezTo>
                        <a:pt x="13451" y="11232"/>
                        <a:pt x="13412" y="12384"/>
                        <a:pt x="13421" y="13536"/>
                      </a:cubicBezTo>
                      <a:cubicBezTo>
                        <a:pt x="13431" y="13248"/>
                        <a:pt x="13453" y="13248"/>
                        <a:pt x="13477" y="12960"/>
                      </a:cubicBezTo>
                      <a:cubicBezTo>
                        <a:pt x="13466" y="13248"/>
                        <a:pt x="13459" y="13536"/>
                        <a:pt x="13464" y="13824"/>
                      </a:cubicBezTo>
                      <a:cubicBezTo>
                        <a:pt x="13470" y="14112"/>
                        <a:pt x="13487" y="13536"/>
                        <a:pt x="13515" y="13248"/>
                      </a:cubicBezTo>
                      <a:lnTo>
                        <a:pt x="13552" y="15264"/>
                      </a:lnTo>
                      <a:lnTo>
                        <a:pt x="13563" y="14400"/>
                      </a:lnTo>
                      <a:lnTo>
                        <a:pt x="13782" y="15840"/>
                      </a:lnTo>
                      <a:cubicBezTo>
                        <a:pt x="13942" y="13824"/>
                        <a:pt x="14077" y="10656"/>
                        <a:pt x="14329" y="9792"/>
                      </a:cubicBezTo>
                      <a:cubicBezTo>
                        <a:pt x="14267" y="11520"/>
                        <a:pt x="14316" y="12384"/>
                        <a:pt x="14312" y="14112"/>
                      </a:cubicBezTo>
                      <a:cubicBezTo>
                        <a:pt x="14243" y="12384"/>
                        <a:pt x="14118" y="14976"/>
                        <a:pt x="13989" y="14688"/>
                      </a:cubicBezTo>
                      <a:cubicBezTo>
                        <a:pt x="14056" y="14688"/>
                        <a:pt x="14041" y="15552"/>
                        <a:pt x="14024" y="15840"/>
                      </a:cubicBezTo>
                      <a:lnTo>
                        <a:pt x="14256" y="14400"/>
                      </a:lnTo>
                      <a:cubicBezTo>
                        <a:pt x="14250" y="15840"/>
                        <a:pt x="14306" y="15264"/>
                        <a:pt x="14366" y="16128"/>
                      </a:cubicBezTo>
                      <a:cubicBezTo>
                        <a:pt x="14319" y="12960"/>
                        <a:pt x="14538" y="14112"/>
                        <a:pt x="14633" y="13248"/>
                      </a:cubicBezTo>
                      <a:cubicBezTo>
                        <a:pt x="14637" y="14112"/>
                        <a:pt x="14616" y="15264"/>
                        <a:pt x="14499" y="14976"/>
                      </a:cubicBezTo>
                      <a:cubicBezTo>
                        <a:pt x="14627" y="17280"/>
                        <a:pt x="14665" y="11520"/>
                        <a:pt x="14790" y="13536"/>
                      </a:cubicBezTo>
                      <a:cubicBezTo>
                        <a:pt x="14760" y="13536"/>
                        <a:pt x="14745" y="13248"/>
                        <a:pt x="14734" y="13824"/>
                      </a:cubicBezTo>
                      <a:cubicBezTo>
                        <a:pt x="14801" y="12960"/>
                        <a:pt x="14960" y="13824"/>
                        <a:pt x="14924" y="14688"/>
                      </a:cubicBezTo>
                      <a:lnTo>
                        <a:pt x="14896" y="14688"/>
                      </a:lnTo>
                      <a:cubicBezTo>
                        <a:pt x="15081" y="14976"/>
                        <a:pt x="15462" y="14688"/>
                        <a:pt x="15490" y="12384"/>
                      </a:cubicBezTo>
                      <a:cubicBezTo>
                        <a:pt x="15492" y="12672"/>
                        <a:pt x="15466" y="15264"/>
                        <a:pt x="15456" y="15840"/>
                      </a:cubicBezTo>
                      <a:lnTo>
                        <a:pt x="15787" y="7488"/>
                      </a:lnTo>
                      <a:cubicBezTo>
                        <a:pt x="15759" y="9792"/>
                        <a:pt x="15871" y="14688"/>
                        <a:pt x="15716" y="15840"/>
                      </a:cubicBezTo>
                      <a:cubicBezTo>
                        <a:pt x="15761" y="16128"/>
                        <a:pt x="15815" y="16704"/>
                        <a:pt x="15910" y="15840"/>
                      </a:cubicBezTo>
                      <a:cubicBezTo>
                        <a:pt x="15880" y="15552"/>
                        <a:pt x="15835" y="12672"/>
                        <a:pt x="15876" y="12672"/>
                      </a:cubicBezTo>
                      <a:cubicBezTo>
                        <a:pt x="15990" y="14976"/>
                        <a:pt x="15955" y="13824"/>
                        <a:pt x="16095" y="15840"/>
                      </a:cubicBezTo>
                      <a:cubicBezTo>
                        <a:pt x="16048" y="15552"/>
                        <a:pt x="16100" y="12096"/>
                        <a:pt x="16171" y="12384"/>
                      </a:cubicBezTo>
                      <a:cubicBezTo>
                        <a:pt x="16160" y="12672"/>
                        <a:pt x="16177" y="15552"/>
                        <a:pt x="16151" y="15840"/>
                      </a:cubicBezTo>
                      <a:lnTo>
                        <a:pt x="16330" y="12672"/>
                      </a:lnTo>
                      <a:cubicBezTo>
                        <a:pt x="16285" y="13248"/>
                        <a:pt x="16321" y="15552"/>
                        <a:pt x="16362" y="16416"/>
                      </a:cubicBezTo>
                      <a:cubicBezTo>
                        <a:pt x="16343" y="15840"/>
                        <a:pt x="16515" y="16416"/>
                        <a:pt x="16563" y="16128"/>
                      </a:cubicBezTo>
                      <a:lnTo>
                        <a:pt x="16487" y="15552"/>
                      </a:lnTo>
                      <a:cubicBezTo>
                        <a:pt x="16690" y="16128"/>
                        <a:pt x="16687" y="10944"/>
                        <a:pt x="16888" y="11232"/>
                      </a:cubicBezTo>
                      <a:cubicBezTo>
                        <a:pt x="16864" y="11808"/>
                        <a:pt x="16827" y="15264"/>
                        <a:pt x="16929" y="15840"/>
                      </a:cubicBezTo>
                      <a:cubicBezTo>
                        <a:pt x="16976" y="14112"/>
                        <a:pt x="17135" y="7776"/>
                        <a:pt x="17312" y="6336"/>
                      </a:cubicBezTo>
                      <a:lnTo>
                        <a:pt x="17346" y="7488"/>
                      </a:lnTo>
                      <a:lnTo>
                        <a:pt x="17482" y="6336"/>
                      </a:lnTo>
                      <a:cubicBezTo>
                        <a:pt x="17398" y="8928"/>
                        <a:pt x="17161" y="14112"/>
                        <a:pt x="17030" y="16128"/>
                      </a:cubicBezTo>
                      <a:cubicBezTo>
                        <a:pt x="17105" y="16992"/>
                        <a:pt x="17051" y="17280"/>
                        <a:pt x="17166" y="17280"/>
                      </a:cubicBezTo>
                      <a:cubicBezTo>
                        <a:pt x="17204" y="18144"/>
                        <a:pt x="17103" y="18720"/>
                        <a:pt x="17071" y="18720"/>
                      </a:cubicBezTo>
                      <a:lnTo>
                        <a:pt x="17334" y="19296"/>
                      </a:lnTo>
                      <a:cubicBezTo>
                        <a:pt x="17321" y="17280"/>
                        <a:pt x="17534" y="17280"/>
                        <a:pt x="17525" y="15840"/>
                      </a:cubicBezTo>
                      <a:lnTo>
                        <a:pt x="17239" y="17568"/>
                      </a:lnTo>
                      <a:cubicBezTo>
                        <a:pt x="17228" y="15840"/>
                        <a:pt x="17405" y="12096"/>
                        <a:pt x="17590" y="12672"/>
                      </a:cubicBezTo>
                      <a:cubicBezTo>
                        <a:pt x="17637" y="13248"/>
                        <a:pt x="17555" y="16128"/>
                        <a:pt x="17560" y="16704"/>
                      </a:cubicBezTo>
                      <a:cubicBezTo>
                        <a:pt x="17583" y="16128"/>
                        <a:pt x="17736" y="15552"/>
                        <a:pt x="17753" y="15840"/>
                      </a:cubicBezTo>
                      <a:lnTo>
                        <a:pt x="17674" y="16992"/>
                      </a:lnTo>
                      <a:cubicBezTo>
                        <a:pt x="17777" y="17856"/>
                        <a:pt x="17844" y="14400"/>
                        <a:pt x="17969" y="16416"/>
                      </a:cubicBezTo>
                      <a:cubicBezTo>
                        <a:pt x="18012" y="16416"/>
                        <a:pt x="18096" y="19008"/>
                        <a:pt x="18104" y="17856"/>
                      </a:cubicBezTo>
                      <a:cubicBezTo>
                        <a:pt x="18033" y="15552"/>
                        <a:pt x="18021" y="8640"/>
                        <a:pt x="18068" y="6912"/>
                      </a:cubicBezTo>
                      <a:cubicBezTo>
                        <a:pt x="18083" y="6912"/>
                        <a:pt x="18292" y="8928"/>
                        <a:pt x="18341" y="10080"/>
                      </a:cubicBezTo>
                      <a:cubicBezTo>
                        <a:pt x="18412" y="11808"/>
                        <a:pt x="18236" y="14400"/>
                        <a:pt x="18296" y="15840"/>
                      </a:cubicBezTo>
                      <a:cubicBezTo>
                        <a:pt x="18298" y="15264"/>
                        <a:pt x="18337" y="14688"/>
                        <a:pt x="18354" y="14400"/>
                      </a:cubicBezTo>
                      <a:cubicBezTo>
                        <a:pt x="18400" y="14976"/>
                        <a:pt x="18335" y="16128"/>
                        <a:pt x="18434" y="15840"/>
                      </a:cubicBezTo>
                      <a:cubicBezTo>
                        <a:pt x="18449" y="13824"/>
                        <a:pt x="18634" y="16128"/>
                        <a:pt x="18479" y="14112"/>
                      </a:cubicBezTo>
                      <a:cubicBezTo>
                        <a:pt x="18576" y="13824"/>
                        <a:pt x="18583" y="14688"/>
                        <a:pt x="18695" y="14688"/>
                      </a:cubicBezTo>
                      <a:cubicBezTo>
                        <a:pt x="18658" y="13248"/>
                        <a:pt x="18796" y="10368"/>
                        <a:pt x="18893" y="9792"/>
                      </a:cubicBezTo>
                      <a:cubicBezTo>
                        <a:pt x="18886" y="10080"/>
                        <a:pt x="18908" y="10944"/>
                        <a:pt x="18919" y="11232"/>
                      </a:cubicBezTo>
                      <a:cubicBezTo>
                        <a:pt x="19117" y="11520"/>
                        <a:pt x="19222" y="12384"/>
                        <a:pt x="19405" y="12384"/>
                      </a:cubicBezTo>
                      <a:cubicBezTo>
                        <a:pt x="19422" y="12960"/>
                        <a:pt x="19511" y="13536"/>
                        <a:pt x="19474" y="14400"/>
                      </a:cubicBezTo>
                      <a:cubicBezTo>
                        <a:pt x="19500" y="14112"/>
                        <a:pt x="19524" y="13248"/>
                        <a:pt x="19580" y="13248"/>
                      </a:cubicBezTo>
                      <a:cubicBezTo>
                        <a:pt x="19689" y="14976"/>
                        <a:pt x="19455" y="13536"/>
                        <a:pt x="19539" y="15552"/>
                      </a:cubicBezTo>
                      <a:cubicBezTo>
                        <a:pt x="19545" y="14400"/>
                        <a:pt x="19685" y="14112"/>
                        <a:pt x="19765" y="13248"/>
                      </a:cubicBezTo>
                      <a:cubicBezTo>
                        <a:pt x="19741" y="11520"/>
                        <a:pt x="19580" y="12960"/>
                        <a:pt x="19498" y="13536"/>
                      </a:cubicBezTo>
                      <a:cubicBezTo>
                        <a:pt x="19498" y="11232"/>
                        <a:pt x="19638" y="8640"/>
                        <a:pt x="19829" y="7488"/>
                      </a:cubicBezTo>
                      <a:cubicBezTo>
                        <a:pt x="19982" y="6912"/>
                        <a:pt x="19896" y="9216"/>
                        <a:pt x="19922" y="8928"/>
                      </a:cubicBezTo>
                      <a:cubicBezTo>
                        <a:pt x="20209" y="9216"/>
                        <a:pt x="20168" y="4608"/>
                        <a:pt x="20404" y="6336"/>
                      </a:cubicBezTo>
                      <a:cubicBezTo>
                        <a:pt x="20499" y="8064"/>
                        <a:pt x="20409" y="9504"/>
                        <a:pt x="20430" y="10656"/>
                      </a:cubicBezTo>
                      <a:cubicBezTo>
                        <a:pt x="20305" y="11232"/>
                        <a:pt x="20239" y="9504"/>
                        <a:pt x="20155" y="9504"/>
                      </a:cubicBezTo>
                      <a:lnTo>
                        <a:pt x="20258" y="10368"/>
                      </a:lnTo>
                      <a:cubicBezTo>
                        <a:pt x="20219" y="10944"/>
                        <a:pt x="20135" y="11232"/>
                        <a:pt x="20090" y="10944"/>
                      </a:cubicBezTo>
                      <a:cubicBezTo>
                        <a:pt x="20170" y="12384"/>
                        <a:pt x="20575" y="11232"/>
                        <a:pt x="20796" y="12672"/>
                      </a:cubicBezTo>
                      <a:cubicBezTo>
                        <a:pt x="20835" y="12096"/>
                        <a:pt x="20904" y="11520"/>
                        <a:pt x="20872" y="10944"/>
                      </a:cubicBezTo>
                      <a:lnTo>
                        <a:pt x="20801" y="10944"/>
                      </a:lnTo>
                      <a:cubicBezTo>
                        <a:pt x="20736" y="9792"/>
                        <a:pt x="20934" y="9216"/>
                        <a:pt x="20844" y="8640"/>
                      </a:cubicBezTo>
                      <a:cubicBezTo>
                        <a:pt x="20939" y="7776"/>
                        <a:pt x="21044" y="6336"/>
                        <a:pt x="21175" y="7200"/>
                      </a:cubicBezTo>
                      <a:lnTo>
                        <a:pt x="21201" y="8928"/>
                      </a:lnTo>
                      <a:cubicBezTo>
                        <a:pt x="21197" y="8352"/>
                        <a:pt x="21115" y="8064"/>
                        <a:pt x="21076" y="8352"/>
                      </a:cubicBezTo>
                      <a:cubicBezTo>
                        <a:pt x="21132" y="7776"/>
                        <a:pt x="21279" y="10944"/>
                        <a:pt x="21339" y="8640"/>
                      </a:cubicBezTo>
                      <a:lnTo>
                        <a:pt x="21247" y="7200"/>
                      </a:lnTo>
                      <a:cubicBezTo>
                        <a:pt x="21341" y="6336"/>
                        <a:pt x="21458" y="4608"/>
                        <a:pt x="21576" y="5184"/>
                      </a:cubicBezTo>
                      <a:cubicBezTo>
                        <a:pt x="21522" y="3456"/>
                        <a:pt x="21548" y="5472"/>
                        <a:pt x="21466" y="3168"/>
                      </a:cubicBezTo>
                      <a:cubicBezTo>
                        <a:pt x="21537" y="5760"/>
                        <a:pt x="21165" y="3168"/>
                        <a:pt x="21281" y="5760"/>
                      </a:cubicBezTo>
                      <a:cubicBezTo>
                        <a:pt x="21197" y="3456"/>
                        <a:pt x="21135" y="4896"/>
                        <a:pt x="21023" y="2592"/>
                      </a:cubicBezTo>
                      <a:cubicBezTo>
                        <a:pt x="21025" y="3168"/>
                        <a:pt x="21061" y="3744"/>
                        <a:pt x="20964" y="3456"/>
                      </a:cubicBezTo>
                      <a:cubicBezTo>
                        <a:pt x="20958" y="3744"/>
                        <a:pt x="20949" y="4032"/>
                        <a:pt x="20941" y="4032"/>
                      </a:cubicBezTo>
                      <a:lnTo>
                        <a:pt x="20934" y="4032"/>
                      </a:lnTo>
                      <a:lnTo>
                        <a:pt x="20941" y="4032"/>
                      </a:lnTo>
                      <a:cubicBezTo>
                        <a:pt x="20936" y="4032"/>
                        <a:pt x="20936" y="4320"/>
                        <a:pt x="20943" y="4032"/>
                      </a:cubicBezTo>
                      <a:cubicBezTo>
                        <a:pt x="20967" y="4320"/>
                        <a:pt x="20986" y="4608"/>
                        <a:pt x="20992" y="4896"/>
                      </a:cubicBezTo>
                      <a:cubicBezTo>
                        <a:pt x="20943" y="6336"/>
                        <a:pt x="20788" y="6336"/>
                        <a:pt x="20734" y="6912"/>
                      </a:cubicBezTo>
                      <a:cubicBezTo>
                        <a:pt x="20676" y="6624"/>
                        <a:pt x="20760" y="6336"/>
                        <a:pt x="20728" y="5760"/>
                      </a:cubicBezTo>
                      <a:lnTo>
                        <a:pt x="20648" y="6624"/>
                      </a:lnTo>
                      <a:cubicBezTo>
                        <a:pt x="20641" y="5472"/>
                        <a:pt x="20493" y="4608"/>
                        <a:pt x="20631" y="3744"/>
                      </a:cubicBezTo>
                      <a:lnTo>
                        <a:pt x="20508" y="3744"/>
                      </a:lnTo>
                      <a:cubicBezTo>
                        <a:pt x="20435" y="2880"/>
                        <a:pt x="20333" y="2592"/>
                        <a:pt x="20273" y="3168"/>
                      </a:cubicBezTo>
                      <a:cubicBezTo>
                        <a:pt x="20215" y="2880"/>
                        <a:pt x="20125" y="4608"/>
                        <a:pt x="20176" y="3456"/>
                      </a:cubicBezTo>
                      <a:lnTo>
                        <a:pt x="19982" y="4320"/>
                      </a:lnTo>
                      <a:lnTo>
                        <a:pt x="19980" y="4032"/>
                      </a:lnTo>
                      <a:cubicBezTo>
                        <a:pt x="19789" y="3744"/>
                        <a:pt x="19586" y="6048"/>
                        <a:pt x="19366" y="3744"/>
                      </a:cubicBezTo>
                      <a:cubicBezTo>
                        <a:pt x="19302" y="4032"/>
                        <a:pt x="19237" y="4320"/>
                        <a:pt x="19127" y="4032"/>
                      </a:cubicBezTo>
                      <a:lnTo>
                        <a:pt x="19108" y="2880"/>
                      </a:lnTo>
                      <a:cubicBezTo>
                        <a:pt x="19024" y="3168"/>
                        <a:pt x="18858" y="1728"/>
                        <a:pt x="18824" y="2880"/>
                      </a:cubicBezTo>
                      <a:cubicBezTo>
                        <a:pt x="18733" y="0"/>
                        <a:pt x="18421" y="2016"/>
                        <a:pt x="18277" y="1440"/>
                      </a:cubicBezTo>
                      <a:lnTo>
                        <a:pt x="18270" y="2880"/>
                      </a:lnTo>
                      <a:cubicBezTo>
                        <a:pt x="18171" y="2880"/>
                        <a:pt x="18074" y="3168"/>
                        <a:pt x="17949" y="3744"/>
                      </a:cubicBezTo>
                      <a:lnTo>
                        <a:pt x="17958" y="5184"/>
                      </a:lnTo>
                      <a:cubicBezTo>
                        <a:pt x="17850" y="6048"/>
                        <a:pt x="17682" y="4032"/>
                        <a:pt x="17512" y="4320"/>
                      </a:cubicBezTo>
                      <a:cubicBezTo>
                        <a:pt x="17525" y="3744"/>
                        <a:pt x="17568" y="3744"/>
                        <a:pt x="17598" y="4032"/>
                      </a:cubicBezTo>
                      <a:cubicBezTo>
                        <a:pt x="17396" y="1152"/>
                        <a:pt x="17170" y="6048"/>
                        <a:pt x="16987" y="4032"/>
                      </a:cubicBezTo>
                      <a:cubicBezTo>
                        <a:pt x="16942" y="4320"/>
                        <a:pt x="16907" y="4320"/>
                        <a:pt x="16877" y="4032"/>
                      </a:cubicBezTo>
                      <a:cubicBezTo>
                        <a:pt x="16881" y="4032"/>
                        <a:pt x="16883" y="4032"/>
                        <a:pt x="16888" y="3744"/>
                      </a:cubicBezTo>
                      <a:lnTo>
                        <a:pt x="16868" y="3744"/>
                      </a:lnTo>
                      <a:lnTo>
                        <a:pt x="16806" y="3168"/>
                      </a:lnTo>
                      <a:cubicBezTo>
                        <a:pt x="16823" y="3456"/>
                        <a:pt x="16843" y="3744"/>
                        <a:pt x="16858" y="3744"/>
                      </a:cubicBezTo>
                      <a:cubicBezTo>
                        <a:pt x="16823" y="3744"/>
                        <a:pt x="16769" y="4032"/>
                        <a:pt x="16718" y="4320"/>
                      </a:cubicBezTo>
                      <a:lnTo>
                        <a:pt x="16694" y="2880"/>
                      </a:lnTo>
                      <a:lnTo>
                        <a:pt x="16683" y="2880"/>
                      </a:lnTo>
                      <a:cubicBezTo>
                        <a:pt x="16631" y="2304"/>
                        <a:pt x="16642" y="3456"/>
                        <a:pt x="16668" y="4608"/>
                      </a:cubicBezTo>
                      <a:cubicBezTo>
                        <a:pt x="16642" y="4896"/>
                        <a:pt x="16619" y="5184"/>
                        <a:pt x="16599" y="5472"/>
                      </a:cubicBezTo>
                      <a:cubicBezTo>
                        <a:pt x="16558" y="3168"/>
                        <a:pt x="16461" y="6336"/>
                        <a:pt x="16405" y="3744"/>
                      </a:cubicBezTo>
                      <a:cubicBezTo>
                        <a:pt x="16369" y="4896"/>
                        <a:pt x="16140" y="4608"/>
                        <a:pt x="16112" y="7200"/>
                      </a:cubicBezTo>
                      <a:cubicBezTo>
                        <a:pt x="16110" y="6624"/>
                        <a:pt x="16095" y="6624"/>
                        <a:pt x="16123" y="6624"/>
                      </a:cubicBezTo>
                      <a:cubicBezTo>
                        <a:pt x="16065" y="6336"/>
                        <a:pt x="16007" y="6048"/>
                        <a:pt x="15955" y="6624"/>
                      </a:cubicBezTo>
                      <a:lnTo>
                        <a:pt x="15929" y="4896"/>
                      </a:lnTo>
                      <a:lnTo>
                        <a:pt x="15802" y="7200"/>
                      </a:lnTo>
                      <a:cubicBezTo>
                        <a:pt x="15725" y="6048"/>
                        <a:pt x="15693" y="5472"/>
                        <a:pt x="15770" y="4032"/>
                      </a:cubicBezTo>
                      <a:cubicBezTo>
                        <a:pt x="15583" y="6048"/>
                        <a:pt x="15617" y="4896"/>
                        <a:pt x="15460" y="6912"/>
                      </a:cubicBezTo>
                      <a:lnTo>
                        <a:pt x="15469" y="5760"/>
                      </a:lnTo>
                      <a:cubicBezTo>
                        <a:pt x="15410" y="5760"/>
                        <a:pt x="15320" y="7200"/>
                        <a:pt x="15286" y="6336"/>
                      </a:cubicBezTo>
                      <a:cubicBezTo>
                        <a:pt x="15161" y="4032"/>
                        <a:pt x="14661" y="5760"/>
                        <a:pt x="14336" y="3744"/>
                      </a:cubicBezTo>
                      <a:cubicBezTo>
                        <a:pt x="14398" y="7200"/>
                        <a:pt x="14185" y="2016"/>
                        <a:pt x="14172" y="4896"/>
                      </a:cubicBezTo>
                      <a:cubicBezTo>
                        <a:pt x="14153" y="4032"/>
                        <a:pt x="14108" y="3456"/>
                        <a:pt x="14159" y="2880"/>
                      </a:cubicBezTo>
                      <a:cubicBezTo>
                        <a:pt x="13993" y="3456"/>
                        <a:pt x="13912" y="1440"/>
                        <a:pt x="13797" y="3744"/>
                      </a:cubicBezTo>
                      <a:cubicBezTo>
                        <a:pt x="13778" y="2880"/>
                        <a:pt x="13832" y="2592"/>
                        <a:pt x="13815" y="2016"/>
                      </a:cubicBezTo>
                      <a:cubicBezTo>
                        <a:pt x="13802" y="2016"/>
                        <a:pt x="13763" y="2592"/>
                        <a:pt x="13746" y="2304"/>
                      </a:cubicBezTo>
                      <a:cubicBezTo>
                        <a:pt x="13729" y="1728"/>
                        <a:pt x="13769" y="1440"/>
                        <a:pt x="13795" y="1152"/>
                      </a:cubicBezTo>
                      <a:cubicBezTo>
                        <a:pt x="13627" y="1152"/>
                        <a:pt x="13610" y="3744"/>
                        <a:pt x="13597" y="6048"/>
                      </a:cubicBezTo>
                      <a:cubicBezTo>
                        <a:pt x="13511" y="4896"/>
                        <a:pt x="13468" y="5184"/>
                        <a:pt x="13405" y="6624"/>
                      </a:cubicBezTo>
                      <a:cubicBezTo>
                        <a:pt x="13377" y="5760"/>
                        <a:pt x="13326" y="4896"/>
                        <a:pt x="13431" y="4896"/>
                      </a:cubicBezTo>
                      <a:cubicBezTo>
                        <a:pt x="13373" y="4608"/>
                        <a:pt x="13070" y="3456"/>
                        <a:pt x="13065" y="5472"/>
                      </a:cubicBezTo>
                      <a:cubicBezTo>
                        <a:pt x="13046" y="4896"/>
                        <a:pt x="12981" y="5184"/>
                        <a:pt x="12966" y="5472"/>
                      </a:cubicBezTo>
                      <a:cubicBezTo>
                        <a:pt x="12833" y="5184"/>
                        <a:pt x="12822" y="5184"/>
                        <a:pt x="12690" y="5184"/>
                      </a:cubicBezTo>
                      <a:lnTo>
                        <a:pt x="12727" y="5472"/>
                      </a:lnTo>
                      <a:cubicBezTo>
                        <a:pt x="12675" y="7776"/>
                        <a:pt x="12619" y="6048"/>
                        <a:pt x="12514" y="6336"/>
                      </a:cubicBezTo>
                      <a:lnTo>
                        <a:pt x="12516" y="6048"/>
                      </a:lnTo>
                      <a:cubicBezTo>
                        <a:pt x="12275" y="4320"/>
                        <a:pt x="12413" y="6912"/>
                        <a:pt x="12176" y="4896"/>
                      </a:cubicBezTo>
                      <a:lnTo>
                        <a:pt x="12189" y="6336"/>
                      </a:lnTo>
                      <a:cubicBezTo>
                        <a:pt x="12165" y="9216"/>
                        <a:pt x="11978" y="4320"/>
                        <a:pt x="11840" y="5472"/>
                      </a:cubicBezTo>
                      <a:lnTo>
                        <a:pt x="11889" y="6336"/>
                      </a:lnTo>
                      <a:cubicBezTo>
                        <a:pt x="11814" y="7488"/>
                        <a:pt x="11678" y="2304"/>
                        <a:pt x="11603" y="1728"/>
                      </a:cubicBezTo>
                      <a:cubicBezTo>
                        <a:pt x="11586" y="1440"/>
                        <a:pt x="11629" y="1440"/>
                        <a:pt x="11652" y="1152"/>
                      </a:cubicBezTo>
                      <a:cubicBezTo>
                        <a:pt x="11454" y="-288"/>
                        <a:pt x="11627" y="2880"/>
                        <a:pt x="11478" y="3456"/>
                      </a:cubicBezTo>
                      <a:cubicBezTo>
                        <a:pt x="11450" y="2304"/>
                        <a:pt x="11513" y="864"/>
                        <a:pt x="11413" y="576"/>
                      </a:cubicBezTo>
                      <a:cubicBezTo>
                        <a:pt x="11364" y="0"/>
                        <a:pt x="11125" y="3744"/>
                        <a:pt x="10989" y="1728"/>
                      </a:cubicBezTo>
                      <a:cubicBezTo>
                        <a:pt x="11019" y="2592"/>
                        <a:pt x="11049" y="3456"/>
                        <a:pt x="10981" y="4032"/>
                      </a:cubicBezTo>
                      <a:cubicBezTo>
                        <a:pt x="10875" y="4032"/>
                        <a:pt x="10696" y="864"/>
                        <a:pt x="10602" y="3456"/>
                      </a:cubicBezTo>
                      <a:cubicBezTo>
                        <a:pt x="10589" y="3168"/>
                        <a:pt x="10582" y="2880"/>
                        <a:pt x="10582" y="2592"/>
                      </a:cubicBezTo>
                      <a:cubicBezTo>
                        <a:pt x="10503" y="3456"/>
                        <a:pt x="10322" y="3744"/>
                        <a:pt x="10272" y="4896"/>
                      </a:cubicBezTo>
                      <a:cubicBezTo>
                        <a:pt x="10199" y="288"/>
                        <a:pt x="9772" y="7200"/>
                        <a:pt x="9775" y="2592"/>
                      </a:cubicBezTo>
                      <a:lnTo>
                        <a:pt x="9527" y="2880"/>
                      </a:lnTo>
                      <a:lnTo>
                        <a:pt x="9533" y="2304"/>
                      </a:lnTo>
                      <a:cubicBezTo>
                        <a:pt x="9376" y="2016"/>
                        <a:pt x="9320" y="3168"/>
                        <a:pt x="9264" y="4320"/>
                      </a:cubicBezTo>
                      <a:cubicBezTo>
                        <a:pt x="9228" y="3744"/>
                        <a:pt x="9256" y="3456"/>
                        <a:pt x="9258" y="3168"/>
                      </a:cubicBezTo>
                      <a:cubicBezTo>
                        <a:pt x="9027" y="2304"/>
                        <a:pt x="9004" y="2304"/>
                        <a:pt x="8810" y="4608"/>
                      </a:cubicBezTo>
                      <a:lnTo>
                        <a:pt x="8790" y="3168"/>
                      </a:lnTo>
                      <a:cubicBezTo>
                        <a:pt x="8737" y="4032"/>
                        <a:pt x="8457" y="864"/>
                        <a:pt x="8231" y="2304"/>
                      </a:cubicBezTo>
                      <a:cubicBezTo>
                        <a:pt x="8233" y="2304"/>
                        <a:pt x="8237" y="2016"/>
                        <a:pt x="8254" y="1728"/>
                      </a:cubicBezTo>
                      <a:cubicBezTo>
                        <a:pt x="8000" y="3456"/>
                        <a:pt x="7645" y="-2016"/>
                        <a:pt x="7552" y="2880"/>
                      </a:cubicBezTo>
                      <a:lnTo>
                        <a:pt x="7382" y="4032"/>
                      </a:lnTo>
                      <a:cubicBezTo>
                        <a:pt x="7600" y="4608"/>
                        <a:pt x="7350" y="6336"/>
                        <a:pt x="7440" y="7200"/>
                      </a:cubicBezTo>
                      <a:cubicBezTo>
                        <a:pt x="7354" y="7488"/>
                        <a:pt x="7218" y="5760"/>
                        <a:pt x="7324" y="5472"/>
                      </a:cubicBezTo>
                      <a:lnTo>
                        <a:pt x="7341" y="5760"/>
                      </a:lnTo>
                      <a:cubicBezTo>
                        <a:pt x="7380" y="2880"/>
                        <a:pt x="7070" y="4608"/>
                        <a:pt x="7076" y="2592"/>
                      </a:cubicBezTo>
                      <a:cubicBezTo>
                        <a:pt x="6648" y="2880"/>
                        <a:pt x="6230" y="1152"/>
                        <a:pt x="5829" y="864"/>
                      </a:cubicBezTo>
                      <a:lnTo>
                        <a:pt x="5877" y="3168"/>
                      </a:lnTo>
                      <a:lnTo>
                        <a:pt x="5737" y="2880"/>
                      </a:lnTo>
                      <a:cubicBezTo>
                        <a:pt x="5700" y="2304"/>
                        <a:pt x="5687" y="1152"/>
                        <a:pt x="5786" y="1440"/>
                      </a:cubicBezTo>
                      <a:cubicBezTo>
                        <a:pt x="5735" y="288"/>
                        <a:pt x="5618" y="2304"/>
                        <a:pt x="5616" y="2880"/>
                      </a:cubicBezTo>
                      <a:cubicBezTo>
                        <a:pt x="5420" y="2016"/>
                        <a:pt x="5694" y="576"/>
                        <a:pt x="5633" y="576"/>
                      </a:cubicBezTo>
                      <a:lnTo>
                        <a:pt x="5569" y="576"/>
                      </a:lnTo>
                      <a:cubicBezTo>
                        <a:pt x="5504" y="1440"/>
                        <a:pt x="5498" y="2304"/>
                        <a:pt x="5377" y="2304"/>
                      </a:cubicBezTo>
                      <a:cubicBezTo>
                        <a:pt x="5302" y="1728"/>
                        <a:pt x="5338" y="864"/>
                        <a:pt x="5308" y="864"/>
                      </a:cubicBezTo>
                      <a:cubicBezTo>
                        <a:pt x="5310" y="864"/>
                        <a:pt x="5300" y="576"/>
                        <a:pt x="5263" y="864"/>
                      </a:cubicBezTo>
                      <a:lnTo>
                        <a:pt x="5086" y="576"/>
                      </a:lnTo>
                      <a:lnTo>
                        <a:pt x="5157" y="2304"/>
                      </a:lnTo>
                      <a:cubicBezTo>
                        <a:pt x="5080" y="3168"/>
                        <a:pt x="4992" y="2304"/>
                        <a:pt x="5073" y="4032"/>
                      </a:cubicBezTo>
                      <a:cubicBezTo>
                        <a:pt x="4953" y="1152"/>
                        <a:pt x="4417" y="2880"/>
                        <a:pt x="4343" y="2016"/>
                      </a:cubicBezTo>
                      <a:cubicBezTo>
                        <a:pt x="4234" y="3168"/>
                        <a:pt x="4126" y="3168"/>
                        <a:pt x="3990" y="2880"/>
                      </a:cubicBezTo>
                      <a:cubicBezTo>
                        <a:pt x="4025" y="3456"/>
                        <a:pt x="4044" y="5184"/>
                        <a:pt x="3930" y="4896"/>
                      </a:cubicBezTo>
                      <a:cubicBezTo>
                        <a:pt x="3971" y="1152"/>
                        <a:pt x="3717" y="3168"/>
                        <a:pt x="3624" y="576"/>
                      </a:cubicBezTo>
                      <a:cubicBezTo>
                        <a:pt x="3708" y="2304"/>
                        <a:pt x="3297" y="864"/>
                        <a:pt x="3428" y="3456"/>
                      </a:cubicBezTo>
                      <a:cubicBezTo>
                        <a:pt x="3331" y="3168"/>
                        <a:pt x="3422" y="2016"/>
                        <a:pt x="3348" y="1152"/>
                      </a:cubicBezTo>
                      <a:cubicBezTo>
                        <a:pt x="3120" y="2592"/>
                        <a:pt x="2842" y="288"/>
                        <a:pt x="2560" y="576"/>
                      </a:cubicBezTo>
                      <a:cubicBezTo>
                        <a:pt x="2556" y="1152"/>
                        <a:pt x="2603" y="1728"/>
                        <a:pt x="2543" y="2592"/>
                      </a:cubicBezTo>
                      <a:lnTo>
                        <a:pt x="2392" y="288"/>
                      </a:lnTo>
                      <a:cubicBezTo>
                        <a:pt x="2336" y="576"/>
                        <a:pt x="2341" y="2880"/>
                        <a:pt x="2239" y="1152"/>
                      </a:cubicBezTo>
                      <a:cubicBezTo>
                        <a:pt x="2254" y="1728"/>
                        <a:pt x="2276" y="2304"/>
                        <a:pt x="2237" y="2304"/>
                      </a:cubicBezTo>
                      <a:cubicBezTo>
                        <a:pt x="1682" y="0"/>
                        <a:pt x="1104" y="4320"/>
                        <a:pt x="540" y="0"/>
                      </a:cubicBezTo>
                      <a:cubicBezTo>
                        <a:pt x="616" y="576"/>
                        <a:pt x="566" y="864"/>
                        <a:pt x="508" y="864"/>
                      </a:cubicBezTo>
                      <a:cubicBezTo>
                        <a:pt x="545" y="1152"/>
                        <a:pt x="506" y="2016"/>
                        <a:pt x="514" y="2880"/>
                      </a:cubicBezTo>
                      <a:lnTo>
                        <a:pt x="277" y="864"/>
                      </a:lnTo>
                      <a:cubicBezTo>
                        <a:pt x="234" y="2880"/>
                        <a:pt x="26" y="864"/>
                        <a:pt x="0" y="2880"/>
                      </a:cubicBezTo>
                      <a:lnTo>
                        <a:pt x="75" y="2304"/>
                      </a:lnTo>
                      <a:cubicBezTo>
                        <a:pt x="-24" y="4608"/>
                        <a:pt x="215" y="7200"/>
                        <a:pt x="200" y="10080"/>
                      </a:cubicBezTo>
                      <a:cubicBezTo>
                        <a:pt x="312" y="7488"/>
                        <a:pt x="493" y="13824"/>
                        <a:pt x="676" y="10368"/>
                      </a:cubicBezTo>
                      <a:cubicBezTo>
                        <a:pt x="717" y="10944"/>
                        <a:pt x="641" y="11232"/>
                        <a:pt x="663" y="11808"/>
                      </a:cubicBezTo>
                      <a:cubicBezTo>
                        <a:pt x="708" y="10656"/>
                        <a:pt x="764" y="10368"/>
                        <a:pt x="868" y="10944"/>
                      </a:cubicBezTo>
                      <a:lnTo>
                        <a:pt x="857" y="11232"/>
                      </a:lnTo>
                      <a:cubicBezTo>
                        <a:pt x="1148" y="10944"/>
                        <a:pt x="1272" y="12096"/>
                        <a:pt x="1600" y="12960"/>
                      </a:cubicBezTo>
                      <a:lnTo>
                        <a:pt x="1574" y="11520"/>
                      </a:lnTo>
                      <a:cubicBezTo>
                        <a:pt x="1645" y="11808"/>
                        <a:pt x="1660" y="12096"/>
                        <a:pt x="1692" y="12384"/>
                      </a:cubicBezTo>
                      <a:cubicBezTo>
                        <a:pt x="1774" y="10368"/>
                        <a:pt x="1496" y="12384"/>
                        <a:pt x="1570" y="10080"/>
                      </a:cubicBezTo>
                      <a:cubicBezTo>
                        <a:pt x="1662" y="12960"/>
                        <a:pt x="2065" y="10080"/>
                        <a:pt x="2127" y="13248"/>
                      </a:cubicBezTo>
                      <a:cubicBezTo>
                        <a:pt x="2235" y="13536"/>
                        <a:pt x="2095" y="11808"/>
                        <a:pt x="2203" y="11808"/>
                      </a:cubicBezTo>
                      <a:lnTo>
                        <a:pt x="2233" y="12672"/>
                      </a:lnTo>
                      <a:lnTo>
                        <a:pt x="2259" y="11520"/>
                      </a:lnTo>
                      <a:cubicBezTo>
                        <a:pt x="2330" y="11808"/>
                        <a:pt x="2366" y="12960"/>
                        <a:pt x="2369" y="13536"/>
                      </a:cubicBezTo>
                      <a:cubicBezTo>
                        <a:pt x="2351" y="13536"/>
                        <a:pt x="2319" y="13824"/>
                        <a:pt x="2302" y="13824"/>
                      </a:cubicBezTo>
                      <a:cubicBezTo>
                        <a:pt x="2392" y="14976"/>
                        <a:pt x="2560" y="13536"/>
                        <a:pt x="2593" y="13824"/>
                      </a:cubicBezTo>
                      <a:lnTo>
                        <a:pt x="2487" y="13248"/>
                      </a:lnTo>
                      <a:cubicBezTo>
                        <a:pt x="2782" y="12384"/>
                        <a:pt x="3142" y="13824"/>
                        <a:pt x="3428" y="12096"/>
                      </a:cubicBezTo>
                      <a:lnTo>
                        <a:pt x="3407" y="11232"/>
                      </a:lnTo>
                      <a:cubicBezTo>
                        <a:pt x="3624" y="10080"/>
                        <a:pt x="3581" y="12096"/>
                        <a:pt x="3818" y="11520"/>
                      </a:cubicBezTo>
                      <a:lnTo>
                        <a:pt x="3809" y="11808"/>
                      </a:lnTo>
                      <a:cubicBezTo>
                        <a:pt x="3859" y="10944"/>
                        <a:pt x="3921" y="10656"/>
                        <a:pt x="3988" y="10944"/>
                      </a:cubicBezTo>
                      <a:cubicBezTo>
                        <a:pt x="3928" y="11520"/>
                        <a:pt x="4100" y="12384"/>
                        <a:pt x="4023" y="13248"/>
                      </a:cubicBezTo>
                      <a:cubicBezTo>
                        <a:pt x="4257" y="11808"/>
                        <a:pt x="4139" y="12096"/>
                        <a:pt x="4294" y="9792"/>
                      </a:cubicBezTo>
                      <a:lnTo>
                        <a:pt x="4330" y="10944"/>
                      </a:lnTo>
                      <a:cubicBezTo>
                        <a:pt x="4382" y="9792"/>
                        <a:pt x="4386" y="9504"/>
                        <a:pt x="4507" y="9216"/>
                      </a:cubicBezTo>
                      <a:cubicBezTo>
                        <a:pt x="4408" y="10080"/>
                        <a:pt x="4582" y="10656"/>
                        <a:pt x="4473" y="12096"/>
                      </a:cubicBezTo>
                      <a:cubicBezTo>
                        <a:pt x="4725" y="14400"/>
                        <a:pt x="4845" y="9792"/>
                        <a:pt x="4959" y="13248"/>
                      </a:cubicBezTo>
                      <a:cubicBezTo>
                        <a:pt x="5076" y="10080"/>
                        <a:pt x="4744" y="11520"/>
                        <a:pt x="4809" y="10944"/>
                      </a:cubicBezTo>
                      <a:cubicBezTo>
                        <a:pt x="4755" y="9792"/>
                        <a:pt x="4903" y="8640"/>
                        <a:pt x="4981" y="8928"/>
                      </a:cubicBezTo>
                      <a:cubicBezTo>
                        <a:pt x="5061" y="8928"/>
                        <a:pt x="5116" y="12672"/>
                        <a:pt x="5319" y="12672"/>
                      </a:cubicBezTo>
                      <a:cubicBezTo>
                        <a:pt x="5297" y="12672"/>
                        <a:pt x="5297" y="12960"/>
                        <a:pt x="5276" y="12960"/>
                      </a:cubicBezTo>
                      <a:cubicBezTo>
                        <a:pt x="5351" y="13824"/>
                        <a:pt x="5424" y="11808"/>
                        <a:pt x="5517" y="13248"/>
                      </a:cubicBezTo>
                      <a:cubicBezTo>
                        <a:pt x="5569" y="11520"/>
                        <a:pt x="5636" y="13248"/>
                        <a:pt x="5651" y="10944"/>
                      </a:cubicBezTo>
                      <a:lnTo>
                        <a:pt x="5468" y="11520"/>
                      </a:lnTo>
                      <a:cubicBezTo>
                        <a:pt x="5571" y="10944"/>
                        <a:pt x="5670" y="8352"/>
                        <a:pt x="5842" y="9504"/>
                      </a:cubicBezTo>
                      <a:cubicBezTo>
                        <a:pt x="5829" y="10080"/>
                        <a:pt x="5778" y="10656"/>
                        <a:pt x="5741" y="10944"/>
                      </a:cubicBezTo>
                      <a:cubicBezTo>
                        <a:pt x="5793" y="11808"/>
                        <a:pt x="5838" y="10656"/>
                        <a:pt x="5892" y="11232"/>
                      </a:cubicBezTo>
                      <a:cubicBezTo>
                        <a:pt x="5877" y="13536"/>
                        <a:pt x="5668" y="11808"/>
                        <a:pt x="5556" y="13536"/>
                      </a:cubicBezTo>
                      <a:cubicBezTo>
                        <a:pt x="5610" y="14400"/>
                        <a:pt x="5767" y="11808"/>
                        <a:pt x="5711" y="14400"/>
                      </a:cubicBezTo>
                      <a:cubicBezTo>
                        <a:pt x="5791" y="11232"/>
                        <a:pt x="5909" y="14688"/>
                        <a:pt x="6045" y="12384"/>
                      </a:cubicBezTo>
                      <a:lnTo>
                        <a:pt x="6036" y="13824"/>
                      </a:lnTo>
                      <a:cubicBezTo>
                        <a:pt x="6058" y="13536"/>
                        <a:pt x="6103" y="12960"/>
                        <a:pt x="6142" y="12960"/>
                      </a:cubicBezTo>
                      <a:lnTo>
                        <a:pt x="6071" y="14688"/>
                      </a:lnTo>
                      <a:cubicBezTo>
                        <a:pt x="6180" y="13248"/>
                        <a:pt x="6282" y="16128"/>
                        <a:pt x="6387" y="15264"/>
                      </a:cubicBezTo>
                      <a:cubicBezTo>
                        <a:pt x="6167" y="15264"/>
                        <a:pt x="6338" y="13536"/>
                        <a:pt x="6245" y="12672"/>
                      </a:cubicBezTo>
                      <a:cubicBezTo>
                        <a:pt x="6518" y="10944"/>
                        <a:pt x="6402" y="16416"/>
                        <a:pt x="6708" y="15840"/>
                      </a:cubicBezTo>
                      <a:cubicBezTo>
                        <a:pt x="6667" y="15840"/>
                        <a:pt x="6553" y="14688"/>
                        <a:pt x="6618" y="14112"/>
                      </a:cubicBezTo>
                      <a:cubicBezTo>
                        <a:pt x="6676" y="14400"/>
                        <a:pt x="6751" y="14976"/>
                        <a:pt x="6788" y="15840"/>
                      </a:cubicBezTo>
                      <a:cubicBezTo>
                        <a:pt x="6990" y="15552"/>
                        <a:pt x="6757" y="14400"/>
                        <a:pt x="6844" y="13536"/>
                      </a:cubicBezTo>
                      <a:cubicBezTo>
                        <a:pt x="6913" y="15264"/>
                        <a:pt x="6943" y="12960"/>
                        <a:pt x="7031" y="12384"/>
                      </a:cubicBezTo>
                      <a:lnTo>
                        <a:pt x="7031" y="13824"/>
                      </a:lnTo>
                      <a:cubicBezTo>
                        <a:pt x="7264" y="14688"/>
                        <a:pt x="7093" y="10944"/>
                        <a:pt x="7300" y="12096"/>
                      </a:cubicBezTo>
                      <a:lnTo>
                        <a:pt x="7214" y="13824"/>
                      </a:lnTo>
                      <a:lnTo>
                        <a:pt x="7322" y="13536"/>
                      </a:lnTo>
                      <a:lnTo>
                        <a:pt x="7298" y="14976"/>
                      </a:lnTo>
                      <a:cubicBezTo>
                        <a:pt x="7416" y="13824"/>
                        <a:pt x="7453" y="14112"/>
                        <a:pt x="7569" y="14688"/>
                      </a:cubicBezTo>
                      <a:cubicBezTo>
                        <a:pt x="7541" y="13536"/>
                        <a:pt x="7584" y="12096"/>
                        <a:pt x="7686" y="12096"/>
                      </a:cubicBezTo>
                      <a:cubicBezTo>
                        <a:pt x="7757" y="12960"/>
                        <a:pt x="7647" y="13536"/>
                        <a:pt x="7793" y="13248"/>
                      </a:cubicBezTo>
                      <a:cubicBezTo>
                        <a:pt x="7759" y="14112"/>
                        <a:pt x="7724" y="15264"/>
                        <a:pt x="7660" y="13824"/>
                      </a:cubicBezTo>
                      <a:cubicBezTo>
                        <a:pt x="7653" y="14400"/>
                        <a:pt x="7628" y="14688"/>
                        <a:pt x="7621" y="15264"/>
                      </a:cubicBezTo>
                      <a:cubicBezTo>
                        <a:pt x="7696" y="16128"/>
                        <a:pt x="7811" y="15552"/>
                        <a:pt x="7862" y="15552"/>
                      </a:cubicBezTo>
                      <a:cubicBezTo>
                        <a:pt x="7843" y="15552"/>
                        <a:pt x="7819" y="15264"/>
                        <a:pt x="7806" y="15264"/>
                      </a:cubicBezTo>
                      <a:lnTo>
                        <a:pt x="8017" y="13248"/>
                      </a:lnTo>
                      <a:cubicBezTo>
                        <a:pt x="8050" y="13824"/>
                        <a:pt x="8024" y="14112"/>
                        <a:pt x="7998" y="14688"/>
                      </a:cubicBezTo>
                      <a:cubicBezTo>
                        <a:pt x="8039" y="14400"/>
                        <a:pt x="8069" y="13824"/>
                        <a:pt x="8131" y="13824"/>
                      </a:cubicBezTo>
                      <a:cubicBezTo>
                        <a:pt x="8116" y="14976"/>
                        <a:pt x="8119" y="16128"/>
                        <a:pt x="8030" y="16704"/>
                      </a:cubicBezTo>
                      <a:lnTo>
                        <a:pt x="8231" y="15264"/>
                      </a:lnTo>
                      <a:cubicBezTo>
                        <a:pt x="8243" y="15840"/>
                        <a:pt x="8334" y="16704"/>
                        <a:pt x="8308" y="17280"/>
                      </a:cubicBezTo>
                      <a:cubicBezTo>
                        <a:pt x="8418" y="17856"/>
                        <a:pt x="8579" y="14976"/>
                        <a:pt x="8728" y="15840"/>
                      </a:cubicBezTo>
                      <a:cubicBezTo>
                        <a:pt x="8734" y="15840"/>
                        <a:pt x="8750" y="15552"/>
                        <a:pt x="8782" y="15264"/>
                      </a:cubicBezTo>
                      <a:cubicBezTo>
                        <a:pt x="8920" y="15840"/>
                        <a:pt x="9042" y="17280"/>
                        <a:pt x="9206" y="15552"/>
                      </a:cubicBezTo>
                      <a:lnTo>
                        <a:pt x="9299" y="17568"/>
                      </a:lnTo>
                      <a:cubicBezTo>
                        <a:pt x="9428" y="17280"/>
                        <a:pt x="9174" y="14976"/>
                        <a:pt x="9387" y="14400"/>
                      </a:cubicBezTo>
                      <a:cubicBezTo>
                        <a:pt x="9538" y="13824"/>
                        <a:pt x="9443" y="16128"/>
                        <a:pt x="9497" y="16704"/>
                      </a:cubicBezTo>
                      <a:cubicBezTo>
                        <a:pt x="9572" y="15840"/>
                        <a:pt x="9704" y="13536"/>
                        <a:pt x="9841" y="15264"/>
                      </a:cubicBezTo>
                      <a:cubicBezTo>
                        <a:pt x="9796" y="15840"/>
                        <a:pt x="9760" y="15264"/>
                        <a:pt x="9716" y="1555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51" name="任意多边形 63"/>
                <p:cNvSpPr/>
                <p:nvPr/>
              </p:nvSpPr>
              <p:spPr>
                <a:xfrm rot="5400000">
                  <a:off x="7777" y="2327305"/>
                  <a:ext cx="12701" cy="12701"/>
                </a:xfrm>
                <a:custGeom>
                  <a:avLst/>
                  <a:gdLst/>
                  <a:ahLst/>
                  <a:cxnLst>
                    <a:cxn ang="0">
                      <a:pos x="wd2" y="hd2"/>
                    </a:cxn>
                    <a:cxn ang="5400000">
                      <a:pos x="wd2" y="hd2"/>
                    </a:cxn>
                    <a:cxn ang="10800000">
                      <a:pos x="wd2" y="hd2"/>
                    </a:cxn>
                    <a:cxn ang="16200000">
                      <a:pos x="wd2" y="hd2"/>
                    </a:cxn>
                  </a:cxnLst>
                  <a:rect l="0" t="0" r="r" b="b"/>
                  <a:pathLst>
                    <a:path w="17130" h="21600" extrusionOk="0">
                      <a:moveTo>
                        <a:pt x="17130" y="21600"/>
                      </a:moveTo>
                      <a:cubicBezTo>
                        <a:pt x="9930" y="14400"/>
                        <a:pt x="8130" y="7200"/>
                        <a:pt x="6330" y="0"/>
                      </a:cubicBezTo>
                      <a:cubicBezTo>
                        <a:pt x="-2670" y="7200"/>
                        <a:pt x="-4470" y="14400"/>
                        <a:pt x="1713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52" name="任意多边形 64"/>
                <p:cNvSpPr/>
                <p:nvPr/>
              </p:nvSpPr>
              <p:spPr>
                <a:xfrm rot="5400000">
                  <a:off x="4261" y="151786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960" y="0"/>
                      </a:lnTo>
                      <a:cubicBezTo>
                        <a:pt x="4320" y="21600"/>
                        <a:pt x="4320" y="21600"/>
                        <a:pt x="0" y="21600"/>
                      </a:cubicBez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53" name="任意多边形 65"/>
                <p:cNvSpPr/>
                <p:nvPr/>
              </p:nvSpPr>
              <p:spPr>
                <a:xfrm rot="5400000">
                  <a:off x="3909" y="3172169"/>
                  <a:ext cx="12701" cy="12701"/>
                </a:xfrm>
                <a:custGeom>
                  <a:avLst/>
                  <a:gdLst/>
                  <a:ahLst/>
                  <a:cxnLst>
                    <a:cxn ang="0">
                      <a:pos x="wd2" y="hd2"/>
                    </a:cxn>
                    <a:cxn ang="5400000">
                      <a:pos x="wd2" y="hd2"/>
                    </a:cxn>
                    <a:cxn ang="10800000">
                      <a:pos x="wd2" y="hd2"/>
                    </a:cxn>
                    <a:cxn ang="16200000">
                      <a:pos x="wd2" y="hd2"/>
                    </a:cxn>
                  </a:cxnLst>
                  <a:rect l="0" t="0" r="r" b="b"/>
                  <a:pathLst>
                    <a:path w="20884" h="21600" extrusionOk="0">
                      <a:moveTo>
                        <a:pt x="20884" y="21600"/>
                      </a:moveTo>
                      <a:cubicBezTo>
                        <a:pt x="9684" y="14400"/>
                        <a:pt x="4084" y="7200"/>
                        <a:pt x="84" y="0"/>
                      </a:cubicBezTo>
                      <a:cubicBezTo>
                        <a:pt x="-716" y="7200"/>
                        <a:pt x="4084" y="14400"/>
                        <a:pt x="20884"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54" name="任意多边形 66"/>
                <p:cNvSpPr/>
                <p:nvPr/>
              </p:nvSpPr>
              <p:spPr>
                <a:xfrm rot="5400000">
                  <a:off x="24339" y="3678475"/>
                  <a:ext cx="1545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200"/>
                      </a:lnTo>
                      <a:cubicBezTo>
                        <a:pt x="10286" y="7200"/>
                        <a:pt x="13886" y="14400"/>
                        <a:pt x="19543" y="21600"/>
                      </a:cubicBezTo>
                      <a:cubicBezTo>
                        <a:pt x="19029" y="14400"/>
                        <a:pt x="14914"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55" name="任意多边形 67"/>
                <p:cNvSpPr/>
                <p:nvPr/>
              </p:nvSpPr>
              <p:spPr>
                <a:xfrm rot="5400000">
                  <a:off x="12350" y="3823488"/>
                  <a:ext cx="12701" cy="12701"/>
                </a:xfrm>
                <a:custGeom>
                  <a:avLst/>
                  <a:gdLst/>
                  <a:ahLst/>
                  <a:cxnLst>
                    <a:cxn ang="0">
                      <a:pos x="wd2" y="hd2"/>
                    </a:cxn>
                    <a:cxn ang="5400000">
                      <a:pos x="wd2" y="hd2"/>
                    </a:cxn>
                    <a:cxn ang="10800000">
                      <a:pos x="wd2" y="hd2"/>
                    </a:cxn>
                    <a:cxn ang="16200000">
                      <a:pos x="wd2" y="hd2"/>
                    </a:cxn>
                  </a:cxnLst>
                  <a:rect l="0" t="0" r="r" b="b"/>
                  <a:pathLst>
                    <a:path w="15213" h="21600" extrusionOk="0">
                      <a:moveTo>
                        <a:pt x="6291" y="21600"/>
                      </a:moveTo>
                      <a:cubicBezTo>
                        <a:pt x="9109" y="14400"/>
                        <a:pt x="12396" y="21600"/>
                        <a:pt x="15213" y="14400"/>
                      </a:cubicBezTo>
                      <a:lnTo>
                        <a:pt x="14274" y="0"/>
                      </a:lnTo>
                      <a:cubicBezTo>
                        <a:pt x="2065" y="0"/>
                        <a:pt x="-6387" y="14400"/>
                        <a:pt x="6291"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56" name="任意多边形 68"/>
                <p:cNvSpPr/>
                <p:nvPr/>
              </p:nvSpPr>
              <p:spPr>
                <a:xfrm rot="5400000">
                  <a:off x="13431" y="3711598"/>
                  <a:ext cx="22367" cy="12701"/>
                </a:xfrm>
                <a:custGeom>
                  <a:avLst/>
                  <a:gdLst/>
                  <a:ahLst/>
                  <a:cxnLst>
                    <a:cxn ang="0">
                      <a:pos x="wd2" y="hd2"/>
                    </a:cxn>
                    <a:cxn ang="5400000">
                      <a:pos x="wd2" y="hd2"/>
                    </a:cxn>
                    <a:cxn ang="10800000">
                      <a:pos x="wd2" y="hd2"/>
                    </a:cxn>
                    <a:cxn ang="16200000">
                      <a:pos x="wd2" y="hd2"/>
                    </a:cxn>
                  </a:cxnLst>
                  <a:rect l="0" t="0" r="r" b="b"/>
                  <a:pathLst>
                    <a:path w="20571" h="13988" extrusionOk="0">
                      <a:moveTo>
                        <a:pt x="0" y="5056"/>
                      </a:moveTo>
                      <a:cubicBezTo>
                        <a:pt x="1029" y="17399"/>
                        <a:pt x="10286" y="14313"/>
                        <a:pt x="20571" y="11228"/>
                      </a:cubicBezTo>
                      <a:lnTo>
                        <a:pt x="18514" y="11228"/>
                      </a:lnTo>
                      <a:cubicBezTo>
                        <a:pt x="21600" y="-4201"/>
                        <a:pt x="10629" y="-1115"/>
                        <a:pt x="0" y="5056"/>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57" name="任意多边形 69"/>
                <p:cNvSpPr/>
                <p:nvPr/>
              </p:nvSpPr>
              <p:spPr>
                <a:xfrm rot="5400000">
                  <a:off x="18133" y="3730233"/>
                  <a:ext cx="12701" cy="12701"/>
                </a:xfrm>
                <a:custGeom>
                  <a:avLst/>
                  <a:gdLst/>
                  <a:ahLst/>
                  <a:cxnLst>
                    <a:cxn ang="0">
                      <a:pos x="wd2" y="hd2"/>
                    </a:cxn>
                    <a:cxn ang="5400000">
                      <a:pos x="wd2" y="hd2"/>
                    </a:cxn>
                    <a:cxn ang="10800000">
                      <a:pos x="wd2" y="hd2"/>
                    </a:cxn>
                    <a:cxn ang="16200000">
                      <a:pos x="wd2" y="hd2"/>
                    </a:cxn>
                  </a:cxnLst>
                  <a:rect l="0" t="0" r="r" b="b"/>
                  <a:pathLst>
                    <a:path w="19793" h="9600" extrusionOk="0">
                      <a:moveTo>
                        <a:pt x="0" y="9600"/>
                      </a:moveTo>
                      <a:cubicBezTo>
                        <a:pt x="6968" y="9600"/>
                        <a:pt x="13239" y="9600"/>
                        <a:pt x="19510" y="9600"/>
                      </a:cubicBezTo>
                      <a:cubicBezTo>
                        <a:pt x="21600" y="-12000"/>
                        <a:pt x="11845" y="96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58" name="任意多边形 70"/>
                <p:cNvSpPr/>
                <p:nvPr/>
              </p:nvSpPr>
              <p:spPr>
                <a:xfrm rot="5400000">
                  <a:off x="23125" y="3585541"/>
                  <a:ext cx="17042" cy="12701"/>
                </a:xfrm>
                <a:custGeom>
                  <a:avLst/>
                  <a:gdLst/>
                  <a:ahLst/>
                  <a:cxnLst>
                    <a:cxn ang="0">
                      <a:pos x="wd2" y="hd2"/>
                    </a:cxn>
                    <a:cxn ang="5400000">
                      <a:pos x="wd2" y="hd2"/>
                    </a:cxn>
                    <a:cxn ang="10800000">
                      <a:pos x="wd2" y="hd2"/>
                    </a:cxn>
                    <a:cxn ang="16200000">
                      <a:pos x="wd2" y="hd2"/>
                    </a:cxn>
                  </a:cxnLst>
                  <a:rect l="0" t="0" r="r" b="b"/>
                  <a:pathLst>
                    <a:path w="9163" h="9351" extrusionOk="0">
                      <a:moveTo>
                        <a:pt x="5509" y="8469"/>
                      </a:moveTo>
                      <a:cubicBezTo>
                        <a:pt x="8283" y="10269"/>
                        <a:pt x="7292" y="-531"/>
                        <a:pt x="8878" y="3069"/>
                      </a:cubicBezTo>
                      <a:cubicBezTo>
                        <a:pt x="11850" y="-7731"/>
                        <a:pt x="-9750" y="13869"/>
                        <a:pt x="5509" y="846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59" name="任意多边形 71"/>
                <p:cNvSpPr/>
                <p:nvPr/>
              </p:nvSpPr>
              <p:spPr>
                <a:xfrm rot="5400000">
                  <a:off x="13053" y="370443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800" y="0"/>
                      </a:lnTo>
                      <a:lnTo>
                        <a:pt x="0" y="1728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60" name="任意多边形 72"/>
                <p:cNvSpPr/>
                <p:nvPr/>
              </p:nvSpPr>
              <p:spPr>
                <a:xfrm rot="5400000">
                  <a:off x="9362" y="3633542"/>
                  <a:ext cx="22501" cy="12701"/>
                </a:xfrm>
                <a:custGeom>
                  <a:avLst/>
                  <a:gdLst/>
                  <a:ahLst/>
                  <a:cxnLst>
                    <a:cxn ang="0">
                      <a:pos x="wd2" y="hd2"/>
                    </a:cxn>
                    <a:cxn ang="5400000">
                      <a:pos x="wd2" y="hd2"/>
                    </a:cxn>
                    <a:cxn ang="10800000">
                      <a:pos x="wd2" y="hd2"/>
                    </a:cxn>
                    <a:cxn ang="16200000">
                      <a:pos x="wd2" y="hd2"/>
                    </a:cxn>
                  </a:cxnLst>
                  <a:rect l="0" t="0" r="r" b="b"/>
                  <a:pathLst>
                    <a:path w="21254" h="15514" extrusionOk="0">
                      <a:moveTo>
                        <a:pt x="8" y="8314"/>
                      </a:moveTo>
                      <a:lnTo>
                        <a:pt x="17005" y="15514"/>
                      </a:lnTo>
                      <a:cubicBezTo>
                        <a:pt x="16651" y="8314"/>
                        <a:pt x="18775" y="8314"/>
                        <a:pt x="21254" y="8314"/>
                      </a:cubicBezTo>
                      <a:cubicBezTo>
                        <a:pt x="10985" y="1114"/>
                        <a:pt x="-346" y="-6086"/>
                        <a:pt x="8" y="831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61" name="任意多边形 73"/>
                <p:cNvSpPr/>
                <p:nvPr/>
              </p:nvSpPr>
              <p:spPr>
                <a:xfrm rot="5400000">
                  <a:off x="13351" y="3651900"/>
                  <a:ext cx="14215"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526" y="21600"/>
                        <a:pt x="17053" y="21600"/>
                        <a:pt x="21600" y="0"/>
                      </a:cubicBezTo>
                      <a:cubicBezTo>
                        <a:pt x="17053" y="0"/>
                        <a:pt x="6821" y="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62" name="任意多边形 74"/>
                <p:cNvSpPr/>
                <p:nvPr/>
              </p:nvSpPr>
              <p:spPr>
                <a:xfrm rot="5400000">
                  <a:off x="9035" y="3676621"/>
                  <a:ext cx="17924"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166" y="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63" name="任意多边形 75"/>
                <p:cNvSpPr/>
                <p:nvPr/>
              </p:nvSpPr>
              <p:spPr>
                <a:xfrm rot="5400000">
                  <a:off x="10287" y="3424680"/>
                  <a:ext cx="20343" cy="12701"/>
                </a:xfrm>
                <a:custGeom>
                  <a:avLst/>
                  <a:gdLst/>
                  <a:ahLst/>
                  <a:cxnLst>
                    <a:cxn ang="0">
                      <a:pos x="wd2" y="hd2"/>
                    </a:cxn>
                    <a:cxn ang="5400000">
                      <a:pos x="wd2" y="hd2"/>
                    </a:cxn>
                    <a:cxn ang="10800000">
                      <a:pos x="wd2" y="hd2"/>
                    </a:cxn>
                    <a:cxn ang="16200000">
                      <a:pos x="wd2" y="hd2"/>
                    </a:cxn>
                  </a:cxnLst>
                  <a:rect l="0" t="0" r="r" b="b"/>
                  <a:pathLst>
                    <a:path w="18230" h="21600" extrusionOk="0">
                      <a:moveTo>
                        <a:pt x="17620" y="0"/>
                      </a:moveTo>
                      <a:lnTo>
                        <a:pt x="340" y="5400"/>
                      </a:lnTo>
                      <a:cubicBezTo>
                        <a:pt x="-1322" y="16200"/>
                        <a:pt x="3330" y="21600"/>
                        <a:pt x="9644" y="21600"/>
                      </a:cubicBezTo>
                      <a:cubicBezTo>
                        <a:pt x="13632" y="10800"/>
                        <a:pt x="20278" y="10800"/>
                        <a:pt x="176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64" name="任意多边形 76"/>
                <p:cNvSpPr/>
                <p:nvPr/>
              </p:nvSpPr>
              <p:spPr>
                <a:xfrm rot="5400000">
                  <a:off x="8481" y="348750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2343"/>
                      </a:moveTo>
                      <a:cubicBezTo>
                        <a:pt x="9504" y="9257"/>
                        <a:pt x="8640" y="6171"/>
                        <a:pt x="1728" y="0"/>
                      </a:cubicBezTo>
                      <a:lnTo>
                        <a:pt x="0" y="21600"/>
                      </a:lnTo>
                      <a:lnTo>
                        <a:pt x="21600" y="12343"/>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65" name="任意多边形 77"/>
                <p:cNvSpPr/>
                <p:nvPr/>
              </p:nvSpPr>
              <p:spPr>
                <a:xfrm rot="5400000">
                  <a:off x="1706" y="3432820"/>
                  <a:ext cx="21328" cy="12701"/>
                </a:xfrm>
                <a:custGeom>
                  <a:avLst/>
                  <a:gdLst/>
                  <a:ahLst/>
                  <a:cxnLst>
                    <a:cxn ang="0">
                      <a:pos x="wd2" y="hd2"/>
                    </a:cxn>
                    <a:cxn ang="5400000">
                      <a:pos x="wd2" y="hd2"/>
                    </a:cxn>
                    <a:cxn ang="10800000">
                      <a:pos x="wd2" y="hd2"/>
                    </a:cxn>
                    <a:cxn ang="16200000">
                      <a:pos x="wd2" y="hd2"/>
                    </a:cxn>
                  </a:cxnLst>
                  <a:rect l="0" t="0" r="r" b="b"/>
                  <a:pathLst>
                    <a:path w="10073" h="21600" extrusionOk="0">
                      <a:moveTo>
                        <a:pt x="6528" y="0"/>
                      </a:moveTo>
                      <a:cubicBezTo>
                        <a:pt x="5650" y="5400"/>
                        <a:pt x="-6643" y="21600"/>
                        <a:pt x="4947" y="21600"/>
                      </a:cubicBezTo>
                      <a:cubicBezTo>
                        <a:pt x="5825" y="10800"/>
                        <a:pt x="14957" y="5400"/>
                        <a:pt x="652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66" name="任意多边形 78"/>
                <p:cNvSpPr/>
                <p:nvPr/>
              </p:nvSpPr>
              <p:spPr>
                <a:xfrm rot="5400000">
                  <a:off x="14108" y="314944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9938"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67" name="任意多边形 79"/>
                <p:cNvSpPr/>
                <p:nvPr/>
              </p:nvSpPr>
              <p:spPr>
                <a:xfrm rot="5400000">
                  <a:off x="-6365" y="2904902"/>
                  <a:ext cx="29166" cy="12701"/>
                </a:xfrm>
                <a:custGeom>
                  <a:avLst/>
                  <a:gdLst/>
                  <a:ahLst/>
                  <a:cxnLst>
                    <a:cxn ang="0">
                      <a:pos x="wd2" y="hd2"/>
                    </a:cxn>
                    <a:cxn ang="5400000">
                      <a:pos x="wd2" y="hd2"/>
                    </a:cxn>
                    <a:cxn ang="10800000">
                      <a:pos x="wd2" y="hd2"/>
                    </a:cxn>
                    <a:cxn ang="16200000">
                      <a:pos x="wd2" y="hd2"/>
                    </a:cxn>
                  </a:cxnLst>
                  <a:rect l="0" t="0" r="r" b="b"/>
                  <a:pathLst>
                    <a:path w="16710" h="17913" extrusionOk="0">
                      <a:moveTo>
                        <a:pt x="1221" y="17280"/>
                      </a:moveTo>
                      <a:cubicBezTo>
                        <a:pt x="14480" y="21600"/>
                        <a:pt x="4429" y="2160"/>
                        <a:pt x="16191" y="8640"/>
                      </a:cubicBezTo>
                      <a:cubicBezTo>
                        <a:pt x="19399" y="4320"/>
                        <a:pt x="6567" y="4320"/>
                        <a:pt x="9775" y="0"/>
                      </a:cubicBezTo>
                      <a:cubicBezTo>
                        <a:pt x="1862" y="4320"/>
                        <a:pt x="-2201" y="2160"/>
                        <a:pt x="1221" y="1728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68" name="任意多边形 80"/>
                <p:cNvSpPr/>
                <p:nvPr/>
              </p:nvSpPr>
              <p:spPr>
                <a:xfrm rot="5400000">
                  <a:off x="4613" y="2910890"/>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cubicBezTo>
                        <a:pt x="9095" y="10800"/>
                        <a:pt x="3411" y="108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69" name="任意多边形 81"/>
                <p:cNvSpPr/>
                <p:nvPr/>
              </p:nvSpPr>
              <p:spPr>
                <a:xfrm rot="5400000">
                  <a:off x="31330" y="26883"/>
                  <a:ext cx="14834"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13846" y="21600"/>
                      </a:lnTo>
                      <a:lnTo>
                        <a:pt x="21600"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70" name="任意多边形 82"/>
                <p:cNvSpPr/>
                <p:nvPr/>
              </p:nvSpPr>
              <p:spPr>
                <a:xfrm rot="5400000">
                  <a:off x="30638" y="-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525" y="0"/>
                      </a:lnTo>
                      <a:lnTo>
                        <a:pt x="0" y="18000"/>
                      </a:lnTo>
                      <a:cubicBezTo>
                        <a:pt x="5400" y="18000"/>
                        <a:pt x="17550" y="180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71" name="任意多边形 83"/>
                <p:cNvSpPr/>
                <p:nvPr/>
              </p:nvSpPr>
              <p:spPr>
                <a:xfrm rot="5400000">
                  <a:off x="-98" y="1996833"/>
                  <a:ext cx="12979" cy="12701"/>
                </a:xfrm>
                <a:custGeom>
                  <a:avLst/>
                  <a:gdLst/>
                  <a:ahLst/>
                  <a:cxnLst>
                    <a:cxn ang="0">
                      <a:pos x="wd2" y="hd2"/>
                    </a:cxn>
                    <a:cxn ang="5400000">
                      <a:pos x="wd2" y="hd2"/>
                    </a:cxn>
                    <a:cxn ang="10800000">
                      <a:pos x="wd2" y="hd2"/>
                    </a:cxn>
                    <a:cxn ang="16200000">
                      <a:pos x="wd2" y="hd2"/>
                    </a:cxn>
                  </a:cxnLst>
                  <a:rect l="0" t="0" r="r" b="b"/>
                  <a:pathLst>
                    <a:path w="21600" h="21600" extrusionOk="0">
                      <a:moveTo>
                        <a:pt x="19694" y="21600"/>
                      </a:moveTo>
                      <a:lnTo>
                        <a:pt x="21600" y="10800"/>
                      </a:lnTo>
                      <a:cubicBezTo>
                        <a:pt x="17788" y="5400"/>
                        <a:pt x="11435" y="5400"/>
                        <a:pt x="0" y="0"/>
                      </a:cubicBezTo>
                      <a:lnTo>
                        <a:pt x="19694"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72" name="任意多边形 84"/>
                <p:cNvSpPr/>
                <p:nvPr/>
              </p:nvSpPr>
              <p:spPr>
                <a:xfrm rot="5400000">
                  <a:off x="3909" y="180370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0165" y="21600"/>
                      </a:moveTo>
                      <a:lnTo>
                        <a:pt x="21600" y="21600"/>
                      </a:lnTo>
                      <a:lnTo>
                        <a:pt x="0" y="0"/>
                      </a:lnTo>
                      <a:lnTo>
                        <a:pt x="10165"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73" name="任意多边形 85"/>
                <p:cNvSpPr/>
                <p:nvPr/>
              </p:nvSpPr>
              <p:spPr>
                <a:xfrm rot="5400000">
                  <a:off x="-4587" y="1648147"/>
                  <a:ext cx="21874" cy="12701"/>
                </a:xfrm>
                <a:custGeom>
                  <a:avLst/>
                  <a:gdLst/>
                  <a:ahLst/>
                  <a:cxnLst>
                    <a:cxn ang="0">
                      <a:pos x="wd2" y="hd2"/>
                    </a:cxn>
                    <a:cxn ang="5400000">
                      <a:pos x="wd2" y="hd2"/>
                    </a:cxn>
                    <a:cxn ang="10800000">
                      <a:pos x="wd2" y="hd2"/>
                    </a:cxn>
                    <a:cxn ang="16200000">
                      <a:pos x="wd2" y="hd2"/>
                    </a:cxn>
                  </a:cxnLst>
                  <a:rect l="0" t="0" r="r" b="b"/>
                  <a:pathLst>
                    <a:path w="20118" h="8611" extrusionOk="0">
                      <a:moveTo>
                        <a:pt x="232" y="7831"/>
                      </a:moveTo>
                      <a:cubicBezTo>
                        <a:pt x="6404" y="10531"/>
                        <a:pt x="13947" y="5131"/>
                        <a:pt x="20118" y="7831"/>
                      </a:cubicBezTo>
                      <a:cubicBezTo>
                        <a:pt x="6404" y="10531"/>
                        <a:pt x="-1482" y="-11069"/>
                        <a:pt x="232" y="783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grpSp>
          <p:nvGrpSpPr>
            <p:cNvPr id="1326" name="Group 615"/>
            <p:cNvGrpSpPr/>
            <p:nvPr/>
          </p:nvGrpSpPr>
          <p:grpSpPr>
            <a:xfrm>
              <a:off x="996652" y="461563"/>
              <a:ext cx="5294377" cy="4115280"/>
              <a:chOff x="0" y="0"/>
              <a:chExt cx="5294376" cy="4115279"/>
            </a:xfrm>
          </p:grpSpPr>
          <p:grpSp>
            <p:nvGrpSpPr>
              <p:cNvPr id="1250" name="Group 616"/>
              <p:cNvGrpSpPr/>
              <p:nvPr/>
            </p:nvGrpSpPr>
            <p:grpSpPr>
              <a:xfrm>
                <a:off x="0" y="4034739"/>
                <a:ext cx="5294377" cy="61297"/>
                <a:chOff x="0" y="0"/>
                <a:chExt cx="5294376" cy="61295"/>
              </a:xfrm>
            </p:grpSpPr>
            <p:sp>
              <p:nvSpPr>
                <p:cNvPr id="1176" name="任意多边形 692"/>
                <p:cNvSpPr/>
                <p:nvPr/>
              </p:nvSpPr>
              <p:spPr>
                <a:xfrm rot="10800000">
                  <a:off x="-1" y="40681"/>
                  <a:ext cx="26291" cy="12701"/>
                </a:xfrm>
                <a:custGeom>
                  <a:avLst/>
                  <a:gdLst/>
                  <a:ahLst/>
                  <a:cxnLst>
                    <a:cxn ang="0">
                      <a:pos x="wd2" y="hd2"/>
                    </a:cxn>
                    <a:cxn ang="5400000">
                      <a:pos x="wd2" y="hd2"/>
                    </a:cxn>
                    <a:cxn ang="10800000">
                      <a:pos x="wd2" y="hd2"/>
                    </a:cxn>
                    <a:cxn ang="16200000">
                      <a:pos x="wd2" y="hd2"/>
                    </a:cxn>
                  </a:cxnLst>
                  <a:rect l="0" t="0" r="r" b="b"/>
                  <a:pathLst>
                    <a:path w="17853" h="21600" extrusionOk="0">
                      <a:moveTo>
                        <a:pt x="5925" y="21600"/>
                      </a:moveTo>
                      <a:lnTo>
                        <a:pt x="17853" y="10800"/>
                      </a:lnTo>
                      <a:cubicBezTo>
                        <a:pt x="15596" y="7200"/>
                        <a:pt x="4635" y="3600"/>
                        <a:pt x="8826" y="0"/>
                      </a:cubicBezTo>
                      <a:cubicBezTo>
                        <a:pt x="-3747" y="3600"/>
                        <a:pt x="-1168" y="10800"/>
                        <a:pt x="592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77" name="任意多边形 693"/>
                <p:cNvSpPr/>
                <p:nvPr/>
              </p:nvSpPr>
              <p:spPr>
                <a:xfrm rot="10800000">
                  <a:off x="23867" y="35843"/>
                  <a:ext cx="12701" cy="12701"/>
                </a:xfrm>
                <a:custGeom>
                  <a:avLst/>
                  <a:gdLst/>
                  <a:ahLst/>
                  <a:cxnLst>
                    <a:cxn ang="0">
                      <a:pos x="wd2" y="hd2"/>
                    </a:cxn>
                    <a:cxn ang="5400000">
                      <a:pos x="wd2" y="hd2"/>
                    </a:cxn>
                    <a:cxn ang="10800000">
                      <a:pos x="wd2" y="hd2"/>
                    </a:cxn>
                    <a:cxn ang="16200000">
                      <a:pos x="wd2" y="hd2"/>
                    </a:cxn>
                  </a:cxnLst>
                  <a:rect l="0" t="0" r="r" b="b"/>
                  <a:pathLst>
                    <a:path w="21600" h="17894" extrusionOk="0">
                      <a:moveTo>
                        <a:pt x="0" y="17894"/>
                      </a:moveTo>
                      <a:lnTo>
                        <a:pt x="21600" y="7094"/>
                      </a:lnTo>
                      <a:cubicBezTo>
                        <a:pt x="17280" y="-3706"/>
                        <a:pt x="11880" y="-3706"/>
                        <a:pt x="0" y="1789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78" name="任意多边形 694"/>
                <p:cNvSpPr/>
                <p:nvPr/>
              </p:nvSpPr>
              <p:spPr>
                <a:xfrm rot="10800000">
                  <a:off x="5566" y="35843"/>
                  <a:ext cx="19881" cy="12701"/>
                </a:xfrm>
                <a:custGeom>
                  <a:avLst/>
                  <a:gdLst/>
                  <a:ahLst/>
                  <a:cxnLst>
                    <a:cxn ang="0">
                      <a:pos x="wd2" y="hd2"/>
                    </a:cxn>
                    <a:cxn ang="5400000">
                      <a:pos x="wd2" y="hd2"/>
                    </a:cxn>
                    <a:cxn ang="10800000">
                      <a:pos x="wd2" y="hd2"/>
                    </a:cxn>
                    <a:cxn ang="16200000">
                      <a:pos x="wd2" y="hd2"/>
                    </a:cxn>
                  </a:cxnLst>
                  <a:rect l="0" t="0" r="r" b="b"/>
                  <a:pathLst>
                    <a:path w="21600" h="13708" extrusionOk="0">
                      <a:moveTo>
                        <a:pt x="21600" y="0"/>
                      </a:moveTo>
                      <a:lnTo>
                        <a:pt x="0" y="7200"/>
                      </a:lnTo>
                      <a:cubicBezTo>
                        <a:pt x="2634" y="10800"/>
                        <a:pt x="3161" y="21600"/>
                        <a:pt x="10010" y="3600"/>
                      </a:cubicBezTo>
                      <a:cubicBezTo>
                        <a:pt x="7902" y="10800"/>
                        <a:pt x="12117" y="3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79" name="任意多边形 15"/>
                <p:cNvSpPr/>
                <p:nvPr/>
              </p:nvSpPr>
              <p:spPr>
                <a:xfrm rot="10800000">
                  <a:off x="108941" y="39627"/>
                  <a:ext cx="20604" cy="12701"/>
                </a:xfrm>
                <a:custGeom>
                  <a:avLst/>
                  <a:gdLst/>
                  <a:ahLst/>
                  <a:cxnLst>
                    <a:cxn ang="0">
                      <a:pos x="wd2" y="hd2"/>
                    </a:cxn>
                    <a:cxn ang="5400000">
                      <a:pos x="wd2" y="hd2"/>
                    </a:cxn>
                    <a:cxn ang="10800000">
                      <a:pos x="wd2" y="hd2"/>
                    </a:cxn>
                    <a:cxn ang="16200000">
                      <a:pos x="wd2" y="hd2"/>
                    </a:cxn>
                  </a:cxnLst>
                  <a:rect l="0" t="0" r="r" b="b"/>
                  <a:pathLst>
                    <a:path w="20728" h="21600" extrusionOk="0">
                      <a:moveTo>
                        <a:pt x="88" y="0"/>
                      </a:moveTo>
                      <a:cubicBezTo>
                        <a:pt x="-872" y="3600"/>
                        <a:pt x="6328" y="14400"/>
                        <a:pt x="7768" y="21600"/>
                      </a:cubicBezTo>
                      <a:lnTo>
                        <a:pt x="20728" y="14400"/>
                      </a:lnTo>
                      <a:cubicBezTo>
                        <a:pt x="14008" y="10800"/>
                        <a:pt x="1048" y="7200"/>
                        <a:pt x="8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80" name="任意多边形 16"/>
                <p:cNvSpPr/>
                <p:nvPr/>
              </p:nvSpPr>
              <p:spPr>
                <a:xfrm rot="10800000">
                  <a:off x="121663" y="36461"/>
                  <a:ext cx="19881" cy="12701"/>
                </a:xfrm>
                <a:custGeom>
                  <a:avLst/>
                  <a:gdLst/>
                  <a:ahLst/>
                  <a:cxnLst>
                    <a:cxn ang="0">
                      <a:pos x="wd2" y="hd2"/>
                    </a:cxn>
                    <a:cxn ang="5400000">
                      <a:pos x="wd2" y="hd2"/>
                    </a:cxn>
                    <a:cxn ang="10800000">
                      <a:pos x="wd2" y="hd2"/>
                    </a:cxn>
                    <a:cxn ang="16200000">
                      <a:pos x="wd2" y="hd2"/>
                    </a:cxn>
                  </a:cxnLst>
                  <a:rect l="0" t="0" r="r" b="b"/>
                  <a:pathLst>
                    <a:path w="20770" h="21600" extrusionOk="0">
                      <a:moveTo>
                        <a:pt x="20618" y="0"/>
                      </a:moveTo>
                      <a:lnTo>
                        <a:pt x="0" y="21600"/>
                      </a:lnTo>
                      <a:cubicBezTo>
                        <a:pt x="18164" y="21600"/>
                        <a:pt x="21600" y="14400"/>
                        <a:pt x="2061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81" name="任意多边形 17"/>
                <p:cNvSpPr/>
                <p:nvPr/>
              </p:nvSpPr>
              <p:spPr>
                <a:xfrm rot="10800000">
                  <a:off x="5566" y="30658"/>
                  <a:ext cx="38965" cy="12701"/>
                </a:xfrm>
                <a:custGeom>
                  <a:avLst/>
                  <a:gdLst/>
                  <a:ahLst/>
                  <a:cxnLst>
                    <a:cxn ang="0">
                      <a:pos x="wd2" y="hd2"/>
                    </a:cxn>
                    <a:cxn ang="5400000">
                      <a:pos x="wd2" y="hd2"/>
                    </a:cxn>
                    <a:cxn ang="10800000">
                      <a:pos x="wd2" y="hd2"/>
                    </a:cxn>
                    <a:cxn ang="16200000">
                      <a:pos x="wd2" y="hd2"/>
                    </a:cxn>
                  </a:cxnLst>
                  <a:rect l="0" t="0" r="r" b="b"/>
                  <a:pathLst>
                    <a:path w="21600" h="21600" extrusionOk="0">
                      <a:moveTo>
                        <a:pt x="3688" y="21600"/>
                      </a:moveTo>
                      <a:lnTo>
                        <a:pt x="21600" y="0"/>
                      </a:lnTo>
                      <a:lnTo>
                        <a:pt x="0" y="21600"/>
                      </a:lnTo>
                      <a:lnTo>
                        <a:pt x="3688"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82" name="任意多边形 18"/>
                <p:cNvSpPr/>
                <p:nvPr/>
              </p:nvSpPr>
              <p:spPr>
                <a:xfrm rot="10800000">
                  <a:off x="194026" y="42791"/>
                  <a:ext cx="19881" cy="12701"/>
                </a:xfrm>
                <a:custGeom>
                  <a:avLst/>
                  <a:gdLst/>
                  <a:ahLst/>
                  <a:cxnLst>
                    <a:cxn ang="0">
                      <a:pos x="wd2" y="hd2"/>
                    </a:cxn>
                    <a:cxn ang="5400000">
                      <a:pos x="wd2" y="hd2"/>
                    </a:cxn>
                    <a:cxn ang="10800000">
                      <a:pos x="wd2" y="hd2"/>
                    </a:cxn>
                    <a:cxn ang="16200000">
                      <a:pos x="wd2" y="hd2"/>
                    </a:cxn>
                  </a:cxnLst>
                  <a:rect l="0" t="0" r="r" b="b"/>
                  <a:pathLst>
                    <a:path w="21600" h="21600" extrusionOk="0">
                      <a:moveTo>
                        <a:pt x="9771" y="17280"/>
                      </a:moveTo>
                      <a:lnTo>
                        <a:pt x="21600" y="0"/>
                      </a:lnTo>
                      <a:lnTo>
                        <a:pt x="0" y="21600"/>
                      </a:lnTo>
                      <a:lnTo>
                        <a:pt x="9771" y="1728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83" name="任意多边形 19"/>
                <p:cNvSpPr/>
                <p:nvPr/>
              </p:nvSpPr>
              <p:spPr>
                <a:xfrm rot="10800000">
                  <a:off x="253316" y="43847"/>
                  <a:ext cx="40110" cy="12701"/>
                </a:xfrm>
                <a:custGeom>
                  <a:avLst/>
                  <a:gdLst/>
                  <a:ahLst/>
                  <a:cxnLst>
                    <a:cxn ang="0">
                      <a:pos x="wd2" y="hd2"/>
                    </a:cxn>
                    <a:cxn ang="5400000">
                      <a:pos x="wd2" y="hd2"/>
                    </a:cxn>
                    <a:cxn ang="10800000">
                      <a:pos x="wd2" y="hd2"/>
                    </a:cxn>
                    <a:cxn ang="16200000">
                      <a:pos x="wd2" y="hd2"/>
                    </a:cxn>
                  </a:cxnLst>
                  <a:rect l="0" t="0" r="r" b="b"/>
                  <a:pathLst>
                    <a:path w="18784" h="21600" extrusionOk="0">
                      <a:moveTo>
                        <a:pt x="17853" y="21600"/>
                      </a:moveTo>
                      <a:cubicBezTo>
                        <a:pt x="21600" y="10800"/>
                        <a:pt x="12563" y="3600"/>
                        <a:pt x="16531" y="0"/>
                      </a:cubicBezTo>
                      <a:cubicBezTo>
                        <a:pt x="10359" y="0"/>
                        <a:pt x="4849" y="7200"/>
                        <a:pt x="0" y="18000"/>
                      </a:cubicBezTo>
                      <a:cubicBezTo>
                        <a:pt x="5290" y="10800"/>
                        <a:pt x="10800" y="14400"/>
                        <a:pt x="17853"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84" name="任意多边形 20"/>
                <p:cNvSpPr/>
                <p:nvPr/>
              </p:nvSpPr>
              <p:spPr>
                <a:xfrm rot="10800000">
                  <a:off x="293425" y="41209"/>
                  <a:ext cx="17495"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600" y="14400"/>
                        <a:pt x="13800" y="7200"/>
                        <a:pt x="21600" y="0"/>
                      </a:cubicBezTo>
                      <a:cubicBezTo>
                        <a:pt x="14400" y="0"/>
                        <a:pt x="7200" y="72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85" name="任意多边形 21"/>
                <p:cNvSpPr/>
                <p:nvPr/>
              </p:nvSpPr>
              <p:spPr>
                <a:xfrm rot="10800000">
                  <a:off x="175737" y="37517"/>
                  <a:ext cx="1510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575" y="17280"/>
                        <a:pt x="15525" y="4320"/>
                        <a:pt x="0" y="0"/>
                      </a:cubicBezTo>
                      <a:lnTo>
                        <a:pt x="10800" y="2160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86" name="任意多边形 22"/>
                <p:cNvSpPr/>
                <p:nvPr/>
              </p:nvSpPr>
              <p:spPr>
                <a:xfrm rot="10800000">
                  <a:off x="182893" y="35934"/>
                  <a:ext cx="17495"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000" y="2160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87" name="任意多边形 23"/>
                <p:cNvSpPr/>
                <p:nvPr/>
              </p:nvSpPr>
              <p:spPr>
                <a:xfrm rot="10800000">
                  <a:off x="168194" y="43026"/>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8640" y="0"/>
                        <a:pt x="1296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88" name="任意多边形 24"/>
                <p:cNvSpPr/>
                <p:nvPr/>
              </p:nvSpPr>
              <p:spPr>
                <a:xfrm rot="10800000">
                  <a:off x="89856" y="28548"/>
                  <a:ext cx="22202" cy="12701"/>
                </a:xfrm>
                <a:custGeom>
                  <a:avLst/>
                  <a:gdLst/>
                  <a:ahLst/>
                  <a:cxnLst>
                    <a:cxn ang="0">
                      <a:pos x="wd2" y="hd2"/>
                    </a:cxn>
                    <a:cxn ang="5400000">
                      <a:pos x="wd2" y="hd2"/>
                    </a:cxn>
                    <a:cxn ang="10800000">
                      <a:pos x="wd2" y="hd2"/>
                    </a:cxn>
                    <a:cxn ang="16200000">
                      <a:pos x="wd2" y="hd2"/>
                    </a:cxn>
                  </a:cxnLst>
                  <a:rect l="0" t="0" r="r" b="b"/>
                  <a:pathLst>
                    <a:path w="13401" h="21600" extrusionOk="0">
                      <a:moveTo>
                        <a:pt x="13401" y="0"/>
                      </a:moveTo>
                      <a:cubicBezTo>
                        <a:pt x="6489" y="7200"/>
                        <a:pt x="-8199" y="12000"/>
                        <a:pt x="5913" y="21600"/>
                      </a:cubicBezTo>
                      <a:cubicBezTo>
                        <a:pt x="10809" y="14400"/>
                        <a:pt x="2745" y="9600"/>
                        <a:pt x="1340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89" name="任意多边形 25"/>
                <p:cNvSpPr/>
                <p:nvPr/>
              </p:nvSpPr>
              <p:spPr>
                <a:xfrm rot="10800000">
                  <a:off x="141543" y="32768"/>
                  <a:ext cx="22267"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0221" y="21600"/>
                      </a:lnTo>
                      <a:cubicBezTo>
                        <a:pt x="19762" y="16200"/>
                        <a:pt x="16085" y="5400"/>
                        <a:pt x="21600" y="0"/>
                      </a:cubicBez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90" name="任意多边形 26"/>
                <p:cNvSpPr/>
                <p:nvPr/>
              </p:nvSpPr>
              <p:spPr>
                <a:xfrm rot="10800000">
                  <a:off x="162628" y="3118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4909"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91" name="任意多边形 27"/>
                <p:cNvSpPr/>
                <p:nvPr/>
              </p:nvSpPr>
              <p:spPr>
                <a:xfrm rot="10800000">
                  <a:off x="266819" y="35934"/>
                  <a:ext cx="38535" cy="12701"/>
                </a:xfrm>
                <a:custGeom>
                  <a:avLst/>
                  <a:gdLst/>
                  <a:ahLst/>
                  <a:cxnLst>
                    <a:cxn ang="0">
                      <a:pos x="wd2" y="hd2"/>
                    </a:cxn>
                    <a:cxn ang="5400000">
                      <a:pos x="wd2" y="hd2"/>
                    </a:cxn>
                    <a:cxn ang="10800000">
                      <a:pos x="wd2" y="hd2"/>
                    </a:cxn>
                    <a:cxn ang="16200000">
                      <a:pos x="wd2" y="hd2"/>
                    </a:cxn>
                  </a:cxnLst>
                  <a:rect l="0" t="0" r="r" b="b"/>
                  <a:pathLst>
                    <a:path w="19383" h="21600" extrusionOk="0">
                      <a:moveTo>
                        <a:pt x="15120" y="0"/>
                      </a:moveTo>
                      <a:cubicBezTo>
                        <a:pt x="10560" y="10800"/>
                        <a:pt x="5520" y="10800"/>
                        <a:pt x="0" y="10800"/>
                      </a:cubicBezTo>
                      <a:cubicBezTo>
                        <a:pt x="6000" y="16200"/>
                        <a:pt x="12240" y="21600"/>
                        <a:pt x="18240" y="21600"/>
                      </a:cubicBezTo>
                      <a:cubicBezTo>
                        <a:pt x="18960" y="10800"/>
                        <a:pt x="21600" y="0"/>
                        <a:pt x="151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92" name="任意多边形 28"/>
                <p:cNvSpPr/>
                <p:nvPr/>
              </p:nvSpPr>
              <p:spPr>
                <a:xfrm rot="10800000">
                  <a:off x="225448" y="3593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2960" y="21600"/>
                        <a:pt x="216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93" name="任意多边形 29"/>
                <p:cNvSpPr/>
                <p:nvPr/>
              </p:nvSpPr>
              <p:spPr>
                <a:xfrm rot="10800000">
                  <a:off x="408342" y="3540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21600"/>
                      </a:lnTo>
                      <a:cubicBezTo>
                        <a:pt x="17280" y="21600"/>
                        <a:pt x="17280" y="0"/>
                        <a:pt x="21600"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94" name="任意多边形 30"/>
                <p:cNvSpPr/>
                <p:nvPr/>
              </p:nvSpPr>
              <p:spPr>
                <a:xfrm rot="10800000">
                  <a:off x="247304" y="34351"/>
                  <a:ext cx="21885" cy="12701"/>
                </a:xfrm>
                <a:custGeom>
                  <a:avLst/>
                  <a:gdLst/>
                  <a:ahLst/>
                  <a:cxnLst>
                    <a:cxn ang="0">
                      <a:pos x="wd2" y="hd2"/>
                    </a:cxn>
                    <a:cxn ang="5400000">
                      <a:pos x="wd2" y="hd2"/>
                    </a:cxn>
                    <a:cxn ang="10800000">
                      <a:pos x="wd2" y="hd2"/>
                    </a:cxn>
                    <a:cxn ang="16200000">
                      <a:pos x="wd2" y="hd2"/>
                    </a:cxn>
                  </a:cxnLst>
                  <a:rect l="0" t="0" r="r" b="b"/>
                  <a:pathLst>
                    <a:path w="21231" h="21600" extrusionOk="0">
                      <a:moveTo>
                        <a:pt x="2388" y="21600"/>
                      </a:moveTo>
                      <a:cubicBezTo>
                        <a:pt x="11120" y="21600"/>
                        <a:pt x="16176" y="10800"/>
                        <a:pt x="21231" y="0"/>
                      </a:cubicBezTo>
                      <a:cubicBezTo>
                        <a:pt x="14797" y="0"/>
                        <a:pt x="7903" y="10800"/>
                        <a:pt x="550" y="10800"/>
                      </a:cubicBezTo>
                      <a:cubicBezTo>
                        <a:pt x="-369" y="10800"/>
                        <a:pt x="-369" y="21600"/>
                        <a:pt x="238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95" name="任意多边形 31"/>
                <p:cNvSpPr/>
                <p:nvPr/>
              </p:nvSpPr>
              <p:spPr>
                <a:xfrm rot="10800000">
                  <a:off x="326027" y="38316"/>
                  <a:ext cx="15905" cy="12701"/>
                </a:xfrm>
                <a:custGeom>
                  <a:avLst/>
                  <a:gdLst/>
                  <a:ahLst/>
                  <a:cxnLst>
                    <a:cxn ang="0">
                      <a:pos x="wd2" y="hd2"/>
                    </a:cxn>
                    <a:cxn ang="5400000">
                      <a:pos x="wd2" y="hd2"/>
                    </a:cxn>
                    <a:cxn ang="10800000">
                      <a:pos x="wd2" y="hd2"/>
                    </a:cxn>
                    <a:cxn ang="16200000">
                      <a:pos x="wd2" y="hd2"/>
                    </a:cxn>
                  </a:cxnLst>
                  <a:rect l="0" t="0" r="r" b="b"/>
                  <a:pathLst>
                    <a:path w="21600" h="16362" extrusionOk="0">
                      <a:moveTo>
                        <a:pt x="0" y="1962"/>
                      </a:moveTo>
                      <a:cubicBezTo>
                        <a:pt x="6545" y="9162"/>
                        <a:pt x="13745" y="16362"/>
                        <a:pt x="21600" y="16362"/>
                      </a:cubicBezTo>
                      <a:cubicBezTo>
                        <a:pt x="15055" y="9162"/>
                        <a:pt x="1964" y="-5238"/>
                        <a:pt x="0" y="196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96" name="任意多边形 32"/>
                <p:cNvSpPr/>
                <p:nvPr/>
              </p:nvSpPr>
              <p:spPr>
                <a:xfrm rot="10800000">
                  <a:off x="228753" y="37517"/>
                  <a:ext cx="12701" cy="12701"/>
                </a:xfrm>
                <a:custGeom>
                  <a:avLst/>
                  <a:gdLst/>
                  <a:ahLst/>
                  <a:cxnLst>
                    <a:cxn ang="0">
                      <a:pos x="wd2" y="hd2"/>
                    </a:cxn>
                    <a:cxn ang="5400000">
                      <a:pos x="wd2" y="hd2"/>
                    </a:cxn>
                    <a:cxn ang="10800000">
                      <a:pos x="wd2" y="hd2"/>
                    </a:cxn>
                    <a:cxn ang="16200000">
                      <a:pos x="wd2" y="hd2"/>
                    </a:cxn>
                  </a:cxnLst>
                  <a:rect l="0" t="0" r="r" b="b"/>
                  <a:pathLst>
                    <a:path w="17894" h="9600" extrusionOk="0">
                      <a:moveTo>
                        <a:pt x="7094" y="9600"/>
                      </a:moveTo>
                      <a:lnTo>
                        <a:pt x="17894" y="9600"/>
                      </a:lnTo>
                      <a:cubicBezTo>
                        <a:pt x="-3706" y="-12000"/>
                        <a:pt x="-3706" y="9600"/>
                        <a:pt x="7094"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97" name="任意多边形 33"/>
                <p:cNvSpPr/>
                <p:nvPr/>
              </p:nvSpPr>
              <p:spPr>
                <a:xfrm rot="10800000">
                  <a:off x="232990" y="36461"/>
                  <a:ext cx="14315" cy="12701"/>
                </a:xfrm>
                <a:custGeom>
                  <a:avLst/>
                  <a:gdLst/>
                  <a:ahLst/>
                  <a:cxnLst>
                    <a:cxn ang="0">
                      <a:pos x="wd2" y="hd2"/>
                    </a:cxn>
                    <a:cxn ang="5400000">
                      <a:pos x="wd2" y="hd2"/>
                    </a:cxn>
                    <a:cxn ang="10800000">
                      <a:pos x="wd2" y="hd2"/>
                    </a:cxn>
                    <a:cxn ang="16200000">
                      <a:pos x="wd2" y="hd2"/>
                    </a:cxn>
                  </a:cxnLst>
                  <a:rect l="0" t="0" r="r" b="b"/>
                  <a:pathLst>
                    <a:path w="21600" h="21600" extrusionOk="0">
                      <a:moveTo>
                        <a:pt x="17419" y="0"/>
                      </a:moveTo>
                      <a:cubicBezTo>
                        <a:pt x="10452" y="7200"/>
                        <a:pt x="5574" y="14400"/>
                        <a:pt x="0" y="21600"/>
                      </a:cubicBezTo>
                      <a:cubicBezTo>
                        <a:pt x="7665" y="21600"/>
                        <a:pt x="15329" y="14400"/>
                        <a:pt x="21600" y="14400"/>
                      </a:cubicBezTo>
                      <a:cubicBezTo>
                        <a:pt x="20206" y="7200"/>
                        <a:pt x="18813" y="7200"/>
                        <a:pt x="17419"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98" name="任意多边形 34"/>
                <p:cNvSpPr/>
                <p:nvPr/>
              </p:nvSpPr>
              <p:spPr>
                <a:xfrm rot="10800000">
                  <a:off x="393181" y="21709"/>
                  <a:ext cx="79092" cy="20048"/>
                </a:xfrm>
                <a:custGeom>
                  <a:avLst/>
                  <a:gdLst/>
                  <a:ahLst/>
                  <a:cxnLst>
                    <a:cxn ang="0">
                      <a:pos x="wd2" y="hd2"/>
                    </a:cxn>
                    <a:cxn ang="5400000">
                      <a:pos x="wd2" y="hd2"/>
                    </a:cxn>
                    <a:cxn ang="10800000">
                      <a:pos x="wd2" y="hd2"/>
                    </a:cxn>
                    <a:cxn ang="16200000">
                      <a:pos x="wd2" y="hd2"/>
                    </a:cxn>
                  </a:cxnLst>
                  <a:rect l="0" t="0" r="r" b="b"/>
                  <a:pathLst>
                    <a:path w="18053" h="21600" extrusionOk="0">
                      <a:moveTo>
                        <a:pt x="5258" y="21600"/>
                      </a:moveTo>
                      <a:cubicBezTo>
                        <a:pt x="5586" y="18400"/>
                        <a:pt x="11040" y="15200"/>
                        <a:pt x="15731" y="19200"/>
                      </a:cubicBezTo>
                      <a:cubicBezTo>
                        <a:pt x="20313" y="16800"/>
                        <a:pt x="17368" y="5600"/>
                        <a:pt x="13331" y="0"/>
                      </a:cubicBezTo>
                      <a:cubicBezTo>
                        <a:pt x="13222" y="1600"/>
                        <a:pt x="13222" y="2400"/>
                        <a:pt x="8422" y="4800"/>
                      </a:cubicBezTo>
                      <a:cubicBezTo>
                        <a:pt x="10058" y="6400"/>
                        <a:pt x="19004" y="8800"/>
                        <a:pt x="14968" y="11200"/>
                      </a:cubicBezTo>
                      <a:cubicBezTo>
                        <a:pt x="8640" y="12800"/>
                        <a:pt x="9840" y="10400"/>
                        <a:pt x="6786" y="8800"/>
                      </a:cubicBezTo>
                      <a:cubicBezTo>
                        <a:pt x="9295" y="12800"/>
                        <a:pt x="-1287" y="14400"/>
                        <a:pt x="131" y="20000"/>
                      </a:cubicBezTo>
                      <a:lnTo>
                        <a:pt x="5586" y="18400"/>
                      </a:lnTo>
                      <a:cubicBezTo>
                        <a:pt x="5695" y="19200"/>
                        <a:pt x="3731" y="20800"/>
                        <a:pt x="525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199" name="任意多边形 35"/>
                <p:cNvSpPr/>
                <p:nvPr/>
              </p:nvSpPr>
              <p:spPr>
                <a:xfrm rot="10800000">
                  <a:off x="365787" y="37517"/>
                  <a:ext cx="47712" cy="12701"/>
                </a:xfrm>
                <a:custGeom>
                  <a:avLst/>
                  <a:gdLst/>
                  <a:ahLst/>
                  <a:cxnLst>
                    <a:cxn ang="0">
                      <a:pos x="wd2" y="hd2"/>
                    </a:cxn>
                    <a:cxn ang="5400000">
                      <a:pos x="wd2" y="hd2"/>
                    </a:cxn>
                    <a:cxn ang="10800000">
                      <a:pos x="wd2" y="hd2"/>
                    </a:cxn>
                    <a:cxn ang="16200000">
                      <a:pos x="wd2" y="hd2"/>
                    </a:cxn>
                  </a:cxnLst>
                  <a:rect l="0" t="0" r="r" b="b"/>
                  <a:pathLst>
                    <a:path w="21600" h="21600" extrusionOk="0">
                      <a:moveTo>
                        <a:pt x="17712" y="21600"/>
                      </a:moveTo>
                      <a:lnTo>
                        <a:pt x="21600" y="21600"/>
                      </a:lnTo>
                      <a:cubicBezTo>
                        <a:pt x="17064" y="18000"/>
                        <a:pt x="14040" y="14400"/>
                        <a:pt x="8208" y="0"/>
                      </a:cubicBezTo>
                      <a:cubicBezTo>
                        <a:pt x="1728" y="7200"/>
                        <a:pt x="432" y="14400"/>
                        <a:pt x="0" y="18000"/>
                      </a:cubicBezTo>
                      <a:lnTo>
                        <a:pt x="19008" y="21600"/>
                      </a:lnTo>
                      <a:lnTo>
                        <a:pt x="17712"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00" name="任意多边形 36"/>
                <p:cNvSpPr/>
                <p:nvPr/>
              </p:nvSpPr>
              <p:spPr>
                <a:xfrm rot="10800000">
                  <a:off x="305336" y="32241"/>
                  <a:ext cx="60452" cy="12701"/>
                </a:xfrm>
                <a:custGeom>
                  <a:avLst/>
                  <a:gdLst/>
                  <a:ahLst/>
                  <a:cxnLst>
                    <a:cxn ang="0">
                      <a:pos x="wd2" y="hd2"/>
                    </a:cxn>
                    <a:cxn ang="5400000">
                      <a:pos x="wd2" y="hd2"/>
                    </a:cxn>
                    <a:cxn ang="10800000">
                      <a:pos x="wd2" y="hd2"/>
                    </a:cxn>
                    <a:cxn ang="16200000">
                      <a:pos x="wd2" y="hd2"/>
                    </a:cxn>
                  </a:cxnLst>
                  <a:rect l="0" t="0" r="r" b="b"/>
                  <a:pathLst>
                    <a:path w="19318" h="21600" extrusionOk="0">
                      <a:moveTo>
                        <a:pt x="12169" y="4629"/>
                      </a:moveTo>
                      <a:cubicBezTo>
                        <a:pt x="10039" y="10800"/>
                        <a:pt x="3499" y="13886"/>
                        <a:pt x="7454" y="21600"/>
                      </a:cubicBezTo>
                      <a:cubicBezTo>
                        <a:pt x="15515" y="21600"/>
                        <a:pt x="13082" y="15429"/>
                        <a:pt x="17949" y="12343"/>
                      </a:cubicBezTo>
                      <a:cubicBezTo>
                        <a:pt x="5020" y="13886"/>
                        <a:pt x="21600" y="9257"/>
                        <a:pt x="12321" y="4629"/>
                      </a:cubicBezTo>
                      <a:cubicBezTo>
                        <a:pt x="14755" y="4629"/>
                        <a:pt x="17037" y="3086"/>
                        <a:pt x="19318" y="3086"/>
                      </a:cubicBezTo>
                      <a:cubicBezTo>
                        <a:pt x="16885" y="3086"/>
                        <a:pt x="14755" y="1543"/>
                        <a:pt x="12625" y="0"/>
                      </a:cubicBezTo>
                      <a:lnTo>
                        <a:pt x="12930" y="1543"/>
                      </a:lnTo>
                      <a:cubicBezTo>
                        <a:pt x="12930" y="1543"/>
                        <a:pt x="12930" y="1543"/>
                        <a:pt x="12930" y="1543"/>
                      </a:cubicBezTo>
                      <a:cubicBezTo>
                        <a:pt x="13538" y="1543"/>
                        <a:pt x="13690" y="1543"/>
                        <a:pt x="13082" y="1543"/>
                      </a:cubicBezTo>
                      <a:lnTo>
                        <a:pt x="12777" y="1543"/>
                      </a:lnTo>
                      <a:cubicBezTo>
                        <a:pt x="12625" y="3086"/>
                        <a:pt x="12473" y="3086"/>
                        <a:pt x="12169" y="4629"/>
                      </a:cubicBezTo>
                      <a:cubicBezTo>
                        <a:pt x="8518" y="3086"/>
                        <a:pt x="11561" y="3086"/>
                        <a:pt x="12777" y="1543"/>
                      </a:cubicBezTo>
                      <a:cubicBezTo>
                        <a:pt x="12777" y="1543"/>
                        <a:pt x="12930" y="1543"/>
                        <a:pt x="12930" y="1543"/>
                      </a:cubicBezTo>
                      <a:lnTo>
                        <a:pt x="0" y="4629"/>
                      </a:lnTo>
                      <a:cubicBezTo>
                        <a:pt x="2738" y="4629"/>
                        <a:pt x="6085" y="4629"/>
                        <a:pt x="12169" y="46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01" name="任意多边形 37"/>
                <p:cNvSpPr/>
                <p:nvPr/>
              </p:nvSpPr>
              <p:spPr>
                <a:xfrm rot="10800000">
                  <a:off x="119408" y="19052"/>
                  <a:ext cx="12701" cy="12701"/>
                </a:xfrm>
                <a:custGeom>
                  <a:avLst/>
                  <a:gdLst/>
                  <a:ahLst/>
                  <a:cxnLst>
                    <a:cxn ang="0">
                      <a:pos x="wd2" y="hd2"/>
                    </a:cxn>
                    <a:cxn ang="5400000">
                      <a:pos x="wd2" y="hd2"/>
                    </a:cxn>
                    <a:cxn ang="10800000">
                      <a:pos x="wd2" y="hd2"/>
                    </a:cxn>
                    <a:cxn ang="16200000">
                      <a:pos x="wd2" y="hd2"/>
                    </a:cxn>
                  </a:cxnLst>
                  <a:rect l="0" t="0" r="r" b="b"/>
                  <a:pathLst>
                    <a:path w="15475" h="21600" extrusionOk="0">
                      <a:moveTo>
                        <a:pt x="15475" y="21600"/>
                      </a:moveTo>
                      <a:cubicBezTo>
                        <a:pt x="9584" y="21600"/>
                        <a:pt x="9584" y="21600"/>
                        <a:pt x="9584" y="0"/>
                      </a:cubicBezTo>
                      <a:cubicBezTo>
                        <a:pt x="-2198" y="21600"/>
                        <a:pt x="-6125" y="21600"/>
                        <a:pt x="1547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02" name="任意多边形 38"/>
                <p:cNvSpPr/>
                <p:nvPr/>
              </p:nvSpPr>
              <p:spPr>
                <a:xfrm rot="10800000">
                  <a:off x="114315" y="23800"/>
                  <a:ext cx="46868" cy="12701"/>
                </a:xfrm>
                <a:custGeom>
                  <a:avLst/>
                  <a:gdLst/>
                  <a:ahLst/>
                  <a:cxnLst>
                    <a:cxn ang="0">
                      <a:pos x="wd2" y="hd2"/>
                    </a:cxn>
                    <a:cxn ang="5400000">
                      <a:pos x="wd2" y="hd2"/>
                    </a:cxn>
                    <a:cxn ang="10800000">
                      <a:pos x="wd2" y="hd2"/>
                    </a:cxn>
                    <a:cxn ang="16200000">
                      <a:pos x="wd2" y="hd2"/>
                    </a:cxn>
                  </a:cxnLst>
                  <a:rect l="0" t="0" r="r" b="b"/>
                  <a:pathLst>
                    <a:path w="17204" h="21600" extrusionOk="0">
                      <a:moveTo>
                        <a:pt x="7534" y="19800"/>
                      </a:moveTo>
                      <a:cubicBezTo>
                        <a:pt x="8597" y="18000"/>
                        <a:pt x="9482" y="14400"/>
                        <a:pt x="13023" y="16200"/>
                      </a:cubicBezTo>
                      <a:cubicBezTo>
                        <a:pt x="16033" y="18000"/>
                        <a:pt x="13023" y="19800"/>
                        <a:pt x="13200" y="21600"/>
                      </a:cubicBezTo>
                      <a:cubicBezTo>
                        <a:pt x="15325" y="19800"/>
                        <a:pt x="20636" y="16200"/>
                        <a:pt x="13908" y="12600"/>
                      </a:cubicBezTo>
                      <a:lnTo>
                        <a:pt x="12846" y="14400"/>
                      </a:lnTo>
                      <a:cubicBezTo>
                        <a:pt x="6826" y="10800"/>
                        <a:pt x="-964" y="1800"/>
                        <a:pt x="98" y="0"/>
                      </a:cubicBezTo>
                      <a:cubicBezTo>
                        <a:pt x="1869" y="7200"/>
                        <a:pt x="3462" y="12600"/>
                        <a:pt x="7534" y="19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03" name="任意多边形 39"/>
                <p:cNvSpPr/>
                <p:nvPr/>
              </p:nvSpPr>
              <p:spPr>
                <a:xfrm rot="10800000">
                  <a:off x="235677" y="24856"/>
                  <a:ext cx="33098" cy="12701"/>
                </a:xfrm>
                <a:custGeom>
                  <a:avLst/>
                  <a:gdLst/>
                  <a:ahLst/>
                  <a:cxnLst>
                    <a:cxn ang="0">
                      <a:pos x="wd2" y="hd2"/>
                    </a:cxn>
                    <a:cxn ang="5400000">
                      <a:pos x="wd2" y="hd2"/>
                    </a:cxn>
                    <a:cxn ang="10800000">
                      <a:pos x="wd2" y="hd2"/>
                    </a:cxn>
                    <a:cxn ang="16200000">
                      <a:pos x="wd2" y="hd2"/>
                    </a:cxn>
                  </a:cxnLst>
                  <a:rect l="0" t="0" r="r" b="b"/>
                  <a:pathLst>
                    <a:path w="20432" h="21600" extrusionOk="0">
                      <a:moveTo>
                        <a:pt x="20432" y="0"/>
                      </a:moveTo>
                      <a:lnTo>
                        <a:pt x="0" y="7200"/>
                      </a:lnTo>
                      <a:lnTo>
                        <a:pt x="10508" y="21600"/>
                      </a:lnTo>
                      <a:lnTo>
                        <a:pt x="9924" y="14400"/>
                      </a:lnTo>
                      <a:cubicBezTo>
                        <a:pt x="21600" y="14400"/>
                        <a:pt x="18973" y="7200"/>
                        <a:pt x="2043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04" name="任意多边形 40"/>
                <p:cNvSpPr/>
                <p:nvPr/>
              </p:nvSpPr>
              <p:spPr>
                <a:xfrm rot="10800000">
                  <a:off x="415884" y="38043"/>
                  <a:ext cx="19086" cy="12701"/>
                </a:xfrm>
                <a:custGeom>
                  <a:avLst/>
                  <a:gdLst/>
                  <a:ahLst/>
                  <a:cxnLst>
                    <a:cxn ang="0">
                      <a:pos x="wd2" y="hd2"/>
                    </a:cxn>
                    <a:cxn ang="5400000">
                      <a:pos x="wd2" y="hd2"/>
                    </a:cxn>
                    <a:cxn ang="10800000">
                      <a:pos x="wd2" y="hd2"/>
                    </a:cxn>
                    <a:cxn ang="16200000">
                      <a:pos x="wd2" y="hd2"/>
                    </a:cxn>
                  </a:cxnLst>
                  <a:rect l="0" t="0" r="r" b="b"/>
                  <a:pathLst>
                    <a:path w="21600" h="21600" extrusionOk="0">
                      <a:moveTo>
                        <a:pt x="16740" y="15429"/>
                      </a:moveTo>
                      <a:lnTo>
                        <a:pt x="21600" y="0"/>
                      </a:lnTo>
                      <a:lnTo>
                        <a:pt x="0" y="21600"/>
                      </a:lnTo>
                      <a:lnTo>
                        <a:pt x="16740" y="1542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05" name="任意多边形 41"/>
                <p:cNvSpPr/>
                <p:nvPr/>
              </p:nvSpPr>
              <p:spPr>
                <a:xfrm rot="10800000">
                  <a:off x="462017" y="3857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8900" y="21600"/>
                      </a:moveTo>
                      <a:lnTo>
                        <a:pt x="21600" y="0"/>
                      </a:lnTo>
                      <a:lnTo>
                        <a:pt x="0" y="16200"/>
                      </a:lnTo>
                      <a:lnTo>
                        <a:pt x="189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06" name="任意多边形 42"/>
                <p:cNvSpPr/>
                <p:nvPr/>
              </p:nvSpPr>
              <p:spPr>
                <a:xfrm rot="10800000">
                  <a:off x="2941022" y="744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0286" y="0"/>
                        <a:pt x="16457"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07" name="任意多边形 43"/>
                <p:cNvSpPr/>
                <p:nvPr/>
              </p:nvSpPr>
              <p:spPr>
                <a:xfrm rot="10800000">
                  <a:off x="2863622" y="8502"/>
                  <a:ext cx="12701" cy="12701"/>
                </a:xfrm>
                <a:custGeom>
                  <a:avLst/>
                  <a:gdLst/>
                  <a:ahLst/>
                  <a:cxnLst>
                    <a:cxn ang="0">
                      <a:pos x="wd2" y="hd2"/>
                    </a:cxn>
                    <a:cxn ang="5400000">
                      <a:pos x="wd2" y="hd2"/>
                    </a:cxn>
                    <a:cxn ang="10800000">
                      <a:pos x="wd2" y="hd2"/>
                    </a:cxn>
                    <a:cxn ang="16200000">
                      <a:pos x="wd2" y="hd2"/>
                    </a:cxn>
                  </a:cxnLst>
                  <a:rect l="0" t="0" r="r" b="b"/>
                  <a:pathLst>
                    <a:path w="15589" h="21600" extrusionOk="0">
                      <a:moveTo>
                        <a:pt x="6949" y="21600"/>
                      </a:moveTo>
                      <a:lnTo>
                        <a:pt x="15589" y="0"/>
                      </a:lnTo>
                      <a:cubicBezTo>
                        <a:pt x="469" y="10800"/>
                        <a:pt x="-6011" y="21600"/>
                        <a:pt x="6949"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08" name="任意多边形 44"/>
                <p:cNvSpPr/>
                <p:nvPr/>
              </p:nvSpPr>
              <p:spPr>
                <a:xfrm rot="10800000">
                  <a:off x="1542669" y="41902"/>
                  <a:ext cx="29258" cy="12701"/>
                </a:xfrm>
                <a:custGeom>
                  <a:avLst/>
                  <a:gdLst/>
                  <a:ahLst/>
                  <a:cxnLst>
                    <a:cxn ang="0">
                      <a:pos x="wd2" y="hd2"/>
                    </a:cxn>
                    <a:cxn ang="5400000">
                      <a:pos x="wd2" y="hd2"/>
                    </a:cxn>
                    <a:cxn ang="10800000">
                      <a:pos x="wd2" y="hd2"/>
                    </a:cxn>
                    <a:cxn ang="16200000">
                      <a:pos x="wd2" y="hd2"/>
                    </a:cxn>
                  </a:cxnLst>
                  <a:rect l="0" t="0" r="r" b="b"/>
                  <a:pathLst>
                    <a:path w="20378" h="15529" extrusionOk="0">
                      <a:moveTo>
                        <a:pt x="20378" y="15529"/>
                      </a:moveTo>
                      <a:cubicBezTo>
                        <a:pt x="10076" y="5929"/>
                        <a:pt x="-1222" y="-6071"/>
                        <a:pt x="107" y="3529"/>
                      </a:cubicBezTo>
                      <a:lnTo>
                        <a:pt x="3098" y="13129"/>
                      </a:lnTo>
                      <a:cubicBezTo>
                        <a:pt x="10409" y="10729"/>
                        <a:pt x="15726" y="13129"/>
                        <a:pt x="20378" y="155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09" name="任意多边形 45"/>
                <p:cNvSpPr/>
                <p:nvPr/>
              </p:nvSpPr>
              <p:spPr>
                <a:xfrm rot="10800000">
                  <a:off x="2267087" y="23273"/>
                  <a:ext cx="14314"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6703" y="21600"/>
                      </a:lnTo>
                      <a:lnTo>
                        <a:pt x="21600" y="0"/>
                      </a:ln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10" name="任意多边形 46"/>
                <p:cNvSpPr/>
                <p:nvPr/>
              </p:nvSpPr>
              <p:spPr>
                <a:xfrm rot="10800000">
                  <a:off x="2291738" y="10085"/>
                  <a:ext cx="19085"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cubicBezTo>
                        <a:pt x="4860" y="7200"/>
                        <a:pt x="11880" y="144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11" name="任意多边形 47"/>
                <p:cNvSpPr/>
                <p:nvPr/>
              </p:nvSpPr>
              <p:spPr>
                <a:xfrm rot="10800000">
                  <a:off x="3334525" y="4281"/>
                  <a:ext cx="12701" cy="12701"/>
                </a:xfrm>
                <a:custGeom>
                  <a:avLst/>
                  <a:gdLst/>
                  <a:ahLst/>
                  <a:cxnLst>
                    <a:cxn ang="0">
                      <a:pos x="wd2" y="hd2"/>
                    </a:cxn>
                    <a:cxn ang="5400000">
                      <a:pos x="wd2" y="hd2"/>
                    </a:cxn>
                    <a:cxn ang="10800000">
                      <a:pos x="wd2" y="hd2"/>
                    </a:cxn>
                    <a:cxn ang="16200000">
                      <a:pos x="wd2" y="hd2"/>
                    </a:cxn>
                  </a:cxnLst>
                  <a:rect l="0" t="0" r="r" b="b"/>
                  <a:pathLst>
                    <a:path w="14363" h="21600" extrusionOk="0">
                      <a:moveTo>
                        <a:pt x="13642" y="0"/>
                      </a:moveTo>
                      <a:lnTo>
                        <a:pt x="0" y="21600"/>
                      </a:lnTo>
                      <a:cubicBezTo>
                        <a:pt x="21600" y="21600"/>
                        <a:pt x="11937" y="12960"/>
                        <a:pt x="1364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12" name="任意多边形 48"/>
                <p:cNvSpPr/>
                <p:nvPr/>
              </p:nvSpPr>
              <p:spPr>
                <a:xfrm rot="10800000">
                  <a:off x="913673" y="37137"/>
                  <a:ext cx="31013" cy="12701"/>
                </a:xfrm>
                <a:custGeom>
                  <a:avLst/>
                  <a:gdLst/>
                  <a:ahLst/>
                  <a:cxnLst>
                    <a:cxn ang="0">
                      <a:pos x="wd2" y="hd2"/>
                    </a:cxn>
                    <a:cxn ang="5400000">
                      <a:pos x="wd2" y="hd2"/>
                    </a:cxn>
                    <a:cxn ang="10800000">
                      <a:pos x="wd2" y="hd2"/>
                    </a:cxn>
                    <a:cxn ang="16200000">
                      <a:pos x="wd2" y="hd2"/>
                    </a:cxn>
                  </a:cxnLst>
                  <a:rect l="0" t="0" r="r" b="b"/>
                  <a:pathLst>
                    <a:path w="21600" h="14683" extrusionOk="0">
                      <a:moveTo>
                        <a:pt x="21600" y="10800"/>
                      </a:moveTo>
                      <a:cubicBezTo>
                        <a:pt x="12960" y="3600"/>
                        <a:pt x="5982" y="0"/>
                        <a:pt x="0" y="0"/>
                      </a:cubicBezTo>
                      <a:cubicBezTo>
                        <a:pt x="10634" y="7200"/>
                        <a:pt x="18942" y="21600"/>
                        <a:pt x="21600" y="10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13" name="任意多边形 49"/>
                <p:cNvSpPr/>
                <p:nvPr/>
              </p:nvSpPr>
              <p:spPr>
                <a:xfrm rot="10800000">
                  <a:off x="2911741" y="41736"/>
                  <a:ext cx="12701" cy="12701"/>
                </a:xfrm>
                <a:custGeom>
                  <a:avLst/>
                  <a:gdLst/>
                  <a:ahLst/>
                  <a:cxnLst>
                    <a:cxn ang="0">
                      <a:pos x="wd2" y="hd2"/>
                    </a:cxn>
                    <a:cxn ang="5400000">
                      <a:pos x="wd2" y="hd2"/>
                    </a:cxn>
                    <a:cxn ang="10800000">
                      <a:pos x="wd2" y="hd2"/>
                    </a:cxn>
                    <a:cxn ang="16200000">
                      <a:pos x="wd2" y="hd2"/>
                    </a:cxn>
                  </a:cxnLst>
                  <a:rect l="0" t="0" r="r" b="b"/>
                  <a:pathLst>
                    <a:path w="19162" h="21600" extrusionOk="0">
                      <a:moveTo>
                        <a:pt x="18514" y="0"/>
                      </a:moveTo>
                      <a:cubicBezTo>
                        <a:pt x="5143" y="10800"/>
                        <a:pt x="0" y="21600"/>
                        <a:pt x="0" y="21600"/>
                      </a:cubicBezTo>
                      <a:cubicBezTo>
                        <a:pt x="13371" y="21600"/>
                        <a:pt x="21600" y="10800"/>
                        <a:pt x="18514"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14" name="任意多边形 50"/>
                <p:cNvSpPr/>
                <p:nvPr/>
              </p:nvSpPr>
              <p:spPr>
                <a:xfrm rot="10800000">
                  <a:off x="944686" y="38661"/>
                  <a:ext cx="35784" cy="12701"/>
                </a:xfrm>
                <a:custGeom>
                  <a:avLst/>
                  <a:gdLst/>
                  <a:ahLst/>
                  <a:cxnLst>
                    <a:cxn ang="0">
                      <a:pos x="wd2" y="hd2"/>
                    </a:cxn>
                    <a:cxn ang="5400000">
                      <a:pos x="wd2" y="hd2"/>
                    </a:cxn>
                    <a:cxn ang="10800000">
                      <a:pos x="wd2" y="hd2"/>
                    </a:cxn>
                    <a:cxn ang="16200000">
                      <a:pos x="wd2" y="hd2"/>
                    </a:cxn>
                  </a:cxnLst>
                  <a:rect l="0" t="0" r="r" b="b"/>
                  <a:pathLst>
                    <a:path w="21600" h="15624" extrusionOk="0">
                      <a:moveTo>
                        <a:pt x="0" y="10224"/>
                      </a:moveTo>
                      <a:lnTo>
                        <a:pt x="3744" y="15624"/>
                      </a:lnTo>
                      <a:cubicBezTo>
                        <a:pt x="9216" y="10224"/>
                        <a:pt x="14976" y="4824"/>
                        <a:pt x="21600" y="10224"/>
                      </a:cubicBezTo>
                      <a:cubicBezTo>
                        <a:pt x="14976" y="-576"/>
                        <a:pt x="7200" y="-5976"/>
                        <a:pt x="0" y="1022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15" name="任意多边形 51"/>
                <p:cNvSpPr/>
                <p:nvPr/>
              </p:nvSpPr>
              <p:spPr>
                <a:xfrm rot="10800000">
                  <a:off x="4754650" y="12722"/>
                  <a:ext cx="12701" cy="12701"/>
                </a:xfrm>
                <a:custGeom>
                  <a:avLst/>
                  <a:gdLst/>
                  <a:ahLst/>
                  <a:cxnLst>
                    <a:cxn ang="0">
                      <a:pos x="wd2" y="hd2"/>
                    </a:cxn>
                    <a:cxn ang="5400000">
                      <a:pos x="wd2" y="hd2"/>
                    </a:cxn>
                    <a:cxn ang="10800000">
                      <a:pos x="wd2" y="hd2"/>
                    </a:cxn>
                    <a:cxn ang="16200000">
                      <a:pos x="wd2" y="hd2"/>
                    </a:cxn>
                  </a:cxnLst>
                  <a:rect l="0" t="0" r="r" b="b"/>
                  <a:pathLst>
                    <a:path w="19417" h="21600" extrusionOk="0">
                      <a:moveTo>
                        <a:pt x="19417" y="21600"/>
                      </a:moveTo>
                      <a:lnTo>
                        <a:pt x="517" y="0"/>
                      </a:lnTo>
                      <a:cubicBezTo>
                        <a:pt x="-2183" y="21600"/>
                        <a:pt x="5917" y="21600"/>
                        <a:pt x="1941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16" name="任意多边形 52"/>
                <p:cNvSpPr/>
                <p:nvPr/>
              </p:nvSpPr>
              <p:spPr>
                <a:xfrm rot="10800000">
                  <a:off x="5156808" y="45297"/>
                  <a:ext cx="17495" cy="1270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5400" y="16200"/>
                        <a:pt x="13800" y="16200"/>
                        <a:pt x="21600" y="16200"/>
                      </a:cubicBezTo>
                      <a:cubicBezTo>
                        <a:pt x="17400" y="-5400"/>
                        <a:pt x="11400" y="-5400"/>
                        <a:pt x="0" y="162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17" name="任意多边形 53"/>
                <p:cNvSpPr/>
                <p:nvPr/>
              </p:nvSpPr>
              <p:spPr>
                <a:xfrm rot="10800000">
                  <a:off x="632284" y="38806"/>
                  <a:ext cx="12701" cy="12701"/>
                </a:xfrm>
                <a:custGeom>
                  <a:avLst/>
                  <a:gdLst/>
                  <a:ahLst/>
                  <a:cxnLst>
                    <a:cxn ang="0">
                      <a:pos x="wd2" y="hd2"/>
                    </a:cxn>
                    <a:cxn ang="5400000">
                      <a:pos x="wd2" y="hd2"/>
                    </a:cxn>
                    <a:cxn ang="10800000">
                      <a:pos x="wd2" y="hd2"/>
                    </a:cxn>
                    <a:cxn ang="16200000">
                      <a:pos x="wd2" y="hd2"/>
                    </a:cxn>
                  </a:cxnLst>
                  <a:rect l="0" t="0" r="r" b="b"/>
                  <a:pathLst>
                    <a:path w="10361" h="9600" extrusionOk="0">
                      <a:moveTo>
                        <a:pt x="0" y="9600"/>
                      </a:moveTo>
                      <a:cubicBezTo>
                        <a:pt x="21600" y="9600"/>
                        <a:pt x="32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18" name="任意多边形 54"/>
                <p:cNvSpPr/>
                <p:nvPr/>
              </p:nvSpPr>
              <p:spPr>
                <a:xfrm rot="10800000">
                  <a:off x="590440" y="2485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800" y="7200"/>
                        <a:pt x="2700" y="14400"/>
                        <a:pt x="0" y="21600"/>
                      </a:cubicBezTo>
                      <a:cubicBezTo>
                        <a:pt x="5400" y="14400"/>
                        <a:pt x="10800" y="72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19" name="任意多边形 55"/>
                <p:cNvSpPr/>
                <p:nvPr/>
              </p:nvSpPr>
              <p:spPr>
                <a:xfrm rot="10800000">
                  <a:off x="1067117" y="18290"/>
                  <a:ext cx="12701" cy="12701"/>
                </a:xfrm>
                <a:custGeom>
                  <a:avLst/>
                  <a:gdLst/>
                  <a:ahLst/>
                  <a:cxnLst>
                    <a:cxn ang="0">
                      <a:pos x="wd2" y="hd2"/>
                    </a:cxn>
                    <a:cxn ang="5400000">
                      <a:pos x="wd2" y="hd2"/>
                    </a:cxn>
                    <a:cxn ang="10800000">
                      <a:pos x="wd2" y="hd2"/>
                    </a:cxn>
                    <a:cxn ang="16200000">
                      <a:pos x="wd2" y="hd2"/>
                    </a:cxn>
                  </a:cxnLst>
                  <a:rect l="0" t="0" r="r" b="b"/>
                  <a:pathLst>
                    <a:path w="15120" h="9600" extrusionOk="0">
                      <a:moveTo>
                        <a:pt x="4320" y="0"/>
                      </a:moveTo>
                      <a:lnTo>
                        <a:pt x="0" y="0"/>
                      </a:lnTo>
                      <a:cubicBezTo>
                        <a:pt x="21600" y="21600"/>
                        <a:pt x="17280" y="0"/>
                        <a:pt x="43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20" name="任意多边形 56"/>
                <p:cNvSpPr/>
                <p:nvPr/>
              </p:nvSpPr>
              <p:spPr>
                <a:xfrm rot="10800000">
                  <a:off x="626224" y="3751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552" y="0"/>
                        <a:pt x="8640" y="0"/>
                        <a:pt x="0" y="0"/>
                      </a:cubicBezTo>
                      <a:cubicBezTo>
                        <a:pt x="4320" y="0"/>
                        <a:pt x="10368" y="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21" name="任意多边形 57"/>
                <p:cNvSpPr/>
                <p:nvPr/>
              </p:nvSpPr>
              <p:spPr>
                <a:xfrm rot="10800000">
                  <a:off x="618202" y="38806"/>
                  <a:ext cx="12701" cy="12701"/>
                </a:xfrm>
                <a:custGeom>
                  <a:avLst/>
                  <a:gdLst/>
                  <a:ahLst/>
                  <a:cxnLst>
                    <a:cxn ang="0">
                      <a:pos x="wd2" y="hd2"/>
                    </a:cxn>
                    <a:cxn ang="5400000">
                      <a:pos x="wd2" y="hd2"/>
                    </a:cxn>
                    <a:cxn ang="10800000">
                      <a:pos x="wd2" y="hd2"/>
                    </a:cxn>
                    <a:cxn ang="16200000">
                      <a:pos x="wd2" y="hd2"/>
                    </a:cxn>
                  </a:cxnLst>
                  <a:rect l="0" t="0" r="r" b="b"/>
                  <a:pathLst>
                    <a:path w="20115" h="9600" extrusionOk="0">
                      <a:moveTo>
                        <a:pt x="0" y="9600"/>
                      </a:moveTo>
                      <a:lnTo>
                        <a:pt x="19440" y="9600"/>
                      </a:lnTo>
                      <a:cubicBezTo>
                        <a:pt x="21600" y="9600"/>
                        <a:pt x="194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22" name="任意多边形 58"/>
                <p:cNvSpPr/>
                <p:nvPr/>
              </p:nvSpPr>
              <p:spPr>
                <a:xfrm rot="10800000">
                  <a:off x="638537" y="38044"/>
                  <a:ext cx="15110"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665" y="0"/>
                        <a:pt x="14632" y="0"/>
                        <a:pt x="21600" y="21600"/>
                      </a:cubicBezTo>
                      <a:cubicBezTo>
                        <a:pt x="19510" y="0"/>
                        <a:pt x="18116" y="0"/>
                        <a:pt x="18813"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23" name="任意多边形 59"/>
                <p:cNvSpPr/>
                <p:nvPr/>
              </p:nvSpPr>
              <p:spPr>
                <a:xfrm rot="10800000">
                  <a:off x="3993677" y="18971"/>
                  <a:ext cx="12701" cy="12701"/>
                </a:xfrm>
                <a:custGeom>
                  <a:avLst/>
                  <a:gdLst/>
                  <a:ahLst/>
                  <a:cxnLst>
                    <a:cxn ang="0">
                      <a:pos x="wd2" y="hd2"/>
                    </a:cxn>
                    <a:cxn ang="5400000">
                      <a:pos x="wd2" y="hd2"/>
                    </a:cxn>
                    <a:cxn ang="10800000">
                      <a:pos x="wd2" y="hd2"/>
                    </a:cxn>
                    <a:cxn ang="16200000">
                      <a:pos x="wd2" y="hd2"/>
                    </a:cxn>
                  </a:cxnLst>
                  <a:rect l="0" t="0" r="r" b="b"/>
                  <a:pathLst>
                    <a:path w="14213" h="12471" extrusionOk="0">
                      <a:moveTo>
                        <a:pt x="14213" y="0"/>
                      </a:moveTo>
                      <a:lnTo>
                        <a:pt x="10456" y="0"/>
                      </a:lnTo>
                      <a:cubicBezTo>
                        <a:pt x="-7387" y="21600"/>
                        <a:pt x="126" y="10800"/>
                        <a:pt x="14213"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24" name="任意多边形 60"/>
                <p:cNvSpPr/>
                <p:nvPr/>
              </p:nvSpPr>
              <p:spPr>
                <a:xfrm rot="10800000">
                  <a:off x="1778056" y="639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0"/>
                      </a:lnTo>
                      <a:lnTo>
                        <a:pt x="0" y="0"/>
                      </a:lnTo>
                      <a:lnTo>
                        <a:pt x="72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25" name="任意多边形 61"/>
                <p:cNvSpPr/>
                <p:nvPr/>
              </p:nvSpPr>
              <p:spPr>
                <a:xfrm rot="10800000">
                  <a:off x="1785202" y="10085"/>
                  <a:ext cx="33399"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391" y="13976"/>
                        <a:pt x="14713" y="15247"/>
                        <a:pt x="21600" y="16518"/>
                      </a:cubicBezTo>
                      <a:lnTo>
                        <a:pt x="144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26" name="任意多边形 62"/>
                <p:cNvSpPr/>
                <p:nvPr/>
              </p:nvSpPr>
              <p:spPr>
                <a:xfrm rot="10800000">
                  <a:off x="484270" y="3774"/>
                  <a:ext cx="4784973" cy="49744"/>
                </a:xfrm>
                <a:custGeom>
                  <a:avLst/>
                  <a:gdLst/>
                  <a:ahLst/>
                  <a:cxnLst>
                    <a:cxn ang="0">
                      <a:pos x="wd2" y="hd2"/>
                    </a:cxn>
                    <a:cxn ang="5400000">
                      <a:pos x="wd2" y="hd2"/>
                    </a:cxn>
                    <a:cxn ang="10800000">
                      <a:pos x="wd2" y="hd2"/>
                    </a:cxn>
                    <a:cxn ang="16200000">
                      <a:pos x="wd2" y="hd2"/>
                    </a:cxn>
                  </a:cxnLst>
                  <a:rect l="0" t="0" r="r" b="b"/>
                  <a:pathLst>
                    <a:path w="21576" h="19584" extrusionOk="0">
                      <a:moveTo>
                        <a:pt x="5293" y="1440"/>
                      </a:moveTo>
                      <a:lnTo>
                        <a:pt x="5321" y="1728"/>
                      </a:lnTo>
                      <a:cubicBezTo>
                        <a:pt x="5259" y="2304"/>
                        <a:pt x="5276" y="1728"/>
                        <a:pt x="5293" y="1440"/>
                      </a:cubicBezTo>
                      <a:close/>
                      <a:moveTo>
                        <a:pt x="20553" y="5184"/>
                      </a:moveTo>
                      <a:cubicBezTo>
                        <a:pt x="20568" y="4896"/>
                        <a:pt x="20566" y="4608"/>
                        <a:pt x="20562" y="4608"/>
                      </a:cubicBezTo>
                      <a:cubicBezTo>
                        <a:pt x="20551" y="4896"/>
                        <a:pt x="20519" y="4896"/>
                        <a:pt x="20482" y="4896"/>
                      </a:cubicBezTo>
                      <a:cubicBezTo>
                        <a:pt x="20493" y="5184"/>
                        <a:pt x="20512" y="5472"/>
                        <a:pt x="20553" y="5184"/>
                      </a:cubicBezTo>
                      <a:close/>
                      <a:moveTo>
                        <a:pt x="20411" y="4608"/>
                      </a:moveTo>
                      <a:lnTo>
                        <a:pt x="20409" y="4608"/>
                      </a:lnTo>
                      <a:cubicBezTo>
                        <a:pt x="20340" y="4032"/>
                        <a:pt x="20364" y="4320"/>
                        <a:pt x="20411" y="4608"/>
                      </a:cubicBezTo>
                      <a:close/>
                      <a:moveTo>
                        <a:pt x="13707" y="12384"/>
                      </a:moveTo>
                      <a:cubicBezTo>
                        <a:pt x="13683" y="12960"/>
                        <a:pt x="13649" y="12672"/>
                        <a:pt x="13608" y="12096"/>
                      </a:cubicBezTo>
                      <a:cubicBezTo>
                        <a:pt x="13638" y="12096"/>
                        <a:pt x="13670" y="12096"/>
                        <a:pt x="13707" y="12384"/>
                      </a:cubicBezTo>
                      <a:close/>
                      <a:moveTo>
                        <a:pt x="11299" y="15264"/>
                      </a:moveTo>
                      <a:cubicBezTo>
                        <a:pt x="11269" y="15552"/>
                        <a:pt x="11209" y="16416"/>
                        <a:pt x="11185" y="15552"/>
                      </a:cubicBezTo>
                      <a:cubicBezTo>
                        <a:pt x="11222" y="13824"/>
                        <a:pt x="11248" y="14688"/>
                        <a:pt x="11299" y="15264"/>
                      </a:cubicBezTo>
                      <a:close/>
                      <a:moveTo>
                        <a:pt x="9716" y="15552"/>
                      </a:moveTo>
                      <a:lnTo>
                        <a:pt x="9822" y="16704"/>
                      </a:lnTo>
                      <a:cubicBezTo>
                        <a:pt x="9695" y="18432"/>
                        <a:pt x="9602" y="17856"/>
                        <a:pt x="9701" y="19584"/>
                      </a:cubicBezTo>
                      <a:cubicBezTo>
                        <a:pt x="9716" y="15552"/>
                        <a:pt x="10113" y="19296"/>
                        <a:pt x="10128" y="15264"/>
                      </a:cubicBezTo>
                      <a:lnTo>
                        <a:pt x="10199" y="16128"/>
                      </a:lnTo>
                      <a:cubicBezTo>
                        <a:pt x="10177" y="16128"/>
                        <a:pt x="10175" y="16416"/>
                        <a:pt x="10156" y="16416"/>
                      </a:cubicBezTo>
                      <a:cubicBezTo>
                        <a:pt x="10291" y="18144"/>
                        <a:pt x="10257" y="13536"/>
                        <a:pt x="10431" y="14112"/>
                      </a:cubicBezTo>
                      <a:cubicBezTo>
                        <a:pt x="10492" y="14400"/>
                        <a:pt x="10535" y="14976"/>
                        <a:pt x="10494" y="15552"/>
                      </a:cubicBezTo>
                      <a:lnTo>
                        <a:pt x="10630" y="14400"/>
                      </a:lnTo>
                      <a:cubicBezTo>
                        <a:pt x="10668" y="14688"/>
                        <a:pt x="10660" y="15264"/>
                        <a:pt x="10619" y="15264"/>
                      </a:cubicBezTo>
                      <a:lnTo>
                        <a:pt x="10828" y="14976"/>
                      </a:lnTo>
                      <a:lnTo>
                        <a:pt x="10826" y="14976"/>
                      </a:lnTo>
                      <a:cubicBezTo>
                        <a:pt x="10856" y="14400"/>
                        <a:pt x="10922" y="13536"/>
                        <a:pt x="10955" y="12960"/>
                      </a:cubicBezTo>
                      <a:cubicBezTo>
                        <a:pt x="11006" y="13536"/>
                        <a:pt x="10929" y="13536"/>
                        <a:pt x="10942" y="14112"/>
                      </a:cubicBezTo>
                      <a:lnTo>
                        <a:pt x="11056" y="12960"/>
                      </a:lnTo>
                      <a:cubicBezTo>
                        <a:pt x="11103" y="14112"/>
                        <a:pt x="11009" y="14976"/>
                        <a:pt x="10929" y="14976"/>
                      </a:cubicBezTo>
                      <a:cubicBezTo>
                        <a:pt x="11037" y="19008"/>
                        <a:pt x="11024" y="13824"/>
                        <a:pt x="11256" y="16416"/>
                      </a:cubicBezTo>
                      <a:lnTo>
                        <a:pt x="11146" y="16704"/>
                      </a:lnTo>
                      <a:cubicBezTo>
                        <a:pt x="11217" y="19008"/>
                        <a:pt x="11301" y="18144"/>
                        <a:pt x="11424" y="19584"/>
                      </a:cubicBezTo>
                      <a:cubicBezTo>
                        <a:pt x="11394" y="19008"/>
                        <a:pt x="11179" y="16128"/>
                        <a:pt x="11304" y="15264"/>
                      </a:cubicBezTo>
                      <a:cubicBezTo>
                        <a:pt x="11338" y="15552"/>
                        <a:pt x="11385" y="15552"/>
                        <a:pt x="11452" y="14976"/>
                      </a:cubicBezTo>
                      <a:cubicBezTo>
                        <a:pt x="11452" y="16128"/>
                        <a:pt x="11517" y="15840"/>
                        <a:pt x="11601" y="15840"/>
                      </a:cubicBezTo>
                      <a:lnTo>
                        <a:pt x="11594" y="17856"/>
                      </a:lnTo>
                      <a:cubicBezTo>
                        <a:pt x="11683" y="17280"/>
                        <a:pt x="11676" y="16416"/>
                        <a:pt x="11728" y="15552"/>
                      </a:cubicBezTo>
                      <a:cubicBezTo>
                        <a:pt x="11827" y="15552"/>
                        <a:pt x="11848" y="16992"/>
                        <a:pt x="11870" y="18432"/>
                      </a:cubicBezTo>
                      <a:cubicBezTo>
                        <a:pt x="12029" y="18720"/>
                        <a:pt x="11762" y="16128"/>
                        <a:pt x="11950" y="15840"/>
                      </a:cubicBezTo>
                      <a:cubicBezTo>
                        <a:pt x="12081" y="16416"/>
                        <a:pt x="12174" y="15840"/>
                        <a:pt x="12331" y="14688"/>
                      </a:cubicBezTo>
                      <a:cubicBezTo>
                        <a:pt x="12423" y="15264"/>
                        <a:pt x="12316" y="15840"/>
                        <a:pt x="12348" y="16416"/>
                      </a:cubicBezTo>
                      <a:lnTo>
                        <a:pt x="12430" y="14976"/>
                      </a:lnTo>
                      <a:cubicBezTo>
                        <a:pt x="12449" y="14976"/>
                        <a:pt x="12443" y="15264"/>
                        <a:pt x="12441" y="15552"/>
                      </a:cubicBezTo>
                      <a:cubicBezTo>
                        <a:pt x="12510" y="14976"/>
                        <a:pt x="12445" y="13824"/>
                        <a:pt x="12555" y="13248"/>
                      </a:cubicBezTo>
                      <a:cubicBezTo>
                        <a:pt x="12583" y="11232"/>
                        <a:pt x="12777" y="16416"/>
                        <a:pt x="12910" y="14112"/>
                      </a:cubicBezTo>
                      <a:cubicBezTo>
                        <a:pt x="12942" y="14688"/>
                        <a:pt x="12895" y="15264"/>
                        <a:pt x="12904" y="15840"/>
                      </a:cubicBezTo>
                      <a:cubicBezTo>
                        <a:pt x="13089" y="14400"/>
                        <a:pt x="13063" y="14976"/>
                        <a:pt x="13214" y="12960"/>
                      </a:cubicBezTo>
                      <a:lnTo>
                        <a:pt x="13341" y="14112"/>
                      </a:lnTo>
                      <a:cubicBezTo>
                        <a:pt x="13248" y="12672"/>
                        <a:pt x="13369" y="10944"/>
                        <a:pt x="13474" y="9792"/>
                      </a:cubicBezTo>
                      <a:cubicBezTo>
                        <a:pt x="13440" y="8928"/>
                        <a:pt x="13412" y="8352"/>
                        <a:pt x="13393" y="8064"/>
                      </a:cubicBezTo>
                      <a:lnTo>
                        <a:pt x="13561" y="7200"/>
                      </a:lnTo>
                      <a:cubicBezTo>
                        <a:pt x="13582" y="7488"/>
                        <a:pt x="13565" y="8064"/>
                        <a:pt x="13537" y="8928"/>
                      </a:cubicBezTo>
                      <a:lnTo>
                        <a:pt x="13567" y="8352"/>
                      </a:lnTo>
                      <a:cubicBezTo>
                        <a:pt x="13627" y="9216"/>
                        <a:pt x="13597" y="10368"/>
                        <a:pt x="13554" y="11232"/>
                      </a:cubicBezTo>
                      <a:lnTo>
                        <a:pt x="13494" y="10080"/>
                      </a:lnTo>
                      <a:cubicBezTo>
                        <a:pt x="13451" y="11232"/>
                        <a:pt x="13412" y="12384"/>
                        <a:pt x="13421" y="13536"/>
                      </a:cubicBezTo>
                      <a:cubicBezTo>
                        <a:pt x="13431" y="13248"/>
                        <a:pt x="13453" y="13248"/>
                        <a:pt x="13477" y="12960"/>
                      </a:cubicBezTo>
                      <a:cubicBezTo>
                        <a:pt x="13466" y="13248"/>
                        <a:pt x="13459" y="13536"/>
                        <a:pt x="13464" y="13824"/>
                      </a:cubicBezTo>
                      <a:cubicBezTo>
                        <a:pt x="13470" y="14112"/>
                        <a:pt x="13487" y="13536"/>
                        <a:pt x="13515" y="13248"/>
                      </a:cubicBezTo>
                      <a:lnTo>
                        <a:pt x="13552" y="15264"/>
                      </a:lnTo>
                      <a:lnTo>
                        <a:pt x="13563" y="14400"/>
                      </a:lnTo>
                      <a:lnTo>
                        <a:pt x="13782" y="15840"/>
                      </a:lnTo>
                      <a:cubicBezTo>
                        <a:pt x="13942" y="13824"/>
                        <a:pt x="14077" y="10656"/>
                        <a:pt x="14329" y="9792"/>
                      </a:cubicBezTo>
                      <a:cubicBezTo>
                        <a:pt x="14267" y="11520"/>
                        <a:pt x="14316" y="12384"/>
                        <a:pt x="14312" y="14112"/>
                      </a:cubicBezTo>
                      <a:cubicBezTo>
                        <a:pt x="14243" y="12384"/>
                        <a:pt x="14118" y="14976"/>
                        <a:pt x="13989" y="14688"/>
                      </a:cubicBezTo>
                      <a:cubicBezTo>
                        <a:pt x="14056" y="14688"/>
                        <a:pt x="14041" y="15552"/>
                        <a:pt x="14024" y="15840"/>
                      </a:cubicBezTo>
                      <a:lnTo>
                        <a:pt x="14256" y="14400"/>
                      </a:lnTo>
                      <a:cubicBezTo>
                        <a:pt x="14250" y="15840"/>
                        <a:pt x="14306" y="15264"/>
                        <a:pt x="14366" y="16128"/>
                      </a:cubicBezTo>
                      <a:cubicBezTo>
                        <a:pt x="14319" y="12960"/>
                        <a:pt x="14538" y="14112"/>
                        <a:pt x="14633" y="13248"/>
                      </a:cubicBezTo>
                      <a:cubicBezTo>
                        <a:pt x="14637" y="14112"/>
                        <a:pt x="14616" y="15264"/>
                        <a:pt x="14499" y="14976"/>
                      </a:cubicBezTo>
                      <a:cubicBezTo>
                        <a:pt x="14627" y="17280"/>
                        <a:pt x="14665" y="11520"/>
                        <a:pt x="14790" y="13536"/>
                      </a:cubicBezTo>
                      <a:cubicBezTo>
                        <a:pt x="14760" y="13536"/>
                        <a:pt x="14745" y="13248"/>
                        <a:pt x="14734" y="13824"/>
                      </a:cubicBezTo>
                      <a:cubicBezTo>
                        <a:pt x="14801" y="12960"/>
                        <a:pt x="14960" y="13824"/>
                        <a:pt x="14924" y="14688"/>
                      </a:cubicBezTo>
                      <a:lnTo>
                        <a:pt x="14896" y="14688"/>
                      </a:lnTo>
                      <a:cubicBezTo>
                        <a:pt x="15081" y="14976"/>
                        <a:pt x="15462" y="14688"/>
                        <a:pt x="15490" y="12384"/>
                      </a:cubicBezTo>
                      <a:cubicBezTo>
                        <a:pt x="15492" y="12672"/>
                        <a:pt x="15466" y="15264"/>
                        <a:pt x="15456" y="15840"/>
                      </a:cubicBezTo>
                      <a:lnTo>
                        <a:pt x="15787" y="7488"/>
                      </a:lnTo>
                      <a:cubicBezTo>
                        <a:pt x="15759" y="9792"/>
                        <a:pt x="15871" y="14688"/>
                        <a:pt x="15716" y="15840"/>
                      </a:cubicBezTo>
                      <a:cubicBezTo>
                        <a:pt x="15761" y="16128"/>
                        <a:pt x="15815" y="16704"/>
                        <a:pt x="15910" y="15840"/>
                      </a:cubicBezTo>
                      <a:cubicBezTo>
                        <a:pt x="15880" y="15552"/>
                        <a:pt x="15835" y="12672"/>
                        <a:pt x="15876" y="12672"/>
                      </a:cubicBezTo>
                      <a:cubicBezTo>
                        <a:pt x="15990" y="14976"/>
                        <a:pt x="15955" y="13824"/>
                        <a:pt x="16095" y="15840"/>
                      </a:cubicBezTo>
                      <a:cubicBezTo>
                        <a:pt x="16048" y="15552"/>
                        <a:pt x="16100" y="12096"/>
                        <a:pt x="16171" y="12384"/>
                      </a:cubicBezTo>
                      <a:cubicBezTo>
                        <a:pt x="16160" y="12672"/>
                        <a:pt x="16177" y="15552"/>
                        <a:pt x="16151" y="15840"/>
                      </a:cubicBezTo>
                      <a:lnTo>
                        <a:pt x="16330" y="12672"/>
                      </a:lnTo>
                      <a:cubicBezTo>
                        <a:pt x="16285" y="13248"/>
                        <a:pt x="16321" y="15552"/>
                        <a:pt x="16362" y="16416"/>
                      </a:cubicBezTo>
                      <a:cubicBezTo>
                        <a:pt x="16343" y="15840"/>
                        <a:pt x="16515" y="16416"/>
                        <a:pt x="16563" y="16128"/>
                      </a:cubicBezTo>
                      <a:lnTo>
                        <a:pt x="16487" y="15552"/>
                      </a:lnTo>
                      <a:cubicBezTo>
                        <a:pt x="16690" y="16128"/>
                        <a:pt x="16687" y="10944"/>
                        <a:pt x="16888" y="11232"/>
                      </a:cubicBezTo>
                      <a:cubicBezTo>
                        <a:pt x="16864" y="11808"/>
                        <a:pt x="16827" y="15264"/>
                        <a:pt x="16929" y="15840"/>
                      </a:cubicBezTo>
                      <a:cubicBezTo>
                        <a:pt x="16976" y="14112"/>
                        <a:pt x="17135" y="7776"/>
                        <a:pt x="17312" y="6336"/>
                      </a:cubicBezTo>
                      <a:lnTo>
                        <a:pt x="17346" y="7488"/>
                      </a:lnTo>
                      <a:lnTo>
                        <a:pt x="17482" y="6336"/>
                      </a:lnTo>
                      <a:cubicBezTo>
                        <a:pt x="17398" y="8928"/>
                        <a:pt x="17161" y="14112"/>
                        <a:pt x="17030" y="16128"/>
                      </a:cubicBezTo>
                      <a:cubicBezTo>
                        <a:pt x="17105" y="16992"/>
                        <a:pt x="17051" y="17280"/>
                        <a:pt x="17166" y="17280"/>
                      </a:cubicBezTo>
                      <a:cubicBezTo>
                        <a:pt x="17204" y="18144"/>
                        <a:pt x="17103" y="18720"/>
                        <a:pt x="17071" y="18720"/>
                      </a:cubicBezTo>
                      <a:lnTo>
                        <a:pt x="17334" y="19296"/>
                      </a:lnTo>
                      <a:cubicBezTo>
                        <a:pt x="17321" y="17280"/>
                        <a:pt x="17534" y="17280"/>
                        <a:pt x="17525" y="15840"/>
                      </a:cubicBezTo>
                      <a:lnTo>
                        <a:pt x="17239" y="17568"/>
                      </a:lnTo>
                      <a:cubicBezTo>
                        <a:pt x="17228" y="15840"/>
                        <a:pt x="17405" y="12096"/>
                        <a:pt x="17590" y="12672"/>
                      </a:cubicBezTo>
                      <a:cubicBezTo>
                        <a:pt x="17637" y="13248"/>
                        <a:pt x="17555" y="16128"/>
                        <a:pt x="17560" y="16704"/>
                      </a:cubicBezTo>
                      <a:cubicBezTo>
                        <a:pt x="17583" y="16128"/>
                        <a:pt x="17736" y="15552"/>
                        <a:pt x="17753" y="15840"/>
                      </a:cubicBezTo>
                      <a:lnTo>
                        <a:pt x="17674" y="16992"/>
                      </a:lnTo>
                      <a:cubicBezTo>
                        <a:pt x="17777" y="17856"/>
                        <a:pt x="17844" y="14400"/>
                        <a:pt x="17969" y="16416"/>
                      </a:cubicBezTo>
                      <a:cubicBezTo>
                        <a:pt x="18012" y="16416"/>
                        <a:pt x="18096" y="19008"/>
                        <a:pt x="18104" y="17856"/>
                      </a:cubicBezTo>
                      <a:cubicBezTo>
                        <a:pt x="18033" y="15552"/>
                        <a:pt x="18021" y="8640"/>
                        <a:pt x="18068" y="6912"/>
                      </a:cubicBezTo>
                      <a:cubicBezTo>
                        <a:pt x="18083" y="6912"/>
                        <a:pt x="18292" y="8928"/>
                        <a:pt x="18341" y="10080"/>
                      </a:cubicBezTo>
                      <a:cubicBezTo>
                        <a:pt x="18412" y="11808"/>
                        <a:pt x="18236" y="14400"/>
                        <a:pt x="18296" y="15840"/>
                      </a:cubicBezTo>
                      <a:cubicBezTo>
                        <a:pt x="18298" y="15264"/>
                        <a:pt x="18337" y="14688"/>
                        <a:pt x="18354" y="14400"/>
                      </a:cubicBezTo>
                      <a:cubicBezTo>
                        <a:pt x="18400" y="14976"/>
                        <a:pt x="18335" y="16128"/>
                        <a:pt x="18434" y="15840"/>
                      </a:cubicBezTo>
                      <a:cubicBezTo>
                        <a:pt x="18449" y="13824"/>
                        <a:pt x="18634" y="16128"/>
                        <a:pt x="18479" y="14112"/>
                      </a:cubicBezTo>
                      <a:cubicBezTo>
                        <a:pt x="18576" y="13824"/>
                        <a:pt x="18583" y="14688"/>
                        <a:pt x="18695" y="14688"/>
                      </a:cubicBezTo>
                      <a:cubicBezTo>
                        <a:pt x="18658" y="13248"/>
                        <a:pt x="18796" y="10368"/>
                        <a:pt x="18893" y="9792"/>
                      </a:cubicBezTo>
                      <a:cubicBezTo>
                        <a:pt x="18886" y="10080"/>
                        <a:pt x="18908" y="10944"/>
                        <a:pt x="18919" y="11232"/>
                      </a:cubicBezTo>
                      <a:cubicBezTo>
                        <a:pt x="19117" y="11520"/>
                        <a:pt x="19222" y="12384"/>
                        <a:pt x="19405" y="12384"/>
                      </a:cubicBezTo>
                      <a:cubicBezTo>
                        <a:pt x="19422" y="12960"/>
                        <a:pt x="19511" y="13536"/>
                        <a:pt x="19474" y="14400"/>
                      </a:cubicBezTo>
                      <a:cubicBezTo>
                        <a:pt x="19500" y="14112"/>
                        <a:pt x="19524" y="13248"/>
                        <a:pt x="19580" y="13248"/>
                      </a:cubicBezTo>
                      <a:cubicBezTo>
                        <a:pt x="19689" y="14976"/>
                        <a:pt x="19455" y="13536"/>
                        <a:pt x="19539" y="15552"/>
                      </a:cubicBezTo>
                      <a:cubicBezTo>
                        <a:pt x="19545" y="14400"/>
                        <a:pt x="19685" y="14112"/>
                        <a:pt x="19765" y="13248"/>
                      </a:cubicBezTo>
                      <a:cubicBezTo>
                        <a:pt x="19741" y="11520"/>
                        <a:pt x="19580" y="12960"/>
                        <a:pt x="19498" y="13536"/>
                      </a:cubicBezTo>
                      <a:cubicBezTo>
                        <a:pt x="19498" y="11232"/>
                        <a:pt x="19638" y="8640"/>
                        <a:pt x="19829" y="7488"/>
                      </a:cubicBezTo>
                      <a:cubicBezTo>
                        <a:pt x="19982" y="6912"/>
                        <a:pt x="19896" y="9216"/>
                        <a:pt x="19922" y="8928"/>
                      </a:cubicBezTo>
                      <a:cubicBezTo>
                        <a:pt x="20209" y="9216"/>
                        <a:pt x="20168" y="4608"/>
                        <a:pt x="20404" y="6336"/>
                      </a:cubicBezTo>
                      <a:cubicBezTo>
                        <a:pt x="20499" y="8064"/>
                        <a:pt x="20409" y="9504"/>
                        <a:pt x="20430" y="10656"/>
                      </a:cubicBezTo>
                      <a:cubicBezTo>
                        <a:pt x="20305" y="11232"/>
                        <a:pt x="20239" y="9504"/>
                        <a:pt x="20155" y="9504"/>
                      </a:cubicBezTo>
                      <a:lnTo>
                        <a:pt x="20258" y="10368"/>
                      </a:lnTo>
                      <a:cubicBezTo>
                        <a:pt x="20219" y="10944"/>
                        <a:pt x="20135" y="11232"/>
                        <a:pt x="20090" y="10944"/>
                      </a:cubicBezTo>
                      <a:cubicBezTo>
                        <a:pt x="20170" y="12384"/>
                        <a:pt x="20575" y="11232"/>
                        <a:pt x="20796" y="12672"/>
                      </a:cubicBezTo>
                      <a:cubicBezTo>
                        <a:pt x="20835" y="12096"/>
                        <a:pt x="20904" y="11520"/>
                        <a:pt x="20872" y="10944"/>
                      </a:cubicBezTo>
                      <a:lnTo>
                        <a:pt x="20801" y="10944"/>
                      </a:lnTo>
                      <a:cubicBezTo>
                        <a:pt x="20736" y="9792"/>
                        <a:pt x="20934" y="9216"/>
                        <a:pt x="20844" y="8640"/>
                      </a:cubicBezTo>
                      <a:cubicBezTo>
                        <a:pt x="20939" y="7776"/>
                        <a:pt x="21044" y="6336"/>
                        <a:pt x="21175" y="7200"/>
                      </a:cubicBezTo>
                      <a:lnTo>
                        <a:pt x="21201" y="8928"/>
                      </a:lnTo>
                      <a:cubicBezTo>
                        <a:pt x="21197" y="8352"/>
                        <a:pt x="21115" y="8064"/>
                        <a:pt x="21076" y="8352"/>
                      </a:cubicBezTo>
                      <a:cubicBezTo>
                        <a:pt x="21132" y="7776"/>
                        <a:pt x="21279" y="10944"/>
                        <a:pt x="21339" y="8640"/>
                      </a:cubicBezTo>
                      <a:lnTo>
                        <a:pt x="21247" y="7200"/>
                      </a:lnTo>
                      <a:cubicBezTo>
                        <a:pt x="21341" y="6336"/>
                        <a:pt x="21458" y="4608"/>
                        <a:pt x="21576" y="5184"/>
                      </a:cubicBezTo>
                      <a:cubicBezTo>
                        <a:pt x="21522" y="3456"/>
                        <a:pt x="21548" y="5472"/>
                        <a:pt x="21466" y="3168"/>
                      </a:cubicBezTo>
                      <a:cubicBezTo>
                        <a:pt x="21537" y="5760"/>
                        <a:pt x="21165" y="3168"/>
                        <a:pt x="21281" y="5760"/>
                      </a:cubicBezTo>
                      <a:cubicBezTo>
                        <a:pt x="21197" y="3456"/>
                        <a:pt x="21135" y="4896"/>
                        <a:pt x="21023" y="2592"/>
                      </a:cubicBezTo>
                      <a:cubicBezTo>
                        <a:pt x="21025" y="3168"/>
                        <a:pt x="21061" y="3744"/>
                        <a:pt x="20964" y="3456"/>
                      </a:cubicBezTo>
                      <a:cubicBezTo>
                        <a:pt x="20958" y="3744"/>
                        <a:pt x="20949" y="4032"/>
                        <a:pt x="20941" y="4032"/>
                      </a:cubicBezTo>
                      <a:lnTo>
                        <a:pt x="20934" y="4032"/>
                      </a:lnTo>
                      <a:lnTo>
                        <a:pt x="20941" y="4032"/>
                      </a:lnTo>
                      <a:cubicBezTo>
                        <a:pt x="20936" y="4032"/>
                        <a:pt x="20936" y="4320"/>
                        <a:pt x="20943" y="4032"/>
                      </a:cubicBezTo>
                      <a:cubicBezTo>
                        <a:pt x="20967" y="4320"/>
                        <a:pt x="20986" y="4608"/>
                        <a:pt x="20992" y="4896"/>
                      </a:cubicBezTo>
                      <a:cubicBezTo>
                        <a:pt x="20943" y="6336"/>
                        <a:pt x="20788" y="6336"/>
                        <a:pt x="20734" y="6912"/>
                      </a:cubicBezTo>
                      <a:cubicBezTo>
                        <a:pt x="20676" y="6624"/>
                        <a:pt x="20760" y="6336"/>
                        <a:pt x="20728" y="5760"/>
                      </a:cubicBezTo>
                      <a:lnTo>
                        <a:pt x="20648" y="6624"/>
                      </a:lnTo>
                      <a:cubicBezTo>
                        <a:pt x="20641" y="5472"/>
                        <a:pt x="20493" y="4608"/>
                        <a:pt x="20631" y="3744"/>
                      </a:cubicBezTo>
                      <a:lnTo>
                        <a:pt x="20508" y="3744"/>
                      </a:lnTo>
                      <a:cubicBezTo>
                        <a:pt x="20435" y="2880"/>
                        <a:pt x="20333" y="2592"/>
                        <a:pt x="20273" y="3168"/>
                      </a:cubicBezTo>
                      <a:cubicBezTo>
                        <a:pt x="20215" y="2880"/>
                        <a:pt x="20125" y="4608"/>
                        <a:pt x="20176" y="3456"/>
                      </a:cubicBezTo>
                      <a:lnTo>
                        <a:pt x="19982" y="4320"/>
                      </a:lnTo>
                      <a:lnTo>
                        <a:pt x="19980" y="4032"/>
                      </a:lnTo>
                      <a:cubicBezTo>
                        <a:pt x="19789" y="3744"/>
                        <a:pt x="19586" y="6048"/>
                        <a:pt x="19366" y="3744"/>
                      </a:cubicBezTo>
                      <a:cubicBezTo>
                        <a:pt x="19302" y="4032"/>
                        <a:pt x="19237" y="4320"/>
                        <a:pt x="19127" y="4032"/>
                      </a:cubicBezTo>
                      <a:lnTo>
                        <a:pt x="19108" y="2880"/>
                      </a:lnTo>
                      <a:cubicBezTo>
                        <a:pt x="19024" y="3168"/>
                        <a:pt x="18858" y="1728"/>
                        <a:pt x="18824" y="2880"/>
                      </a:cubicBezTo>
                      <a:cubicBezTo>
                        <a:pt x="18733" y="0"/>
                        <a:pt x="18421" y="2016"/>
                        <a:pt x="18277" y="1440"/>
                      </a:cubicBezTo>
                      <a:lnTo>
                        <a:pt x="18270" y="2880"/>
                      </a:lnTo>
                      <a:cubicBezTo>
                        <a:pt x="18171" y="2880"/>
                        <a:pt x="18074" y="3168"/>
                        <a:pt x="17949" y="3744"/>
                      </a:cubicBezTo>
                      <a:lnTo>
                        <a:pt x="17958" y="5184"/>
                      </a:lnTo>
                      <a:cubicBezTo>
                        <a:pt x="17850" y="6048"/>
                        <a:pt x="17682" y="4032"/>
                        <a:pt x="17512" y="4320"/>
                      </a:cubicBezTo>
                      <a:cubicBezTo>
                        <a:pt x="17525" y="3744"/>
                        <a:pt x="17568" y="3744"/>
                        <a:pt x="17598" y="4032"/>
                      </a:cubicBezTo>
                      <a:cubicBezTo>
                        <a:pt x="17396" y="1152"/>
                        <a:pt x="17170" y="6048"/>
                        <a:pt x="16987" y="4032"/>
                      </a:cubicBezTo>
                      <a:cubicBezTo>
                        <a:pt x="16942" y="4320"/>
                        <a:pt x="16907" y="4320"/>
                        <a:pt x="16877" y="4032"/>
                      </a:cubicBezTo>
                      <a:cubicBezTo>
                        <a:pt x="16881" y="4032"/>
                        <a:pt x="16883" y="4032"/>
                        <a:pt x="16888" y="3744"/>
                      </a:cubicBezTo>
                      <a:lnTo>
                        <a:pt x="16868" y="3744"/>
                      </a:lnTo>
                      <a:lnTo>
                        <a:pt x="16806" y="3168"/>
                      </a:lnTo>
                      <a:cubicBezTo>
                        <a:pt x="16823" y="3456"/>
                        <a:pt x="16843" y="3744"/>
                        <a:pt x="16858" y="3744"/>
                      </a:cubicBezTo>
                      <a:cubicBezTo>
                        <a:pt x="16823" y="3744"/>
                        <a:pt x="16769" y="4032"/>
                        <a:pt x="16718" y="4320"/>
                      </a:cubicBezTo>
                      <a:lnTo>
                        <a:pt x="16694" y="2880"/>
                      </a:lnTo>
                      <a:lnTo>
                        <a:pt x="16683" y="2880"/>
                      </a:lnTo>
                      <a:cubicBezTo>
                        <a:pt x="16631" y="2304"/>
                        <a:pt x="16642" y="3456"/>
                        <a:pt x="16668" y="4608"/>
                      </a:cubicBezTo>
                      <a:cubicBezTo>
                        <a:pt x="16642" y="4896"/>
                        <a:pt x="16619" y="5184"/>
                        <a:pt x="16599" y="5472"/>
                      </a:cubicBezTo>
                      <a:cubicBezTo>
                        <a:pt x="16558" y="3168"/>
                        <a:pt x="16461" y="6336"/>
                        <a:pt x="16405" y="3744"/>
                      </a:cubicBezTo>
                      <a:cubicBezTo>
                        <a:pt x="16369" y="4896"/>
                        <a:pt x="16140" y="4608"/>
                        <a:pt x="16112" y="7200"/>
                      </a:cubicBezTo>
                      <a:cubicBezTo>
                        <a:pt x="16110" y="6624"/>
                        <a:pt x="16095" y="6624"/>
                        <a:pt x="16123" y="6624"/>
                      </a:cubicBezTo>
                      <a:cubicBezTo>
                        <a:pt x="16065" y="6336"/>
                        <a:pt x="16007" y="6048"/>
                        <a:pt x="15955" y="6624"/>
                      </a:cubicBezTo>
                      <a:lnTo>
                        <a:pt x="15929" y="4896"/>
                      </a:lnTo>
                      <a:lnTo>
                        <a:pt x="15802" y="7200"/>
                      </a:lnTo>
                      <a:cubicBezTo>
                        <a:pt x="15725" y="6048"/>
                        <a:pt x="15693" y="5472"/>
                        <a:pt x="15770" y="4032"/>
                      </a:cubicBezTo>
                      <a:cubicBezTo>
                        <a:pt x="15583" y="6048"/>
                        <a:pt x="15617" y="4896"/>
                        <a:pt x="15460" y="6912"/>
                      </a:cubicBezTo>
                      <a:lnTo>
                        <a:pt x="15469" y="5760"/>
                      </a:lnTo>
                      <a:cubicBezTo>
                        <a:pt x="15410" y="5760"/>
                        <a:pt x="15320" y="7200"/>
                        <a:pt x="15286" y="6336"/>
                      </a:cubicBezTo>
                      <a:cubicBezTo>
                        <a:pt x="15161" y="4032"/>
                        <a:pt x="14661" y="5760"/>
                        <a:pt x="14336" y="3744"/>
                      </a:cubicBezTo>
                      <a:cubicBezTo>
                        <a:pt x="14398" y="7200"/>
                        <a:pt x="14185" y="2016"/>
                        <a:pt x="14172" y="4896"/>
                      </a:cubicBezTo>
                      <a:cubicBezTo>
                        <a:pt x="14153" y="4032"/>
                        <a:pt x="14108" y="3456"/>
                        <a:pt x="14159" y="2880"/>
                      </a:cubicBezTo>
                      <a:cubicBezTo>
                        <a:pt x="13993" y="3456"/>
                        <a:pt x="13912" y="1440"/>
                        <a:pt x="13797" y="3744"/>
                      </a:cubicBezTo>
                      <a:cubicBezTo>
                        <a:pt x="13778" y="2880"/>
                        <a:pt x="13832" y="2592"/>
                        <a:pt x="13815" y="2016"/>
                      </a:cubicBezTo>
                      <a:cubicBezTo>
                        <a:pt x="13802" y="2016"/>
                        <a:pt x="13763" y="2592"/>
                        <a:pt x="13746" y="2304"/>
                      </a:cubicBezTo>
                      <a:cubicBezTo>
                        <a:pt x="13729" y="1728"/>
                        <a:pt x="13769" y="1440"/>
                        <a:pt x="13795" y="1152"/>
                      </a:cubicBezTo>
                      <a:cubicBezTo>
                        <a:pt x="13627" y="1152"/>
                        <a:pt x="13610" y="3744"/>
                        <a:pt x="13597" y="6048"/>
                      </a:cubicBezTo>
                      <a:cubicBezTo>
                        <a:pt x="13511" y="4896"/>
                        <a:pt x="13468" y="5184"/>
                        <a:pt x="13405" y="6624"/>
                      </a:cubicBezTo>
                      <a:cubicBezTo>
                        <a:pt x="13377" y="5760"/>
                        <a:pt x="13326" y="4896"/>
                        <a:pt x="13431" y="4896"/>
                      </a:cubicBezTo>
                      <a:cubicBezTo>
                        <a:pt x="13373" y="4608"/>
                        <a:pt x="13070" y="3456"/>
                        <a:pt x="13065" y="5472"/>
                      </a:cubicBezTo>
                      <a:cubicBezTo>
                        <a:pt x="13046" y="4896"/>
                        <a:pt x="12981" y="5184"/>
                        <a:pt x="12966" y="5472"/>
                      </a:cubicBezTo>
                      <a:cubicBezTo>
                        <a:pt x="12833" y="5184"/>
                        <a:pt x="12822" y="5184"/>
                        <a:pt x="12690" y="5184"/>
                      </a:cubicBezTo>
                      <a:lnTo>
                        <a:pt x="12727" y="5472"/>
                      </a:lnTo>
                      <a:cubicBezTo>
                        <a:pt x="12675" y="7776"/>
                        <a:pt x="12619" y="6048"/>
                        <a:pt x="12514" y="6336"/>
                      </a:cubicBezTo>
                      <a:lnTo>
                        <a:pt x="12516" y="6048"/>
                      </a:lnTo>
                      <a:cubicBezTo>
                        <a:pt x="12275" y="4320"/>
                        <a:pt x="12413" y="6912"/>
                        <a:pt x="12176" y="4896"/>
                      </a:cubicBezTo>
                      <a:lnTo>
                        <a:pt x="12189" y="6336"/>
                      </a:lnTo>
                      <a:cubicBezTo>
                        <a:pt x="12165" y="9216"/>
                        <a:pt x="11978" y="4320"/>
                        <a:pt x="11840" y="5472"/>
                      </a:cubicBezTo>
                      <a:lnTo>
                        <a:pt x="11889" y="6336"/>
                      </a:lnTo>
                      <a:cubicBezTo>
                        <a:pt x="11814" y="7488"/>
                        <a:pt x="11678" y="2304"/>
                        <a:pt x="11603" y="1728"/>
                      </a:cubicBezTo>
                      <a:cubicBezTo>
                        <a:pt x="11586" y="1440"/>
                        <a:pt x="11629" y="1440"/>
                        <a:pt x="11652" y="1152"/>
                      </a:cubicBezTo>
                      <a:cubicBezTo>
                        <a:pt x="11454" y="-288"/>
                        <a:pt x="11627" y="2880"/>
                        <a:pt x="11478" y="3456"/>
                      </a:cubicBezTo>
                      <a:cubicBezTo>
                        <a:pt x="11450" y="2304"/>
                        <a:pt x="11513" y="864"/>
                        <a:pt x="11413" y="576"/>
                      </a:cubicBezTo>
                      <a:cubicBezTo>
                        <a:pt x="11364" y="0"/>
                        <a:pt x="11125" y="3744"/>
                        <a:pt x="10989" y="1728"/>
                      </a:cubicBezTo>
                      <a:cubicBezTo>
                        <a:pt x="11019" y="2592"/>
                        <a:pt x="11049" y="3456"/>
                        <a:pt x="10981" y="4032"/>
                      </a:cubicBezTo>
                      <a:cubicBezTo>
                        <a:pt x="10875" y="4032"/>
                        <a:pt x="10696" y="864"/>
                        <a:pt x="10602" y="3456"/>
                      </a:cubicBezTo>
                      <a:cubicBezTo>
                        <a:pt x="10589" y="3168"/>
                        <a:pt x="10582" y="2880"/>
                        <a:pt x="10582" y="2592"/>
                      </a:cubicBezTo>
                      <a:cubicBezTo>
                        <a:pt x="10503" y="3456"/>
                        <a:pt x="10322" y="3744"/>
                        <a:pt x="10272" y="4896"/>
                      </a:cubicBezTo>
                      <a:cubicBezTo>
                        <a:pt x="10199" y="288"/>
                        <a:pt x="9772" y="7200"/>
                        <a:pt x="9775" y="2592"/>
                      </a:cubicBezTo>
                      <a:lnTo>
                        <a:pt x="9527" y="2880"/>
                      </a:lnTo>
                      <a:lnTo>
                        <a:pt x="9533" y="2304"/>
                      </a:lnTo>
                      <a:cubicBezTo>
                        <a:pt x="9376" y="2016"/>
                        <a:pt x="9320" y="3168"/>
                        <a:pt x="9264" y="4320"/>
                      </a:cubicBezTo>
                      <a:cubicBezTo>
                        <a:pt x="9228" y="3744"/>
                        <a:pt x="9256" y="3456"/>
                        <a:pt x="9258" y="3168"/>
                      </a:cubicBezTo>
                      <a:cubicBezTo>
                        <a:pt x="9027" y="2304"/>
                        <a:pt x="9004" y="2304"/>
                        <a:pt x="8810" y="4608"/>
                      </a:cubicBezTo>
                      <a:lnTo>
                        <a:pt x="8790" y="3168"/>
                      </a:lnTo>
                      <a:cubicBezTo>
                        <a:pt x="8737" y="4032"/>
                        <a:pt x="8457" y="864"/>
                        <a:pt x="8231" y="2304"/>
                      </a:cubicBezTo>
                      <a:cubicBezTo>
                        <a:pt x="8233" y="2304"/>
                        <a:pt x="8237" y="2016"/>
                        <a:pt x="8254" y="1728"/>
                      </a:cubicBezTo>
                      <a:cubicBezTo>
                        <a:pt x="8000" y="3456"/>
                        <a:pt x="7645" y="-2016"/>
                        <a:pt x="7552" y="2880"/>
                      </a:cubicBezTo>
                      <a:lnTo>
                        <a:pt x="7382" y="4032"/>
                      </a:lnTo>
                      <a:cubicBezTo>
                        <a:pt x="7600" y="4608"/>
                        <a:pt x="7350" y="6336"/>
                        <a:pt x="7440" y="7200"/>
                      </a:cubicBezTo>
                      <a:cubicBezTo>
                        <a:pt x="7354" y="7488"/>
                        <a:pt x="7218" y="5760"/>
                        <a:pt x="7324" y="5472"/>
                      </a:cubicBezTo>
                      <a:lnTo>
                        <a:pt x="7341" y="5760"/>
                      </a:lnTo>
                      <a:cubicBezTo>
                        <a:pt x="7380" y="2880"/>
                        <a:pt x="7070" y="4608"/>
                        <a:pt x="7076" y="2592"/>
                      </a:cubicBezTo>
                      <a:cubicBezTo>
                        <a:pt x="6648" y="2880"/>
                        <a:pt x="6230" y="1152"/>
                        <a:pt x="5829" y="864"/>
                      </a:cubicBezTo>
                      <a:lnTo>
                        <a:pt x="5877" y="3168"/>
                      </a:lnTo>
                      <a:lnTo>
                        <a:pt x="5737" y="2880"/>
                      </a:lnTo>
                      <a:cubicBezTo>
                        <a:pt x="5700" y="2304"/>
                        <a:pt x="5687" y="1152"/>
                        <a:pt x="5786" y="1440"/>
                      </a:cubicBezTo>
                      <a:cubicBezTo>
                        <a:pt x="5735" y="288"/>
                        <a:pt x="5618" y="2304"/>
                        <a:pt x="5616" y="2880"/>
                      </a:cubicBezTo>
                      <a:cubicBezTo>
                        <a:pt x="5420" y="2016"/>
                        <a:pt x="5694" y="576"/>
                        <a:pt x="5633" y="576"/>
                      </a:cubicBezTo>
                      <a:lnTo>
                        <a:pt x="5569" y="576"/>
                      </a:lnTo>
                      <a:cubicBezTo>
                        <a:pt x="5504" y="1440"/>
                        <a:pt x="5498" y="2304"/>
                        <a:pt x="5377" y="2304"/>
                      </a:cubicBezTo>
                      <a:cubicBezTo>
                        <a:pt x="5302" y="1728"/>
                        <a:pt x="5338" y="864"/>
                        <a:pt x="5308" y="864"/>
                      </a:cubicBezTo>
                      <a:cubicBezTo>
                        <a:pt x="5310" y="864"/>
                        <a:pt x="5300" y="576"/>
                        <a:pt x="5263" y="864"/>
                      </a:cubicBezTo>
                      <a:lnTo>
                        <a:pt x="5086" y="576"/>
                      </a:lnTo>
                      <a:lnTo>
                        <a:pt x="5157" y="2304"/>
                      </a:lnTo>
                      <a:cubicBezTo>
                        <a:pt x="5080" y="3168"/>
                        <a:pt x="4992" y="2304"/>
                        <a:pt x="5073" y="4032"/>
                      </a:cubicBezTo>
                      <a:cubicBezTo>
                        <a:pt x="4953" y="1152"/>
                        <a:pt x="4417" y="2880"/>
                        <a:pt x="4343" y="2016"/>
                      </a:cubicBezTo>
                      <a:cubicBezTo>
                        <a:pt x="4234" y="3168"/>
                        <a:pt x="4126" y="3168"/>
                        <a:pt x="3990" y="2880"/>
                      </a:cubicBezTo>
                      <a:cubicBezTo>
                        <a:pt x="4025" y="3456"/>
                        <a:pt x="4044" y="5184"/>
                        <a:pt x="3930" y="4896"/>
                      </a:cubicBezTo>
                      <a:cubicBezTo>
                        <a:pt x="3971" y="1152"/>
                        <a:pt x="3717" y="3168"/>
                        <a:pt x="3624" y="576"/>
                      </a:cubicBezTo>
                      <a:cubicBezTo>
                        <a:pt x="3708" y="2304"/>
                        <a:pt x="3297" y="864"/>
                        <a:pt x="3428" y="3456"/>
                      </a:cubicBezTo>
                      <a:cubicBezTo>
                        <a:pt x="3331" y="3168"/>
                        <a:pt x="3422" y="2016"/>
                        <a:pt x="3348" y="1152"/>
                      </a:cubicBezTo>
                      <a:cubicBezTo>
                        <a:pt x="3120" y="2592"/>
                        <a:pt x="2842" y="288"/>
                        <a:pt x="2560" y="576"/>
                      </a:cubicBezTo>
                      <a:cubicBezTo>
                        <a:pt x="2556" y="1152"/>
                        <a:pt x="2603" y="1728"/>
                        <a:pt x="2543" y="2592"/>
                      </a:cubicBezTo>
                      <a:lnTo>
                        <a:pt x="2392" y="288"/>
                      </a:lnTo>
                      <a:cubicBezTo>
                        <a:pt x="2336" y="576"/>
                        <a:pt x="2341" y="2880"/>
                        <a:pt x="2239" y="1152"/>
                      </a:cubicBezTo>
                      <a:cubicBezTo>
                        <a:pt x="2254" y="1728"/>
                        <a:pt x="2276" y="2304"/>
                        <a:pt x="2237" y="2304"/>
                      </a:cubicBezTo>
                      <a:cubicBezTo>
                        <a:pt x="1682" y="0"/>
                        <a:pt x="1104" y="4320"/>
                        <a:pt x="540" y="0"/>
                      </a:cubicBezTo>
                      <a:cubicBezTo>
                        <a:pt x="616" y="576"/>
                        <a:pt x="566" y="864"/>
                        <a:pt x="508" y="864"/>
                      </a:cubicBezTo>
                      <a:cubicBezTo>
                        <a:pt x="545" y="1152"/>
                        <a:pt x="506" y="2016"/>
                        <a:pt x="514" y="2880"/>
                      </a:cubicBezTo>
                      <a:lnTo>
                        <a:pt x="277" y="864"/>
                      </a:lnTo>
                      <a:cubicBezTo>
                        <a:pt x="234" y="2880"/>
                        <a:pt x="26" y="864"/>
                        <a:pt x="0" y="2880"/>
                      </a:cubicBezTo>
                      <a:lnTo>
                        <a:pt x="75" y="2304"/>
                      </a:lnTo>
                      <a:cubicBezTo>
                        <a:pt x="-24" y="4608"/>
                        <a:pt x="215" y="7200"/>
                        <a:pt x="200" y="10080"/>
                      </a:cubicBezTo>
                      <a:cubicBezTo>
                        <a:pt x="312" y="7488"/>
                        <a:pt x="493" y="13824"/>
                        <a:pt x="676" y="10368"/>
                      </a:cubicBezTo>
                      <a:cubicBezTo>
                        <a:pt x="717" y="10944"/>
                        <a:pt x="641" y="11232"/>
                        <a:pt x="663" y="11808"/>
                      </a:cubicBezTo>
                      <a:cubicBezTo>
                        <a:pt x="708" y="10656"/>
                        <a:pt x="764" y="10368"/>
                        <a:pt x="868" y="10944"/>
                      </a:cubicBezTo>
                      <a:lnTo>
                        <a:pt x="857" y="11232"/>
                      </a:lnTo>
                      <a:cubicBezTo>
                        <a:pt x="1148" y="10944"/>
                        <a:pt x="1272" y="12096"/>
                        <a:pt x="1600" y="12960"/>
                      </a:cubicBezTo>
                      <a:lnTo>
                        <a:pt x="1574" y="11520"/>
                      </a:lnTo>
                      <a:cubicBezTo>
                        <a:pt x="1645" y="11808"/>
                        <a:pt x="1660" y="12096"/>
                        <a:pt x="1692" y="12384"/>
                      </a:cubicBezTo>
                      <a:cubicBezTo>
                        <a:pt x="1774" y="10368"/>
                        <a:pt x="1496" y="12384"/>
                        <a:pt x="1570" y="10080"/>
                      </a:cubicBezTo>
                      <a:cubicBezTo>
                        <a:pt x="1662" y="12960"/>
                        <a:pt x="2065" y="10080"/>
                        <a:pt x="2127" y="13248"/>
                      </a:cubicBezTo>
                      <a:cubicBezTo>
                        <a:pt x="2235" y="13536"/>
                        <a:pt x="2095" y="11808"/>
                        <a:pt x="2203" y="11808"/>
                      </a:cubicBezTo>
                      <a:lnTo>
                        <a:pt x="2233" y="12672"/>
                      </a:lnTo>
                      <a:lnTo>
                        <a:pt x="2259" y="11520"/>
                      </a:lnTo>
                      <a:cubicBezTo>
                        <a:pt x="2330" y="11808"/>
                        <a:pt x="2366" y="12960"/>
                        <a:pt x="2369" y="13536"/>
                      </a:cubicBezTo>
                      <a:cubicBezTo>
                        <a:pt x="2351" y="13536"/>
                        <a:pt x="2319" y="13824"/>
                        <a:pt x="2302" y="13824"/>
                      </a:cubicBezTo>
                      <a:cubicBezTo>
                        <a:pt x="2392" y="14976"/>
                        <a:pt x="2560" y="13536"/>
                        <a:pt x="2593" y="13824"/>
                      </a:cubicBezTo>
                      <a:lnTo>
                        <a:pt x="2487" y="13248"/>
                      </a:lnTo>
                      <a:cubicBezTo>
                        <a:pt x="2782" y="12384"/>
                        <a:pt x="3142" y="13824"/>
                        <a:pt x="3428" y="12096"/>
                      </a:cubicBezTo>
                      <a:lnTo>
                        <a:pt x="3407" y="11232"/>
                      </a:lnTo>
                      <a:cubicBezTo>
                        <a:pt x="3624" y="10080"/>
                        <a:pt x="3581" y="12096"/>
                        <a:pt x="3818" y="11520"/>
                      </a:cubicBezTo>
                      <a:lnTo>
                        <a:pt x="3809" y="11808"/>
                      </a:lnTo>
                      <a:cubicBezTo>
                        <a:pt x="3859" y="10944"/>
                        <a:pt x="3921" y="10656"/>
                        <a:pt x="3988" y="10944"/>
                      </a:cubicBezTo>
                      <a:cubicBezTo>
                        <a:pt x="3928" y="11520"/>
                        <a:pt x="4100" y="12384"/>
                        <a:pt x="4023" y="13248"/>
                      </a:cubicBezTo>
                      <a:cubicBezTo>
                        <a:pt x="4257" y="11808"/>
                        <a:pt x="4139" y="12096"/>
                        <a:pt x="4294" y="9792"/>
                      </a:cubicBezTo>
                      <a:lnTo>
                        <a:pt x="4330" y="10944"/>
                      </a:lnTo>
                      <a:cubicBezTo>
                        <a:pt x="4382" y="9792"/>
                        <a:pt x="4386" y="9504"/>
                        <a:pt x="4507" y="9216"/>
                      </a:cubicBezTo>
                      <a:cubicBezTo>
                        <a:pt x="4408" y="10080"/>
                        <a:pt x="4582" y="10656"/>
                        <a:pt x="4473" y="12096"/>
                      </a:cubicBezTo>
                      <a:cubicBezTo>
                        <a:pt x="4725" y="14400"/>
                        <a:pt x="4845" y="9792"/>
                        <a:pt x="4959" y="13248"/>
                      </a:cubicBezTo>
                      <a:cubicBezTo>
                        <a:pt x="5076" y="10080"/>
                        <a:pt x="4744" y="11520"/>
                        <a:pt x="4809" y="10944"/>
                      </a:cubicBezTo>
                      <a:cubicBezTo>
                        <a:pt x="4755" y="9792"/>
                        <a:pt x="4903" y="8640"/>
                        <a:pt x="4981" y="8928"/>
                      </a:cubicBezTo>
                      <a:cubicBezTo>
                        <a:pt x="5061" y="8928"/>
                        <a:pt x="5116" y="12672"/>
                        <a:pt x="5319" y="12672"/>
                      </a:cubicBezTo>
                      <a:cubicBezTo>
                        <a:pt x="5297" y="12672"/>
                        <a:pt x="5297" y="12960"/>
                        <a:pt x="5276" y="12960"/>
                      </a:cubicBezTo>
                      <a:cubicBezTo>
                        <a:pt x="5351" y="13824"/>
                        <a:pt x="5424" y="11808"/>
                        <a:pt x="5517" y="13248"/>
                      </a:cubicBezTo>
                      <a:cubicBezTo>
                        <a:pt x="5569" y="11520"/>
                        <a:pt x="5636" y="13248"/>
                        <a:pt x="5651" y="10944"/>
                      </a:cubicBezTo>
                      <a:lnTo>
                        <a:pt x="5468" y="11520"/>
                      </a:lnTo>
                      <a:cubicBezTo>
                        <a:pt x="5571" y="10944"/>
                        <a:pt x="5670" y="8352"/>
                        <a:pt x="5842" y="9504"/>
                      </a:cubicBezTo>
                      <a:cubicBezTo>
                        <a:pt x="5829" y="10080"/>
                        <a:pt x="5778" y="10656"/>
                        <a:pt x="5741" y="10944"/>
                      </a:cubicBezTo>
                      <a:cubicBezTo>
                        <a:pt x="5793" y="11808"/>
                        <a:pt x="5838" y="10656"/>
                        <a:pt x="5892" y="11232"/>
                      </a:cubicBezTo>
                      <a:cubicBezTo>
                        <a:pt x="5877" y="13536"/>
                        <a:pt x="5668" y="11808"/>
                        <a:pt x="5556" y="13536"/>
                      </a:cubicBezTo>
                      <a:cubicBezTo>
                        <a:pt x="5610" y="14400"/>
                        <a:pt x="5767" y="11808"/>
                        <a:pt x="5711" y="14400"/>
                      </a:cubicBezTo>
                      <a:cubicBezTo>
                        <a:pt x="5791" y="11232"/>
                        <a:pt x="5909" y="14688"/>
                        <a:pt x="6045" y="12384"/>
                      </a:cubicBezTo>
                      <a:lnTo>
                        <a:pt x="6036" y="13824"/>
                      </a:lnTo>
                      <a:cubicBezTo>
                        <a:pt x="6058" y="13536"/>
                        <a:pt x="6103" y="12960"/>
                        <a:pt x="6142" y="12960"/>
                      </a:cubicBezTo>
                      <a:lnTo>
                        <a:pt x="6071" y="14688"/>
                      </a:lnTo>
                      <a:cubicBezTo>
                        <a:pt x="6180" y="13248"/>
                        <a:pt x="6282" y="16128"/>
                        <a:pt x="6387" y="15264"/>
                      </a:cubicBezTo>
                      <a:cubicBezTo>
                        <a:pt x="6167" y="15264"/>
                        <a:pt x="6338" y="13536"/>
                        <a:pt x="6245" y="12672"/>
                      </a:cubicBezTo>
                      <a:cubicBezTo>
                        <a:pt x="6518" y="10944"/>
                        <a:pt x="6402" y="16416"/>
                        <a:pt x="6708" y="15840"/>
                      </a:cubicBezTo>
                      <a:cubicBezTo>
                        <a:pt x="6667" y="15840"/>
                        <a:pt x="6553" y="14688"/>
                        <a:pt x="6618" y="14112"/>
                      </a:cubicBezTo>
                      <a:cubicBezTo>
                        <a:pt x="6676" y="14400"/>
                        <a:pt x="6751" y="14976"/>
                        <a:pt x="6788" y="15840"/>
                      </a:cubicBezTo>
                      <a:cubicBezTo>
                        <a:pt x="6990" y="15552"/>
                        <a:pt x="6757" y="14400"/>
                        <a:pt x="6844" y="13536"/>
                      </a:cubicBezTo>
                      <a:cubicBezTo>
                        <a:pt x="6913" y="15264"/>
                        <a:pt x="6943" y="12960"/>
                        <a:pt x="7031" y="12384"/>
                      </a:cubicBezTo>
                      <a:lnTo>
                        <a:pt x="7031" y="13824"/>
                      </a:lnTo>
                      <a:cubicBezTo>
                        <a:pt x="7264" y="14688"/>
                        <a:pt x="7093" y="10944"/>
                        <a:pt x="7300" y="12096"/>
                      </a:cubicBezTo>
                      <a:lnTo>
                        <a:pt x="7214" y="13824"/>
                      </a:lnTo>
                      <a:lnTo>
                        <a:pt x="7322" y="13536"/>
                      </a:lnTo>
                      <a:lnTo>
                        <a:pt x="7298" y="14976"/>
                      </a:lnTo>
                      <a:cubicBezTo>
                        <a:pt x="7416" y="13824"/>
                        <a:pt x="7453" y="14112"/>
                        <a:pt x="7569" y="14688"/>
                      </a:cubicBezTo>
                      <a:cubicBezTo>
                        <a:pt x="7541" y="13536"/>
                        <a:pt x="7584" y="12096"/>
                        <a:pt x="7686" y="12096"/>
                      </a:cubicBezTo>
                      <a:cubicBezTo>
                        <a:pt x="7757" y="12960"/>
                        <a:pt x="7647" y="13536"/>
                        <a:pt x="7793" y="13248"/>
                      </a:cubicBezTo>
                      <a:cubicBezTo>
                        <a:pt x="7759" y="14112"/>
                        <a:pt x="7724" y="15264"/>
                        <a:pt x="7660" y="13824"/>
                      </a:cubicBezTo>
                      <a:cubicBezTo>
                        <a:pt x="7653" y="14400"/>
                        <a:pt x="7628" y="14688"/>
                        <a:pt x="7621" y="15264"/>
                      </a:cubicBezTo>
                      <a:cubicBezTo>
                        <a:pt x="7696" y="16128"/>
                        <a:pt x="7811" y="15552"/>
                        <a:pt x="7862" y="15552"/>
                      </a:cubicBezTo>
                      <a:cubicBezTo>
                        <a:pt x="7843" y="15552"/>
                        <a:pt x="7819" y="15264"/>
                        <a:pt x="7806" y="15264"/>
                      </a:cubicBezTo>
                      <a:lnTo>
                        <a:pt x="8017" y="13248"/>
                      </a:lnTo>
                      <a:cubicBezTo>
                        <a:pt x="8050" y="13824"/>
                        <a:pt x="8024" y="14112"/>
                        <a:pt x="7998" y="14688"/>
                      </a:cubicBezTo>
                      <a:cubicBezTo>
                        <a:pt x="8039" y="14400"/>
                        <a:pt x="8069" y="13824"/>
                        <a:pt x="8131" y="13824"/>
                      </a:cubicBezTo>
                      <a:cubicBezTo>
                        <a:pt x="8116" y="14976"/>
                        <a:pt x="8119" y="16128"/>
                        <a:pt x="8030" y="16704"/>
                      </a:cubicBezTo>
                      <a:lnTo>
                        <a:pt x="8231" y="15264"/>
                      </a:lnTo>
                      <a:cubicBezTo>
                        <a:pt x="8243" y="15840"/>
                        <a:pt x="8334" y="16704"/>
                        <a:pt x="8308" y="17280"/>
                      </a:cubicBezTo>
                      <a:cubicBezTo>
                        <a:pt x="8418" y="17856"/>
                        <a:pt x="8579" y="14976"/>
                        <a:pt x="8728" y="15840"/>
                      </a:cubicBezTo>
                      <a:cubicBezTo>
                        <a:pt x="8734" y="15840"/>
                        <a:pt x="8750" y="15552"/>
                        <a:pt x="8782" y="15264"/>
                      </a:cubicBezTo>
                      <a:cubicBezTo>
                        <a:pt x="8920" y="15840"/>
                        <a:pt x="9042" y="17280"/>
                        <a:pt x="9206" y="15552"/>
                      </a:cubicBezTo>
                      <a:lnTo>
                        <a:pt x="9299" y="17568"/>
                      </a:lnTo>
                      <a:cubicBezTo>
                        <a:pt x="9428" y="17280"/>
                        <a:pt x="9174" y="14976"/>
                        <a:pt x="9387" y="14400"/>
                      </a:cubicBezTo>
                      <a:cubicBezTo>
                        <a:pt x="9538" y="13824"/>
                        <a:pt x="9443" y="16128"/>
                        <a:pt x="9497" y="16704"/>
                      </a:cubicBezTo>
                      <a:cubicBezTo>
                        <a:pt x="9572" y="15840"/>
                        <a:pt x="9704" y="13536"/>
                        <a:pt x="9841" y="15264"/>
                      </a:cubicBezTo>
                      <a:cubicBezTo>
                        <a:pt x="9796" y="15840"/>
                        <a:pt x="9760" y="15264"/>
                        <a:pt x="9716" y="1555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27" name="任意多边形 63"/>
                <p:cNvSpPr/>
                <p:nvPr/>
              </p:nvSpPr>
              <p:spPr>
                <a:xfrm rot="10800000">
                  <a:off x="2286005" y="11666"/>
                  <a:ext cx="12701" cy="12701"/>
                </a:xfrm>
                <a:custGeom>
                  <a:avLst/>
                  <a:gdLst/>
                  <a:ahLst/>
                  <a:cxnLst>
                    <a:cxn ang="0">
                      <a:pos x="wd2" y="hd2"/>
                    </a:cxn>
                    <a:cxn ang="5400000">
                      <a:pos x="wd2" y="hd2"/>
                    </a:cxn>
                    <a:cxn ang="10800000">
                      <a:pos x="wd2" y="hd2"/>
                    </a:cxn>
                    <a:cxn ang="16200000">
                      <a:pos x="wd2" y="hd2"/>
                    </a:cxn>
                  </a:cxnLst>
                  <a:rect l="0" t="0" r="r" b="b"/>
                  <a:pathLst>
                    <a:path w="17130" h="21600" extrusionOk="0">
                      <a:moveTo>
                        <a:pt x="17130" y="21600"/>
                      </a:moveTo>
                      <a:cubicBezTo>
                        <a:pt x="9930" y="14400"/>
                        <a:pt x="8130" y="7200"/>
                        <a:pt x="6330" y="0"/>
                      </a:cubicBezTo>
                      <a:cubicBezTo>
                        <a:pt x="-2670" y="7200"/>
                        <a:pt x="-4470" y="14400"/>
                        <a:pt x="1713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28" name="任意多边形 64"/>
                <p:cNvSpPr/>
                <p:nvPr/>
              </p:nvSpPr>
              <p:spPr>
                <a:xfrm rot="10800000">
                  <a:off x="3327484" y="639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960" y="0"/>
                      </a:lnTo>
                      <a:cubicBezTo>
                        <a:pt x="4320" y="21600"/>
                        <a:pt x="4320" y="21600"/>
                        <a:pt x="0" y="21600"/>
                      </a:cubicBez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29" name="任意多边形 65"/>
                <p:cNvSpPr/>
                <p:nvPr/>
              </p:nvSpPr>
              <p:spPr>
                <a:xfrm rot="10800000">
                  <a:off x="1198947" y="5864"/>
                  <a:ext cx="12701" cy="12701"/>
                </a:xfrm>
                <a:custGeom>
                  <a:avLst/>
                  <a:gdLst/>
                  <a:ahLst/>
                  <a:cxnLst>
                    <a:cxn ang="0">
                      <a:pos x="wd2" y="hd2"/>
                    </a:cxn>
                    <a:cxn ang="5400000">
                      <a:pos x="wd2" y="hd2"/>
                    </a:cxn>
                    <a:cxn ang="10800000">
                      <a:pos x="wd2" y="hd2"/>
                    </a:cxn>
                    <a:cxn ang="16200000">
                      <a:pos x="wd2" y="hd2"/>
                    </a:cxn>
                  </a:cxnLst>
                  <a:rect l="0" t="0" r="r" b="b"/>
                  <a:pathLst>
                    <a:path w="20884" h="21600" extrusionOk="0">
                      <a:moveTo>
                        <a:pt x="20884" y="21600"/>
                      </a:moveTo>
                      <a:cubicBezTo>
                        <a:pt x="9684" y="14400"/>
                        <a:pt x="4084" y="7200"/>
                        <a:pt x="84" y="0"/>
                      </a:cubicBezTo>
                      <a:cubicBezTo>
                        <a:pt x="-716" y="7200"/>
                        <a:pt x="4084" y="14400"/>
                        <a:pt x="20884"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30" name="任意多边形 66"/>
                <p:cNvSpPr/>
                <p:nvPr/>
              </p:nvSpPr>
              <p:spPr>
                <a:xfrm rot="10800000">
                  <a:off x="543910" y="38572"/>
                  <a:ext cx="1988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200"/>
                      </a:lnTo>
                      <a:cubicBezTo>
                        <a:pt x="10286" y="7200"/>
                        <a:pt x="13886" y="14400"/>
                        <a:pt x="19543" y="21600"/>
                      </a:cubicBezTo>
                      <a:cubicBezTo>
                        <a:pt x="19029" y="14400"/>
                        <a:pt x="14914"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31" name="任意多边形 67"/>
                <p:cNvSpPr/>
                <p:nvPr/>
              </p:nvSpPr>
              <p:spPr>
                <a:xfrm rot="10800000">
                  <a:off x="359425" y="18525"/>
                  <a:ext cx="15683" cy="12701"/>
                </a:xfrm>
                <a:custGeom>
                  <a:avLst/>
                  <a:gdLst/>
                  <a:ahLst/>
                  <a:cxnLst>
                    <a:cxn ang="0">
                      <a:pos x="wd2" y="hd2"/>
                    </a:cxn>
                    <a:cxn ang="5400000">
                      <a:pos x="wd2" y="hd2"/>
                    </a:cxn>
                    <a:cxn ang="10800000">
                      <a:pos x="wd2" y="hd2"/>
                    </a:cxn>
                    <a:cxn ang="16200000">
                      <a:pos x="wd2" y="hd2"/>
                    </a:cxn>
                  </a:cxnLst>
                  <a:rect l="0" t="0" r="r" b="b"/>
                  <a:pathLst>
                    <a:path w="15213" h="21600" extrusionOk="0">
                      <a:moveTo>
                        <a:pt x="6291" y="21600"/>
                      </a:moveTo>
                      <a:cubicBezTo>
                        <a:pt x="9109" y="14400"/>
                        <a:pt x="12396" y="21600"/>
                        <a:pt x="15213" y="14400"/>
                      </a:cubicBezTo>
                      <a:lnTo>
                        <a:pt x="14274" y="0"/>
                      </a:lnTo>
                      <a:cubicBezTo>
                        <a:pt x="2065" y="0"/>
                        <a:pt x="-6387" y="14400"/>
                        <a:pt x="6291"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32" name="任意多边形 68"/>
                <p:cNvSpPr/>
                <p:nvPr/>
              </p:nvSpPr>
              <p:spPr>
                <a:xfrm rot="10800000">
                  <a:off x="496842" y="27396"/>
                  <a:ext cx="28779" cy="12701"/>
                </a:xfrm>
                <a:custGeom>
                  <a:avLst/>
                  <a:gdLst/>
                  <a:ahLst/>
                  <a:cxnLst>
                    <a:cxn ang="0">
                      <a:pos x="wd2" y="hd2"/>
                    </a:cxn>
                    <a:cxn ang="5400000">
                      <a:pos x="wd2" y="hd2"/>
                    </a:cxn>
                    <a:cxn ang="10800000">
                      <a:pos x="wd2" y="hd2"/>
                    </a:cxn>
                    <a:cxn ang="16200000">
                      <a:pos x="wd2" y="hd2"/>
                    </a:cxn>
                  </a:cxnLst>
                  <a:rect l="0" t="0" r="r" b="b"/>
                  <a:pathLst>
                    <a:path w="20571" h="13988" extrusionOk="0">
                      <a:moveTo>
                        <a:pt x="0" y="5056"/>
                      </a:moveTo>
                      <a:cubicBezTo>
                        <a:pt x="1029" y="17399"/>
                        <a:pt x="10286" y="14313"/>
                        <a:pt x="20571" y="11228"/>
                      </a:cubicBezTo>
                      <a:lnTo>
                        <a:pt x="18514" y="11228"/>
                      </a:lnTo>
                      <a:cubicBezTo>
                        <a:pt x="21600" y="-4201"/>
                        <a:pt x="10629" y="-1115"/>
                        <a:pt x="0" y="5056"/>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33" name="任意多边形 69"/>
                <p:cNvSpPr/>
                <p:nvPr/>
              </p:nvSpPr>
              <p:spPr>
                <a:xfrm rot="10800000">
                  <a:off x="480697" y="27200"/>
                  <a:ext cx="13117" cy="12701"/>
                </a:xfrm>
                <a:custGeom>
                  <a:avLst/>
                  <a:gdLst/>
                  <a:ahLst/>
                  <a:cxnLst>
                    <a:cxn ang="0">
                      <a:pos x="wd2" y="hd2"/>
                    </a:cxn>
                    <a:cxn ang="5400000">
                      <a:pos x="wd2" y="hd2"/>
                    </a:cxn>
                    <a:cxn ang="10800000">
                      <a:pos x="wd2" y="hd2"/>
                    </a:cxn>
                    <a:cxn ang="16200000">
                      <a:pos x="wd2" y="hd2"/>
                    </a:cxn>
                  </a:cxnLst>
                  <a:rect l="0" t="0" r="r" b="b"/>
                  <a:pathLst>
                    <a:path w="19793" h="9600" extrusionOk="0">
                      <a:moveTo>
                        <a:pt x="0" y="9600"/>
                      </a:moveTo>
                      <a:cubicBezTo>
                        <a:pt x="6968" y="9600"/>
                        <a:pt x="13239" y="9600"/>
                        <a:pt x="19510" y="9600"/>
                      </a:cubicBezTo>
                      <a:cubicBezTo>
                        <a:pt x="21600" y="-12000"/>
                        <a:pt x="11845" y="96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34" name="任意多边形 70"/>
                <p:cNvSpPr/>
                <p:nvPr/>
              </p:nvSpPr>
              <p:spPr>
                <a:xfrm rot="10800000">
                  <a:off x="662462" y="37943"/>
                  <a:ext cx="21927" cy="12701"/>
                </a:xfrm>
                <a:custGeom>
                  <a:avLst/>
                  <a:gdLst/>
                  <a:ahLst/>
                  <a:cxnLst>
                    <a:cxn ang="0">
                      <a:pos x="wd2" y="hd2"/>
                    </a:cxn>
                    <a:cxn ang="5400000">
                      <a:pos x="wd2" y="hd2"/>
                    </a:cxn>
                    <a:cxn ang="10800000">
                      <a:pos x="wd2" y="hd2"/>
                    </a:cxn>
                    <a:cxn ang="16200000">
                      <a:pos x="wd2" y="hd2"/>
                    </a:cxn>
                  </a:cxnLst>
                  <a:rect l="0" t="0" r="r" b="b"/>
                  <a:pathLst>
                    <a:path w="9163" h="9351" extrusionOk="0">
                      <a:moveTo>
                        <a:pt x="5509" y="8469"/>
                      </a:moveTo>
                      <a:cubicBezTo>
                        <a:pt x="8283" y="10269"/>
                        <a:pt x="7292" y="-531"/>
                        <a:pt x="8878" y="3069"/>
                      </a:cubicBezTo>
                      <a:cubicBezTo>
                        <a:pt x="11850" y="-7731"/>
                        <a:pt x="-9750" y="13869"/>
                        <a:pt x="5509" y="846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35" name="任意多边形 71"/>
                <p:cNvSpPr/>
                <p:nvPr/>
              </p:nvSpPr>
              <p:spPr>
                <a:xfrm rot="10800000">
                  <a:off x="513693" y="19580"/>
                  <a:ext cx="1351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800" y="0"/>
                      </a:lnTo>
                      <a:lnTo>
                        <a:pt x="0" y="1728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36" name="任意多边形 72"/>
                <p:cNvSpPr/>
                <p:nvPr/>
              </p:nvSpPr>
              <p:spPr>
                <a:xfrm rot="10800000">
                  <a:off x="597188" y="21393"/>
                  <a:ext cx="28951" cy="12701"/>
                </a:xfrm>
                <a:custGeom>
                  <a:avLst/>
                  <a:gdLst/>
                  <a:ahLst/>
                  <a:cxnLst>
                    <a:cxn ang="0">
                      <a:pos x="wd2" y="hd2"/>
                    </a:cxn>
                    <a:cxn ang="5400000">
                      <a:pos x="wd2" y="hd2"/>
                    </a:cxn>
                    <a:cxn ang="10800000">
                      <a:pos x="wd2" y="hd2"/>
                    </a:cxn>
                    <a:cxn ang="16200000">
                      <a:pos x="wd2" y="hd2"/>
                    </a:cxn>
                  </a:cxnLst>
                  <a:rect l="0" t="0" r="r" b="b"/>
                  <a:pathLst>
                    <a:path w="21254" h="15514" extrusionOk="0">
                      <a:moveTo>
                        <a:pt x="8" y="8314"/>
                      </a:moveTo>
                      <a:lnTo>
                        <a:pt x="17005" y="15514"/>
                      </a:lnTo>
                      <a:cubicBezTo>
                        <a:pt x="16651" y="8314"/>
                        <a:pt x="18775" y="8314"/>
                        <a:pt x="21254" y="8314"/>
                      </a:cubicBezTo>
                      <a:cubicBezTo>
                        <a:pt x="10985" y="1114"/>
                        <a:pt x="-346" y="-6086"/>
                        <a:pt x="8" y="831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37" name="任意多边形 73"/>
                <p:cNvSpPr/>
                <p:nvPr/>
              </p:nvSpPr>
              <p:spPr>
                <a:xfrm rot="10800000">
                  <a:off x="578898" y="21163"/>
                  <a:ext cx="1829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526" y="21600"/>
                        <a:pt x="17053" y="21600"/>
                        <a:pt x="21600" y="0"/>
                      </a:cubicBezTo>
                      <a:cubicBezTo>
                        <a:pt x="17053" y="0"/>
                        <a:pt x="6821" y="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38" name="任意多边形 74"/>
                <p:cNvSpPr/>
                <p:nvPr/>
              </p:nvSpPr>
              <p:spPr>
                <a:xfrm rot="10800000">
                  <a:off x="544705" y="17470"/>
                  <a:ext cx="2306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166" y="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39" name="任意多边形 75"/>
                <p:cNvSpPr/>
                <p:nvPr/>
              </p:nvSpPr>
              <p:spPr>
                <a:xfrm rot="10800000">
                  <a:off x="867312" y="21163"/>
                  <a:ext cx="26174" cy="12701"/>
                </a:xfrm>
                <a:custGeom>
                  <a:avLst/>
                  <a:gdLst/>
                  <a:ahLst/>
                  <a:cxnLst>
                    <a:cxn ang="0">
                      <a:pos x="wd2" y="hd2"/>
                    </a:cxn>
                    <a:cxn ang="5400000">
                      <a:pos x="wd2" y="hd2"/>
                    </a:cxn>
                    <a:cxn ang="10800000">
                      <a:pos x="wd2" y="hd2"/>
                    </a:cxn>
                    <a:cxn ang="16200000">
                      <a:pos x="wd2" y="hd2"/>
                    </a:cxn>
                  </a:cxnLst>
                  <a:rect l="0" t="0" r="r" b="b"/>
                  <a:pathLst>
                    <a:path w="18230" h="21600" extrusionOk="0">
                      <a:moveTo>
                        <a:pt x="17620" y="0"/>
                      </a:moveTo>
                      <a:lnTo>
                        <a:pt x="340" y="5400"/>
                      </a:lnTo>
                      <a:cubicBezTo>
                        <a:pt x="-1322" y="16200"/>
                        <a:pt x="3330" y="21600"/>
                        <a:pt x="9644" y="21600"/>
                      </a:cubicBezTo>
                      <a:cubicBezTo>
                        <a:pt x="13632" y="10800"/>
                        <a:pt x="20278" y="10800"/>
                        <a:pt x="176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40" name="任意多边形 76"/>
                <p:cNvSpPr/>
                <p:nvPr/>
              </p:nvSpPr>
              <p:spPr>
                <a:xfrm rot="10800000">
                  <a:off x="793214" y="1272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2343"/>
                      </a:moveTo>
                      <a:cubicBezTo>
                        <a:pt x="9504" y="9257"/>
                        <a:pt x="8640" y="6171"/>
                        <a:pt x="1728" y="0"/>
                      </a:cubicBezTo>
                      <a:lnTo>
                        <a:pt x="0" y="21600"/>
                      </a:lnTo>
                      <a:lnTo>
                        <a:pt x="21600" y="12343"/>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41" name="任意多边形 77"/>
                <p:cNvSpPr/>
                <p:nvPr/>
              </p:nvSpPr>
              <p:spPr>
                <a:xfrm rot="10800000">
                  <a:off x="856206" y="9029"/>
                  <a:ext cx="27442" cy="12701"/>
                </a:xfrm>
                <a:custGeom>
                  <a:avLst/>
                  <a:gdLst/>
                  <a:ahLst/>
                  <a:cxnLst>
                    <a:cxn ang="0">
                      <a:pos x="wd2" y="hd2"/>
                    </a:cxn>
                    <a:cxn ang="5400000">
                      <a:pos x="wd2" y="hd2"/>
                    </a:cxn>
                    <a:cxn ang="10800000">
                      <a:pos x="wd2" y="hd2"/>
                    </a:cxn>
                    <a:cxn ang="16200000">
                      <a:pos x="wd2" y="hd2"/>
                    </a:cxn>
                  </a:cxnLst>
                  <a:rect l="0" t="0" r="r" b="b"/>
                  <a:pathLst>
                    <a:path w="10073" h="21600" extrusionOk="0">
                      <a:moveTo>
                        <a:pt x="6528" y="0"/>
                      </a:moveTo>
                      <a:cubicBezTo>
                        <a:pt x="5650" y="5400"/>
                        <a:pt x="-6643" y="21600"/>
                        <a:pt x="4947" y="21600"/>
                      </a:cubicBezTo>
                      <a:cubicBezTo>
                        <a:pt x="5825" y="10800"/>
                        <a:pt x="14957" y="5400"/>
                        <a:pt x="652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42" name="任意多边形 78"/>
                <p:cNvSpPr/>
                <p:nvPr/>
              </p:nvSpPr>
              <p:spPr>
                <a:xfrm rot="10800000">
                  <a:off x="1228182" y="2116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9938"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43" name="任意多边形 79"/>
                <p:cNvSpPr/>
                <p:nvPr/>
              </p:nvSpPr>
              <p:spPr>
                <a:xfrm rot="10800000">
                  <a:off x="1530417" y="2801"/>
                  <a:ext cx="37527" cy="12701"/>
                </a:xfrm>
                <a:custGeom>
                  <a:avLst/>
                  <a:gdLst/>
                  <a:ahLst/>
                  <a:cxnLst>
                    <a:cxn ang="0">
                      <a:pos x="wd2" y="hd2"/>
                    </a:cxn>
                    <a:cxn ang="5400000">
                      <a:pos x="wd2" y="hd2"/>
                    </a:cxn>
                    <a:cxn ang="10800000">
                      <a:pos x="wd2" y="hd2"/>
                    </a:cxn>
                    <a:cxn ang="16200000">
                      <a:pos x="wd2" y="hd2"/>
                    </a:cxn>
                  </a:cxnLst>
                  <a:rect l="0" t="0" r="r" b="b"/>
                  <a:pathLst>
                    <a:path w="16710" h="17913" extrusionOk="0">
                      <a:moveTo>
                        <a:pt x="1221" y="17280"/>
                      </a:moveTo>
                      <a:cubicBezTo>
                        <a:pt x="14480" y="21600"/>
                        <a:pt x="4429" y="2160"/>
                        <a:pt x="16191" y="8640"/>
                      </a:cubicBezTo>
                      <a:cubicBezTo>
                        <a:pt x="19399" y="4320"/>
                        <a:pt x="6567" y="4320"/>
                        <a:pt x="9775" y="0"/>
                      </a:cubicBezTo>
                      <a:cubicBezTo>
                        <a:pt x="1862" y="4320"/>
                        <a:pt x="-2201" y="2160"/>
                        <a:pt x="1221" y="1728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44" name="任意多边形 80"/>
                <p:cNvSpPr/>
                <p:nvPr/>
              </p:nvSpPr>
              <p:spPr>
                <a:xfrm rot="10800000">
                  <a:off x="1535126" y="691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cubicBezTo>
                        <a:pt x="9095" y="10800"/>
                        <a:pt x="3411" y="108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45" name="任意多边形 81"/>
                <p:cNvSpPr/>
                <p:nvPr/>
              </p:nvSpPr>
              <p:spPr>
                <a:xfrm rot="10800000">
                  <a:off x="5242689" y="48595"/>
                  <a:ext cx="19085"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13846" y="21600"/>
                      </a:lnTo>
                      <a:lnTo>
                        <a:pt x="21600"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46" name="任意多边形 82"/>
                <p:cNvSpPr/>
                <p:nvPr/>
              </p:nvSpPr>
              <p:spPr>
                <a:xfrm rot="10800000">
                  <a:off x="5279267" y="45957"/>
                  <a:ext cx="15110"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525" y="0"/>
                      </a:lnTo>
                      <a:lnTo>
                        <a:pt x="0" y="18000"/>
                      </a:lnTo>
                      <a:cubicBezTo>
                        <a:pt x="5400" y="18000"/>
                        <a:pt x="17550" y="180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47" name="任意多边形 83"/>
                <p:cNvSpPr/>
                <p:nvPr/>
              </p:nvSpPr>
              <p:spPr>
                <a:xfrm rot="10800000">
                  <a:off x="2709213" y="62"/>
                  <a:ext cx="16699" cy="12701"/>
                </a:xfrm>
                <a:custGeom>
                  <a:avLst/>
                  <a:gdLst/>
                  <a:ahLst/>
                  <a:cxnLst>
                    <a:cxn ang="0">
                      <a:pos x="wd2" y="hd2"/>
                    </a:cxn>
                    <a:cxn ang="5400000">
                      <a:pos x="wd2" y="hd2"/>
                    </a:cxn>
                    <a:cxn ang="10800000">
                      <a:pos x="wd2" y="hd2"/>
                    </a:cxn>
                    <a:cxn ang="16200000">
                      <a:pos x="wd2" y="hd2"/>
                    </a:cxn>
                  </a:cxnLst>
                  <a:rect l="0" t="0" r="r" b="b"/>
                  <a:pathLst>
                    <a:path w="21600" h="21600" extrusionOk="0">
                      <a:moveTo>
                        <a:pt x="19694" y="21600"/>
                      </a:moveTo>
                      <a:lnTo>
                        <a:pt x="21600" y="10800"/>
                      </a:lnTo>
                      <a:cubicBezTo>
                        <a:pt x="17788" y="5400"/>
                        <a:pt x="11435" y="5400"/>
                        <a:pt x="0" y="0"/>
                      </a:cubicBezTo>
                      <a:lnTo>
                        <a:pt x="19694"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48" name="任意多边形 84"/>
                <p:cNvSpPr/>
                <p:nvPr/>
              </p:nvSpPr>
              <p:spPr>
                <a:xfrm rot="10800000">
                  <a:off x="2959709" y="586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0165" y="21600"/>
                      </a:moveTo>
                      <a:lnTo>
                        <a:pt x="21600" y="21600"/>
                      </a:lnTo>
                      <a:lnTo>
                        <a:pt x="0" y="0"/>
                      </a:lnTo>
                      <a:lnTo>
                        <a:pt x="10165"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49" name="任意多边形 85"/>
                <p:cNvSpPr/>
                <p:nvPr/>
              </p:nvSpPr>
              <p:spPr>
                <a:xfrm rot="10800000">
                  <a:off x="3152133" y="-1"/>
                  <a:ext cx="28145" cy="12702"/>
                </a:xfrm>
                <a:custGeom>
                  <a:avLst/>
                  <a:gdLst/>
                  <a:ahLst/>
                  <a:cxnLst>
                    <a:cxn ang="0">
                      <a:pos x="wd2" y="hd2"/>
                    </a:cxn>
                    <a:cxn ang="5400000">
                      <a:pos x="wd2" y="hd2"/>
                    </a:cxn>
                    <a:cxn ang="10800000">
                      <a:pos x="wd2" y="hd2"/>
                    </a:cxn>
                    <a:cxn ang="16200000">
                      <a:pos x="wd2" y="hd2"/>
                    </a:cxn>
                  </a:cxnLst>
                  <a:rect l="0" t="0" r="r" b="b"/>
                  <a:pathLst>
                    <a:path w="20118" h="8611" extrusionOk="0">
                      <a:moveTo>
                        <a:pt x="232" y="7831"/>
                      </a:moveTo>
                      <a:cubicBezTo>
                        <a:pt x="6404" y="10531"/>
                        <a:pt x="13947" y="5131"/>
                        <a:pt x="20118" y="7831"/>
                      </a:cubicBezTo>
                      <a:cubicBezTo>
                        <a:pt x="6404" y="10531"/>
                        <a:pt x="-1482" y="-11069"/>
                        <a:pt x="232" y="783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nvGrpSpPr>
              <p:cNvPr id="1325" name="Group 617"/>
              <p:cNvGrpSpPr/>
              <p:nvPr/>
            </p:nvGrpSpPr>
            <p:grpSpPr>
              <a:xfrm>
                <a:off x="5216898" y="-1"/>
                <a:ext cx="45097" cy="4115281"/>
                <a:chOff x="0" y="0"/>
                <a:chExt cx="45096" cy="4115278"/>
              </a:xfrm>
            </p:grpSpPr>
            <p:sp>
              <p:nvSpPr>
                <p:cNvPr id="1251" name="任意多边形 618"/>
                <p:cNvSpPr/>
                <p:nvPr/>
              </p:nvSpPr>
              <p:spPr>
                <a:xfrm rot="16200000">
                  <a:off x="1409" y="3866"/>
                  <a:ext cx="20433" cy="12701"/>
                </a:xfrm>
                <a:custGeom>
                  <a:avLst/>
                  <a:gdLst/>
                  <a:ahLst/>
                  <a:cxnLst>
                    <a:cxn ang="0">
                      <a:pos x="wd2" y="hd2"/>
                    </a:cxn>
                    <a:cxn ang="5400000">
                      <a:pos x="wd2" y="hd2"/>
                    </a:cxn>
                    <a:cxn ang="10800000">
                      <a:pos x="wd2" y="hd2"/>
                    </a:cxn>
                    <a:cxn ang="16200000">
                      <a:pos x="wd2" y="hd2"/>
                    </a:cxn>
                  </a:cxnLst>
                  <a:rect l="0" t="0" r="r" b="b"/>
                  <a:pathLst>
                    <a:path w="17853" h="21600" extrusionOk="0">
                      <a:moveTo>
                        <a:pt x="5925" y="21600"/>
                      </a:moveTo>
                      <a:lnTo>
                        <a:pt x="17853" y="10800"/>
                      </a:lnTo>
                      <a:cubicBezTo>
                        <a:pt x="15596" y="7200"/>
                        <a:pt x="4635" y="3600"/>
                        <a:pt x="8826" y="0"/>
                      </a:cubicBezTo>
                      <a:cubicBezTo>
                        <a:pt x="-3747" y="3600"/>
                        <a:pt x="-1168" y="10800"/>
                        <a:pt x="592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52" name="任意多边形 619"/>
                <p:cNvSpPr/>
                <p:nvPr/>
              </p:nvSpPr>
              <p:spPr>
                <a:xfrm rot="16200000">
                  <a:off x="8500" y="17134"/>
                  <a:ext cx="12701" cy="12701"/>
                </a:xfrm>
                <a:custGeom>
                  <a:avLst/>
                  <a:gdLst/>
                  <a:ahLst/>
                  <a:cxnLst>
                    <a:cxn ang="0">
                      <a:pos x="wd2" y="hd2"/>
                    </a:cxn>
                    <a:cxn ang="5400000">
                      <a:pos x="wd2" y="hd2"/>
                    </a:cxn>
                    <a:cxn ang="10800000">
                      <a:pos x="wd2" y="hd2"/>
                    </a:cxn>
                    <a:cxn ang="16200000">
                      <a:pos x="wd2" y="hd2"/>
                    </a:cxn>
                  </a:cxnLst>
                  <a:rect l="0" t="0" r="r" b="b"/>
                  <a:pathLst>
                    <a:path w="21600" h="17894" extrusionOk="0">
                      <a:moveTo>
                        <a:pt x="0" y="17894"/>
                      </a:moveTo>
                      <a:lnTo>
                        <a:pt x="21600" y="7094"/>
                      </a:lnTo>
                      <a:cubicBezTo>
                        <a:pt x="17280" y="-3706"/>
                        <a:pt x="11880" y="-3706"/>
                        <a:pt x="0" y="1789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53" name="任意多边形 620"/>
                <p:cNvSpPr/>
                <p:nvPr/>
              </p:nvSpPr>
              <p:spPr>
                <a:xfrm rot="16200000">
                  <a:off x="7126" y="5701"/>
                  <a:ext cx="15451" cy="12701"/>
                </a:xfrm>
                <a:custGeom>
                  <a:avLst/>
                  <a:gdLst/>
                  <a:ahLst/>
                  <a:cxnLst>
                    <a:cxn ang="0">
                      <a:pos x="wd2" y="hd2"/>
                    </a:cxn>
                    <a:cxn ang="5400000">
                      <a:pos x="wd2" y="hd2"/>
                    </a:cxn>
                    <a:cxn ang="10800000">
                      <a:pos x="wd2" y="hd2"/>
                    </a:cxn>
                    <a:cxn ang="16200000">
                      <a:pos x="wd2" y="hd2"/>
                    </a:cxn>
                  </a:cxnLst>
                  <a:rect l="0" t="0" r="r" b="b"/>
                  <a:pathLst>
                    <a:path w="21600" h="13708" extrusionOk="0">
                      <a:moveTo>
                        <a:pt x="21600" y="0"/>
                      </a:moveTo>
                      <a:lnTo>
                        <a:pt x="0" y="7200"/>
                      </a:lnTo>
                      <a:cubicBezTo>
                        <a:pt x="2634" y="10800"/>
                        <a:pt x="3161" y="21600"/>
                        <a:pt x="10010" y="3600"/>
                      </a:cubicBezTo>
                      <a:cubicBezTo>
                        <a:pt x="7902" y="10800"/>
                        <a:pt x="12117" y="3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54" name="任意多边形 621"/>
                <p:cNvSpPr/>
                <p:nvPr/>
              </p:nvSpPr>
              <p:spPr>
                <a:xfrm rot="16200000">
                  <a:off x="4322" y="86325"/>
                  <a:ext cx="16013" cy="12701"/>
                </a:xfrm>
                <a:custGeom>
                  <a:avLst/>
                  <a:gdLst/>
                  <a:ahLst/>
                  <a:cxnLst>
                    <a:cxn ang="0">
                      <a:pos x="wd2" y="hd2"/>
                    </a:cxn>
                    <a:cxn ang="5400000">
                      <a:pos x="wd2" y="hd2"/>
                    </a:cxn>
                    <a:cxn ang="10800000">
                      <a:pos x="wd2" y="hd2"/>
                    </a:cxn>
                    <a:cxn ang="16200000">
                      <a:pos x="wd2" y="hd2"/>
                    </a:cxn>
                  </a:cxnLst>
                  <a:rect l="0" t="0" r="r" b="b"/>
                  <a:pathLst>
                    <a:path w="20728" h="21600" extrusionOk="0">
                      <a:moveTo>
                        <a:pt x="88" y="0"/>
                      </a:moveTo>
                      <a:cubicBezTo>
                        <a:pt x="-872" y="3600"/>
                        <a:pt x="6328" y="14400"/>
                        <a:pt x="7768" y="21600"/>
                      </a:cubicBezTo>
                      <a:lnTo>
                        <a:pt x="20728" y="14400"/>
                      </a:lnTo>
                      <a:cubicBezTo>
                        <a:pt x="14008" y="10800"/>
                        <a:pt x="1048" y="7200"/>
                        <a:pt x="8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55" name="任意多边形 622"/>
                <p:cNvSpPr/>
                <p:nvPr/>
              </p:nvSpPr>
              <p:spPr>
                <a:xfrm rot="16200000">
                  <a:off x="6713" y="95932"/>
                  <a:ext cx="15452" cy="12701"/>
                </a:xfrm>
                <a:custGeom>
                  <a:avLst/>
                  <a:gdLst/>
                  <a:ahLst/>
                  <a:cxnLst>
                    <a:cxn ang="0">
                      <a:pos x="wd2" y="hd2"/>
                    </a:cxn>
                    <a:cxn ang="5400000">
                      <a:pos x="wd2" y="hd2"/>
                    </a:cxn>
                    <a:cxn ang="10800000">
                      <a:pos x="wd2" y="hd2"/>
                    </a:cxn>
                    <a:cxn ang="16200000">
                      <a:pos x="wd2" y="hd2"/>
                    </a:cxn>
                  </a:cxnLst>
                  <a:rect l="0" t="0" r="r" b="b"/>
                  <a:pathLst>
                    <a:path w="20770" h="21600" extrusionOk="0">
                      <a:moveTo>
                        <a:pt x="20618" y="0"/>
                      </a:moveTo>
                      <a:lnTo>
                        <a:pt x="0" y="21600"/>
                      </a:lnTo>
                      <a:cubicBezTo>
                        <a:pt x="18164" y="21600"/>
                        <a:pt x="21600" y="14400"/>
                        <a:pt x="2061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56" name="任意多边形 623"/>
                <p:cNvSpPr/>
                <p:nvPr/>
              </p:nvSpPr>
              <p:spPr>
                <a:xfrm rot="16200000">
                  <a:off x="3166" y="13117"/>
                  <a:ext cx="30284" cy="12701"/>
                </a:xfrm>
                <a:custGeom>
                  <a:avLst/>
                  <a:gdLst/>
                  <a:ahLst/>
                  <a:cxnLst>
                    <a:cxn ang="0">
                      <a:pos x="wd2" y="hd2"/>
                    </a:cxn>
                    <a:cxn ang="5400000">
                      <a:pos x="wd2" y="hd2"/>
                    </a:cxn>
                    <a:cxn ang="10800000">
                      <a:pos x="wd2" y="hd2"/>
                    </a:cxn>
                    <a:cxn ang="16200000">
                      <a:pos x="wd2" y="hd2"/>
                    </a:cxn>
                  </a:cxnLst>
                  <a:rect l="0" t="0" r="r" b="b"/>
                  <a:pathLst>
                    <a:path w="21600" h="21600" extrusionOk="0">
                      <a:moveTo>
                        <a:pt x="3688" y="21600"/>
                      </a:moveTo>
                      <a:lnTo>
                        <a:pt x="21600" y="0"/>
                      </a:lnTo>
                      <a:lnTo>
                        <a:pt x="0" y="21600"/>
                      </a:lnTo>
                      <a:lnTo>
                        <a:pt x="3688"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57" name="任意多边形 624"/>
                <p:cNvSpPr/>
                <p:nvPr/>
              </p:nvSpPr>
              <p:spPr>
                <a:xfrm rot="16200000">
                  <a:off x="2493" y="152173"/>
                  <a:ext cx="15452" cy="12701"/>
                </a:xfrm>
                <a:custGeom>
                  <a:avLst/>
                  <a:gdLst/>
                  <a:ahLst/>
                  <a:cxnLst>
                    <a:cxn ang="0">
                      <a:pos x="wd2" y="hd2"/>
                    </a:cxn>
                    <a:cxn ang="5400000">
                      <a:pos x="wd2" y="hd2"/>
                    </a:cxn>
                    <a:cxn ang="10800000">
                      <a:pos x="wd2" y="hd2"/>
                    </a:cxn>
                    <a:cxn ang="16200000">
                      <a:pos x="wd2" y="hd2"/>
                    </a:cxn>
                  </a:cxnLst>
                  <a:rect l="0" t="0" r="r" b="b"/>
                  <a:pathLst>
                    <a:path w="21600" h="21600" extrusionOk="0">
                      <a:moveTo>
                        <a:pt x="9771" y="17280"/>
                      </a:moveTo>
                      <a:lnTo>
                        <a:pt x="21600" y="0"/>
                      </a:lnTo>
                      <a:lnTo>
                        <a:pt x="0" y="21600"/>
                      </a:lnTo>
                      <a:lnTo>
                        <a:pt x="9771" y="1728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58" name="任意多边形 625"/>
                <p:cNvSpPr/>
                <p:nvPr/>
              </p:nvSpPr>
              <p:spPr>
                <a:xfrm rot="16200000">
                  <a:off x="-6071" y="206114"/>
                  <a:ext cx="31173" cy="12701"/>
                </a:xfrm>
                <a:custGeom>
                  <a:avLst/>
                  <a:gdLst/>
                  <a:ahLst/>
                  <a:cxnLst>
                    <a:cxn ang="0">
                      <a:pos x="wd2" y="hd2"/>
                    </a:cxn>
                    <a:cxn ang="5400000">
                      <a:pos x="wd2" y="hd2"/>
                    </a:cxn>
                    <a:cxn ang="10800000">
                      <a:pos x="wd2" y="hd2"/>
                    </a:cxn>
                    <a:cxn ang="16200000">
                      <a:pos x="wd2" y="hd2"/>
                    </a:cxn>
                  </a:cxnLst>
                  <a:rect l="0" t="0" r="r" b="b"/>
                  <a:pathLst>
                    <a:path w="18784" h="21600" extrusionOk="0">
                      <a:moveTo>
                        <a:pt x="17853" y="21600"/>
                      </a:moveTo>
                      <a:cubicBezTo>
                        <a:pt x="21600" y="10800"/>
                        <a:pt x="12563" y="3600"/>
                        <a:pt x="16531" y="0"/>
                      </a:cubicBezTo>
                      <a:cubicBezTo>
                        <a:pt x="10359" y="0"/>
                        <a:pt x="4849" y="7200"/>
                        <a:pt x="0" y="18000"/>
                      </a:cubicBezTo>
                      <a:cubicBezTo>
                        <a:pt x="5290" y="10800"/>
                        <a:pt x="10800" y="14400"/>
                        <a:pt x="17853"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59" name="任意多边形 626"/>
                <p:cNvSpPr/>
                <p:nvPr/>
              </p:nvSpPr>
              <p:spPr>
                <a:xfrm rot="16200000">
                  <a:off x="4475" y="228499"/>
                  <a:ext cx="13598"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600" y="14400"/>
                        <a:pt x="13800" y="7200"/>
                        <a:pt x="21600" y="0"/>
                      </a:cubicBezTo>
                      <a:cubicBezTo>
                        <a:pt x="14400" y="0"/>
                        <a:pt x="7200" y="72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60" name="任意多边形 627"/>
                <p:cNvSpPr/>
                <p:nvPr/>
              </p:nvSpPr>
              <p:spPr>
                <a:xfrm rot="16200000">
                  <a:off x="7385" y="13610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575" y="17280"/>
                        <a:pt x="15525" y="4320"/>
                        <a:pt x="0" y="0"/>
                      </a:cubicBezTo>
                      <a:lnTo>
                        <a:pt x="10800" y="2160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61" name="任意多边形 628"/>
                <p:cNvSpPr/>
                <p:nvPr/>
              </p:nvSpPr>
              <p:spPr>
                <a:xfrm rot="16200000">
                  <a:off x="7992" y="142593"/>
                  <a:ext cx="13597"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000" y="2160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62" name="任意多边形 629"/>
                <p:cNvSpPr/>
                <p:nvPr/>
              </p:nvSpPr>
              <p:spPr>
                <a:xfrm rot="16200000">
                  <a:off x="8157" y="136291"/>
                  <a:ext cx="1270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cubicBezTo>
                        <a:pt x="8640" y="0"/>
                        <a:pt x="12960" y="0"/>
                        <a:pt x="21600" y="0"/>
                      </a:cubicBezTo>
                      <a:close/>
                    </a:path>
                  </a:pathLst>
                </a:custGeom>
                <a:no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63" name="任意多边形 630"/>
                <p:cNvSpPr/>
                <p:nvPr/>
              </p:nvSpPr>
              <p:spPr>
                <a:xfrm rot="16200000">
                  <a:off x="11087" y="72114"/>
                  <a:ext cx="17255" cy="12701"/>
                </a:xfrm>
                <a:custGeom>
                  <a:avLst/>
                  <a:gdLst/>
                  <a:ahLst/>
                  <a:cxnLst>
                    <a:cxn ang="0">
                      <a:pos x="wd2" y="hd2"/>
                    </a:cxn>
                    <a:cxn ang="5400000">
                      <a:pos x="wd2" y="hd2"/>
                    </a:cxn>
                    <a:cxn ang="10800000">
                      <a:pos x="wd2" y="hd2"/>
                    </a:cxn>
                    <a:cxn ang="16200000">
                      <a:pos x="wd2" y="hd2"/>
                    </a:cxn>
                  </a:cxnLst>
                  <a:rect l="0" t="0" r="r" b="b"/>
                  <a:pathLst>
                    <a:path w="13401" h="21600" extrusionOk="0">
                      <a:moveTo>
                        <a:pt x="13401" y="0"/>
                      </a:moveTo>
                      <a:cubicBezTo>
                        <a:pt x="6489" y="7200"/>
                        <a:pt x="-8199" y="12000"/>
                        <a:pt x="5913" y="21600"/>
                      </a:cubicBezTo>
                      <a:cubicBezTo>
                        <a:pt x="10809" y="14400"/>
                        <a:pt x="2745" y="9600"/>
                        <a:pt x="13401"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64" name="任意多边形 631"/>
                <p:cNvSpPr/>
                <p:nvPr/>
              </p:nvSpPr>
              <p:spPr>
                <a:xfrm rot="16200000">
                  <a:off x="8248" y="112310"/>
                  <a:ext cx="17306"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0221" y="21600"/>
                      </a:lnTo>
                      <a:cubicBezTo>
                        <a:pt x="19762" y="16200"/>
                        <a:pt x="16085" y="5400"/>
                        <a:pt x="21600" y="0"/>
                      </a:cubicBez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65" name="任意多边形 632"/>
                <p:cNvSpPr/>
                <p:nvPr/>
              </p:nvSpPr>
              <p:spPr>
                <a:xfrm rot="16200000">
                  <a:off x="11606" y="124980"/>
                  <a:ext cx="12700"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4909"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66" name="任意多边形 633"/>
                <p:cNvSpPr/>
                <p:nvPr/>
              </p:nvSpPr>
              <p:spPr>
                <a:xfrm rot="16200000">
                  <a:off x="-184" y="215997"/>
                  <a:ext cx="29949" cy="12701"/>
                </a:xfrm>
                <a:custGeom>
                  <a:avLst/>
                  <a:gdLst/>
                  <a:ahLst/>
                  <a:cxnLst>
                    <a:cxn ang="0">
                      <a:pos x="wd2" y="hd2"/>
                    </a:cxn>
                    <a:cxn ang="5400000">
                      <a:pos x="wd2" y="hd2"/>
                    </a:cxn>
                    <a:cxn ang="10800000">
                      <a:pos x="wd2" y="hd2"/>
                    </a:cxn>
                    <a:cxn ang="16200000">
                      <a:pos x="wd2" y="hd2"/>
                    </a:cxn>
                  </a:cxnLst>
                  <a:rect l="0" t="0" r="r" b="b"/>
                  <a:pathLst>
                    <a:path w="19383" h="21600" extrusionOk="0">
                      <a:moveTo>
                        <a:pt x="15120" y="0"/>
                      </a:moveTo>
                      <a:cubicBezTo>
                        <a:pt x="10560" y="10800"/>
                        <a:pt x="5520" y="10800"/>
                        <a:pt x="0" y="10800"/>
                      </a:cubicBezTo>
                      <a:cubicBezTo>
                        <a:pt x="6000" y="16200"/>
                        <a:pt x="12240" y="21600"/>
                        <a:pt x="18240" y="21600"/>
                      </a:cubicBezTo>
                      <a:cubicBezTo>
                        <a:pt x="18960" y="10800"/>
                        <a:pt x="21600" y="0"/>
                        <a:pt x="151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67" name="任意多边形 634"/>
                <p:cNvSpPr/>
                <p:nvPr/>
              </p:nvSpPr>
              <p:spPr>
                <a:xfrm rot="16200000">
                  <a:off x="8440" y="17380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2960" y="21600"/>
                        <a:pt x="21600" y="216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68" name="任意多边形 635"/>
                <p:cNvSpPr/>
                <p:nvPr/>
              </p:nvSpPr>
              <p:spPr>
                <a:xfrm rot="16200000">
                  <a:off x="8792" y="315949"/>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21600"/>
                      </a:lnTo>
                      <a:cubicBezTo>
                        <a:pt x="17280" y="21600"/>
                        <a:pt x="17280" y="0"/>
                        <a:pt x="21600"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69" name="任意多边形 636"/>
                <p:cNvSpPr/>
                <p:nvPr/>
              </p:nvSpPr>
              <p:spPr>
                <a:xfrm rot="16200000">
                  <a:off x="7341" y="194359"/>
                  <a:ext cx="17010" cy="12701"/>
                </a:xfrm>
                <a:custGeom>
                  <a:avLst/>
                  <a:gdLst/>
                  <a:ahLst/>
                  <a:cxnLst>
                    <a:cxn ang="0">
                      <a:pos x="wd2" y="hd2"/>
                    </a:cxn>
                    <a:cxn ang="5400000">
                      <a:pos x="wd2" y="hd2"/>
                    </a:cxn>
                    <a:cxn ang="10800000">
                      <a:pos x="wd2" y="hd2"/>
                    </a:cxn>
                    <a:cxn ang="16200000">
                      <a:pos x="wd2" y="hd2"/>
                    </a:cxn>
                  </a:cxnLst>
                  <a:rect l="0" t="0" r="r" b="b"/>
                  <a:pathLst>
                    <a:path w="21231" h="21600" extrusionOk="0">
                      <a:moveTo>
                        <a:pt x="2388" y="21600"/>
                      </a:moveTo>
                      <a:cubicBezTo>
                        <a:pt x="11120" y="21600"/>
                        <a:pt x="16176" y="10800"/>
                        <a:pt x="21231" y="0"/>
                      </a:cubicBezTo>
                      <a:cubicBezTo>
                        <a:pt x="14797" y="0"/>
                        <a:pt x="7903" y="10800"/>
                        <a:pt x="550" y="10800"/>
                      </a:cubicBezTo>
                      <a:cubicBezTo>
                        <a:pt x="-369" y="10800"/>
                        <a:pt x="-369" y="21600"/>
                        <a:pt x="238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70" name="任意多边形 637"/>
                <p:cNvSpPr/>
                <p:nvPr/>
              </p:nvSpPr>
              <p:spPr>
                <a:xfrm rot="16200000">
                  <a:off x="6852" y="253219"/>
                  <a:ext cx="12701" cy="12701"/>
                </a:xfrm>
                <a:custGeom>
                  <a:avLst/>
                  <a:gdLst/>
                  <a:ahLst/>
                  <a:cxnLst>
                    <a:cxn ang="0">
                      <a:pos x="wd2" y="hd2"/>
                    </a:cxn>
                    <a:cxn ang="5400000">
                      <a:pos x="wd2" y="hd2"/>
                    </a:cxn>
                    <a:cxn ang="10800000">
                      <a:pos x="wd2" y="hd2"/>
                    </a:cxn>
                    <a:cxn ang="16200000">
                      <a:pos x="wd2" y="hd2"/>
                    </a:cxn>
                  </a:cxnLst>
                  <a:rect l="0" t="0" r="r" b="b"/>
                  <a:pathLst>
                    <a:path w="21600" h="16362" extrusionOk="0">
                      <a:moveTo>
                        <a:pt x="0" y="1962"/>
                      </a:moveTo>
                      <a:cubicBezTo>
                        <a:pt x="6545" y="9162"/>
                        <a:pt x="13745" y="16362"/>
                        <a:pt x="21600" y="16362"/>
                      </a:cubicBezTo>
                      <a:cubicBezTo>
                        <a:pt x="15055" y="9162"/>
                        <a:pt x="1964" y="-5238"/>
                        <a:pt x="0" y="196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71" name="任意多边形 638"/>
                <p:cNvSpPr/>
                <p:nvPr/>
              </p:nvSpPr>
              <p:spPr>
                <a:xfrm rot="16200000">
                  <a:off x="7385" y="176372"/>
                  <a:ext cx="12701" cy="12701"/>
                </a:xfrm>
                <a:custGeom>
                  <a:avLst/>
                  <a:gdLst/>
                  <a:ahLst/>
                  <a:cxnLst>
                    <a:cxn ang="0">
                      <a:pos x="wd2" y="hd2"/>
                    </a:cxn>
                    <a:cxn ang="5400000">
                      <a:pos x="wd2" y="hd2"/>
                    </a:cxn>
                    <a:cxn ang="10800000">
                      <a:pos x="wd2" y="hd2"/>
                    </a:cxn>
                    <a:cxn ang="16200000">
                      <a:pos x="wd2" y="hd2"/>
                    </a:cxn>
                  </a:cxnLst>
                  <a:rect l="0" t="0" r="r" b="b"/>
                  <a:pathLst>
                    <a:path w="17894" h="9600" extrusionOk="0">
                      <a:moveTo>
                        <a:pt x="7094" y="9600"/>
                      </a:moveTo>
                      <a:lnTo>
                        <a:pt x="17894" y="9600"/>
                      </a:lnTo>
                      <a:cubicBezTo>
                        <a:pt x="-3706" y="-12000"/>
                        <a:pt x="-3706" y="9600"/>
                        <a:pt x="7094"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72" name="任意多边形 639"/>
                <p:cNvSpPr/>
                <p:nvPr/>
              </p:nvSpPr>
              <p:spPr>
                <a:xfrm rot="16200000">
                  <a:off x="8088" y="18029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7419" y="0"/>
                      </a:moveTo>
                      <a:cubicBezTo>
                        <a:pt x="10452" y="7200"/>
                        <a:pt x="5574" y="14400"/>
                        <a:pt x="0" y="21600"/>
                      </a:cubicBezTo>
                      <a:cubicBezTo>
                        <a:pt x="7665" y="21600"/>
                        <a:pt x="15329" y="14400"/>
                        <a:pt x="21600" y="14400"/>
                      </a:cubicBezTo>
                      <a:cubicBezTo>
                        <a:pt x="20206" y="7200"/>
                        <a:pt x="18813" y="7200"/>
                        <a:pt x="17419"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73" name="任意多边形 640"/>
                <p:cNvSpPr/>
                <p:nvPr/>
              </p:nvSpPr>
              <p:spPr>
                <a:xfrm rot="16200000">
                  <a:off x="-8911" y="329634"/>
                  <a:ext cx="61471" cy="13365"/>
                </a:xfrm>
                <a:custGeom>
                  <a:avLst/>
                  <a:gdLst/>
                  <a:ahLst/>
                  <a:cxnLst>
                    <a:cxn ang="0">
                      <a:pos x="wd2" y="hd2"/>
                    </a:cxn>
                    <a:cxn ang="5400000">
                      <a:pos x="wd2" y="hd2"/>
                    </a:cxn>
                    <a:cxn ang="10800000">
                      <a:pos x="wd2" y="hd2"/>
                    </a:cxn>
                    <a:cxn ang="16200000">
                      <a:pos x="wd2" y="hd2"/>
                    </a:cxn>
                  </a:cxnLst>
                  <a:rect l="0" t="0" r="r" b="b"/>
                  <a:pathLst>
                    <a:path w="18053" h="21600" extrusionOk="0">
                      <a:moveTo>
                        <a:pt x="5258" y="21600"/>
                      </a:moveTo>
                      <a:cubicBezTo>
                        <a:pt x="5586" y="18400"/>
                        <a:pt x="11040" y="15200"/>
                        <a:pt x="15731" y="19200"/>
                      </a:cubicBezTo>
                      <a:cubicBezTo>
                        <a:pt x="20313" y="16800"/>
                        <a:pt x="17368" y="5600"/>
                        <a:pt x="13331" y="0"/>
                      </a:cubicBezTo>
                      <a:cubicBezTo>
                        <a:pt x="13222" y="1600"/>
                        <a:pt x="13222" y="2400"/>
                        <a:pt x="8422" y="4800"/>
                      </a:cubicBezTo>
                      <a:cubicBezTo>
                        <a:pt x="10058" y="6400"/>
                        <a:pt x="19004" y="8800"/>
                        <a:pt x="14968" y="11200"/>
                      </a:cubicBezTo>
                      <a:cubicBezTo>
                        <a:pt x="8640" y="12800"/>
                        <a:pt x="9840" y="10400"/>
                        <a:pt x="6786" y="8800"/>
                      </a:cubicBezTo>
                      <a:cubicBezTo>
                        <a:pt x="9295" y="12800"/>
                        <a:pt x="-1287" y="14400"/>
                        <a:pt x="131" y="20000"/>
                      </a:cubicBezTo>
                      <a:lnTo>
                        <a:pt x="5586" y="18400"/>
                      </a:lnTo>
                      <a:cubicBezTo>
                        <a:pt x="5695" y="19200"/>
                        <a:pt x="3731" y="20800"/>
                        <a:pt x="5258"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74" name="任意多边形 641"/>
                <p:cNvSpPr/>
                <p:nvPr/>
              </p:nvSpPr>
              <p:spPr>
                <a:xfrm rot="16200000">
                  <a:off x="-4806" y="296481"/>
                  <a:ext cx="37083" cy="12701"/>
                </a:xfrm>
                <a:custGeom>
                  <a:avLst/>
                  <a:gdLst/>
                  <a:ahLst/>
                  <a:cxnLst>
                    <a:cxn ang="0">
                      <a:pos x="wd2" y="hd2"/>
                    </a:cxn>
                    <a:cxn ang="5400000">
                      <a:pos x="wd2" y="hd2"/>
                    </a:cxn>
                    <a:cxn ang="10800000">
                      <a:pos x="wd2" y="hd2"/>
                    </a:cxn>
                    <a:cxn ang="16200000">
                      <a:pos x="wd2" y="hd2"/>
                    </a:cxn>
                  </a:cxnLst>
                  <a:rect l="0" t="0" r="r" b="b"/>
                  <a:pathLst>
                    <a:path w="21600" h="21600" extrusionOk="0">
                      <a:moveTo>
                        <a:pt x="17712" y="21600"/>
                      </a:moveTo>
                      <a:lnTo>
                        <a:pt x="21600" y="21600"/>
                      </a:lnTo>
                      <a:cubicBezTo>
                        <a:pt x="17064" y="18000"/>
                        <a:pt x="14040" y="14400"/>
                        <a:pt x="8208" y="0"/>
                      </a:cubicBezTo>
                      <a:cubicBezTo>
                        <a:pt x="1728" y="7200"/>
                        <a:pt x="432" y="14400"/>
                        <a:pt x="0" y="18000"/>
                      </a:cubicBezTo>
                      <a:lnTo>
                        <a:pt x="19008" y="21600"/>
                      </a:lnTo>
                      <a:lnTo>
                        <a:pt x="17712"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75" name="任意多边形 642"/>
                <p:cNvSpPr/>
                <p:nvPr/>
              </p:nvSpPr>
              <p:spPr>
                <a:xfrm rot="16200000">
                  <a:off x="-6240" y="254449"/>
                  <a:ext cx="46984" cy="12701"/>
                </a:xfrm>
                <a:custGeom>
                  <a:avLst/>
                  <a:gdLst/>
                  <a:ahLst/>
                  <a:cxnLst>
                    <a:cxn ang="0">
                      <a:pos x="wd2" y="hd2"/>
                    </a:cxn>
                    <a:cxn ang="5400000">
                      <a:pos x="wd2" y="hd2"/>
                    </a:cxn>
                    <a:cxn ang="10800000">
                      <a:pos x="wd2" y="hd2"/>
                    </a:cxn>
                    <a:cxn ang="16200000">
                      <a:pos x="wd2" y="hd2"/>
                    </a:cxn>
                  </a:cxnLst>
                  <a:rect l="0" t="0" r="r" b="b"/>
                  <a:pathLst>
                    <a:path w="19318" h="21600" extrusionOk="0">
                      <a:moveTo>
                        <a:pt x="12169" y="4629"/>
                      </a:moveTo>
                      <a:cubicBezTo>
                        <a:pt x="10039" y="10800"/>
                        <a:pt x="3499" y="13886"/>
                        <a:pt x="7454" y="21600"/>
                      </a:cubicBezTo>
                      <a:cubicBezTo>
                        <a:pt x="15515" y="21600"/>
                        <a:pt x="13082" y="15429"/>
                        <a:pt x="17949" y="12343"/>
                      </a:cubicBezTo>
                      <a:cubicBezTo>
                        <a:pt x="5020" y="13886"/>
                        <a:pt x="21600" y="9257"/>
                        <a:pt x="12321" y="4629"/>
                      </a:cubicBezTo>
                      <a:cubicBezTo>
                        <a:pt x="14755" y="4629"/>
                        <a:pt x="17037" y="3086"/>
                        <a:pt x="19318" y="3086"/>
                      </a:cubicBezTo>
                      <a:cubicBezTo>
                        <a:pt x="16885" y="3086"/>
                        <a:pt x="14755" y="1543"/>
                        <a:pt x="12625" y="0"/>
                      </a:cubicBezTo>
                      <a:lnTo>
                        <a:pt x="12930" y="1543"/>
                      </a:lnTo>
                      <a:cubicBezTo>
                        <a:pt x="12930" y="1543"/>
                        <a:pt x="12930" y="1543"/>
                        <a:pt x="12930" y="1543"/>
                      </a:cubicBezTo>
                      <a:cubicBezTo>
                        <a:pt x="13538" y="1543"/>
                        <a:pt x="13690" y="1543"/>
                        <a:pt x="13082" y="1543"/>
                      </a:cubicBezTo>
                      <a:lnTo>
                        <a:pt x="12777" y="1543"/>
                      </a:lnTo>
                      <a:cubicBezTo>
                        <a:pt x="12625" y="3086"/>
                        <a:pt x="12473" y="3086"/>
                        <a:pt x="12169" y="4629"/>
                      </a:cubicBezTo>
                      <a:cubicBezTo>
                        <a:pt x="8518" y="3086"/>
                        <a:pt x="11561" y="3086"/>
                        <a:pt x="12777" y="1543"/>
                      </a:cubicBezTo>
                      <a:cubicBezTo>
                        <a:pt x="12777" y="1543"/>
                        <a:pt x="12930" y="1543"/>
                        <a:pt x="12930" y="1543"/>
                      </a:cubicBezTo>
                      <a:lnTo>
                        <a:pt x="0" y="4629"/>
                      </a:lnTo>
                      <a:cubicBezTo>
                        <a:pt x="2738" y="4629"/>
                        <a:pt x="6085" y="4629"/>
                        <a:pt x="12169" y="46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76" name="任意多边形 643"/>
                <p:cNvSpPr/>
                <p:nvPr/>
              </p:nvSpPr>
              <p:spPr>
                <a:xfrm rot="16200000">
                  <a:off x="19694" y="91389"/>
                  <a:ext cx="12701" cy="12701"/>
                </a:xfrm>
                <a:custGeom>
                  <a:avLst/>
                  <a:gdLst/>
                  <a:ahLst/>
                  <a:cxnLst>
                    <a:cxn ang="0">
                      <a:pos x="wd2" y="hd2"/>
                    </a:cxn>
                    <a:cxn ang="5400000">
                      <a:pos x="wd2" y="hd2"/>
                    </a:cxn>
                    <a:cxn ang="10800000">
                      <a:pos x="wd2" y="hd2"/>
                    </a:cxn>
                    <a:cxn ang="16200000">
                      <a:pos x="wd2" y="hd2"/>
                    </a:cxn>
                  </a:cxnLst>
                  <a:rect l="0" t="0" r="r" b="b"/>
                  <a:pathLst>
                    <a:path w="15475" h="21600" extrusionOk="0">
                      <a:moveTo>
                        <a:pt x="15475" y="21600"/>
                      </a:moveTo>
                      <a:cubicBezTo>
                        <a:pt x="9584" y="21600"/>
                        <a:pt x="9584" y="21600"/>
                        <a:pt x="9584" y="0"/>
                      </a:cubicBezTo>
                      <a:cubicBezTo>
                        <a:pt x="-2198" y="21600"/>
                        <a:pt x="-6125" y="21600"/>
                        <a:pt x="1547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77" name="任意多边形 644"/>
                <p:cNvSpPr/>
                <p:nvPr/>
              </p:nvSpPr>
              <p:spPr>
                <a:xfrm rot="16200000">
                  <a:off x="4667" y="100708"/>
                  <a:ext cx="36426" cy="12701"/>
                </a:xfrm>
                <a:custGeom>
                  <a:avLst/>
                  <a:gdLst/>
                  <a:ahLst/>
                  <a:cxnLst>
                    <a:cxn ang="0">
                      <a:pos x="wd2" y="hd2"/>
                    </a:cxn>
                    <a:cxn ang="5400000">
                      <a:pos x="wd2" y="hd2"/>
                    </a:cxn>
                    <a:cxn ang="10800000">
                      <a:pos x="wd2" y="hd2"/>
                    </a:cxn>
                    <a:cxn ang="16200000">
                      <a:pos x="wd2" y="hd2"/>
                    </a:cxn>
                  </a:cxnLst>
                  <a:rect l="0" t="0" r="r" b="b"/>
                  <a:pathLst>
                    <a:path w="17204" h="21600" extrusionOk="0">
                      <a:moveTo>
                        <a:pt x="7534" y="19800"/>
                      </a:moveTo>
                      <a:cubicBezTo>
                        <a:pt x="8597" y="18000"/>
                        <a:pt x="9482" y="14400"/>
                        <a:pt x="13023" y="16200"/>
                      </a:cubicBezTo>
                      <a:cubicBezTo>
                        <a:pt x="16033" y="18000"/>
                        <a:pt x="13023" y="19800"/>
                        <a:pt x="13200" y="21600"/>
                      </a:cubicBezTo>
                      <a:cubicBezTo>
                        <a:pt x="15325" y="19800"/>
                        <a:pt x="20636" y="16200"/>
                        <a:pt x="13908" y="12600"/>
                      </a:cubicBezTo>
                      <a:lnTo>
                        <a:pt x="12846" y="14400"/>
                      </a:lnTo>
                      <a:cubicBezTo>
                        <a:pt x="6826" y="10800"/>
                        <a:pt x="-964" y="1800"/>
                        <a:pt x="98" y="0"/>
                      </a:cubicBezTo>
                      <a:cubicBezTo>
                        <a:pt x="1869" y="7200"/>
                        <a:pt x="3462" y="12600"/>
                        <a:pt x="7534" y="19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78" name="任意多边形 645"/>
                <p:cNvSpPr/>
                <p:nvPr/>
              </p:nvSpPr>
              <p:spPr>
                <a:xfrm rot="16200000">
                  <a:off x="9314" y="189680"/>
                  <a:ext cx="25724" cy="12701"/>
                </a:xfrm>
                <a:custGeom>
                  <a:avLst/>
                  <a:gdLst/>
                  <a:ahLst/>
                  <a:cxnLst>
                    <a:cxn ang="0">
                      <a:pos x="wd2" y="hd2"/>
                    </a:cxn>
                    <a:cxn ang="5400000">
                      <a:pos x="wd2" y="hd2"/>
                    </a:cxn>
                    <a:cxn ang="10800000">
                      <a:pos x="wd2" y="hd2"/>
                    </a:cxn>
                    <a:cxn ang="16200000">
                      <a:pos x="wd2" y="hd2"/>
                    </a:cxn>
                  </a:cxnLst>
                  <a:rect l="0" t="0" r="r" b="b"/>
                  <a:pathLst>
                    <a:path w="20432" h="21600" extrusionOk="0">
                      <a:moveTo>
                        <a:pt x="20432" y="0"/>
                      </a:moveTo>
                      <a:lnTo>
                        <a:pt x="0" y="7200"/>
                      </a:lnTo>
                      <a:lnTo>
                        <a:pt x="10508" y="21600"/>
                      </a:lnTo>
                      <a:lnTo>
                        <a:pt x="9924" y="14400"/>
                      </a:lnTo>
                      <a:cubicBezTo>
                        <a:pt x="21600" y="14400"/>
                        <a:pt x="18973" y="7200"/>
                        <a:pt x="2043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79" name="任意多边形 646"/>
                <p:cNvSpPr/>
                <p:nvPr/>
              </p:nvSpPr>
              <p:spPr>
                <a:xfrm rot="16200000">
                  <a:off x="5968" y="324292"/>
                  <a:ext cx="14833" cy="12701"/>
                </a:xfrm>
                <a:custGeom>
                  <a:avLst/>
                  <a:gdLst/>
                  <a:ahLst/>
                  <a:cxnLst>
                    <a:cxn ang="0">
                      <a:pos x="wd2" y="hd2"/>
                    </a:cxn>
                    <a:cxn ang="5400000">
                      <a:pos x="wd2" y="hd2"/>
                    </a:cxn>
                    <a:cxn ang="10800000">
                      <a:pos x="wd2" y="hd2"/>
                    </a:cxn>
                    <a:cxn ang="16200000">
                      <a:pos x="wd2" y="hd2"/>
                    </a:cxn>
                  </a:cxnLst>
                  <a:rect l="0" t="0" r="r" b="b"/>
                  <a:pathLst>
                    <a:path w="21600" h="21600" extrusionOk="0">
                      <a:moveTo>
                        <a:pt x="16740" y="15429"/>
                      </a:moveTo>
                      <a:lnTo>
                        <a:pt x="21600" y="0"/>
                      </a:lnTo>
                      <a:lnTo>
                        <a:pt x="0" y="21600"/>
                      </a:lnTo>
                      <a:lnTo>
                        <a:pt x="16740" y="15429"/>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80" name="任意多边形 647"/>
                <p:cNvSpPr/>
                <p:nvPr/>
              </p:nvSpPr>
              <p:spPr>
                <a:xfrm rot="16200000">
                  <a:off x="6681" y="35766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8900" y="21600"/>
                      </a:moveTo>
                      <a:lnTo>
                        <a:pt x="21600" y="0"/>
                      </a:lnTo>
                      <a:lnTo>
                        <a:pt x="0" y="16200"/>
                      </a:lnTo>
                      <a:lnTo>
                        <a:pt x="189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81" name="任意多边形 648"/>
                <p:cNvSpPr/>
                <p:nvPr/>
              </p:nvSpPr>
              <p:spPr>
                <a:xfrm rot="16200000">
                  <a:off x="27432" y="228435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cubicBezTo>
                        <a:pt x="10286" y="0"/>
                        <a:pt x="16457"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82" name="任意多边形 649"/>
                <p:cNvSpPr/>
                <p:nvPr/>
              </p:nvSpPr>
              <p:spPr>
                <a:xfrm rot="16200000">
                  <a:off x="26728" y="2224198"/>
                  <a:ext cx="12701" cy="12701"/>
                </a:xfrm>
                <a:custGeom>
                  <a:avLst/>
                  <a:gdLst/>
                  <a:ahLst/>
                  <a:cxnLst>
                    <a:cxn ang="0">
                      <a:pos x="wd2" y="hd2"/>
                    </a:cxn>
                    <a:cxn ang="5400000">
                      <a:pos x="wd2" y="hd2"/>
                    </a:cxn>
                    <a:cxn ang="10800000">
                      <a:pos x="wd2" y="hd2"/>
                    </a:cxn>
                    <a:cxn ang="16200000">
                      <a:pos x="wd2" y="hd2"/>
                    </a:cxn>
                  </a:cxnLst>
                  <a:rect l="0" t="0" r="r" b="b"/>
                  <a:pathLst>
                    <a:path w="15589" h="21600" extrusionOk="0">
                      <a:moveTo>
                        <a:pt x="6949" y="21600"/>
                      </a:moveTo>
                      <a:lnTo>
                        <a:pt x="15589" y="0"/>
                      </a:lnTo>
                      <a:cubicBezTo>
                        <a:pt x="469" y="10800"/>
                        <a:pt x="-6011" y="21600"/>
                        <a:pt x="6949"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83" name="任意多边形 650"/>
                <p:cNvSpPr/>
                <p:nvPr/>
              </p:nvSpPr>
              <p:spPr>
                <a:xfrm rot="16200000">
                  <a:off x="-558" y="1203985"/>
                  <a:ext cx="22740" cy="12701"/>
                </a:xfrm>
                <a:custGeom>
                  <a:avLst/>
                  <a:gdLst/>
                  <a:ahLst/>
                  <a:cxnLst>
                    <a:cxn ang="0">
                      <a:pos x="wd2" y="hd2"/>
                    </a:cxn>
                    <a:cxn ang="5400000">
                      <a:pos x="wd2" y="hd2"/>
                    </a:cxn>
                    <a:cxn ang="10800000">
                      <a:pos x="wd2" y="hd2"/>
                    </a:cxn>
                    <a:cxn ang="16200000">
                      <a:pos x="wd2" y="hd2"/>
                    </a:cxn>
                  </a:cxnLst>
                  <a:rect l="0" t="0" r="r" b="b"/>
                  <a:pathLst>
                    <a:path w="20378" h="15529" extrusionOk="0">
                      <a:moveTo>
                        <a:pt x="20378" y="15529"/>
                      </a:moveTo>
                      <a:cubicBezTo>
                        <a:pt x="10076" y="5929"/>
                        <a:pt x="-1222" y="-6071"/>
                        <a:pt x="107" y="3529"/>
                      </a:cubicBezTo>
                      <a:lnTo>
                        <a:pt x="3098" y="13129"/>
                      </a:lnTo>
                      <a:cubicBezTo>
                        <a:pt x="10409" y="10729"/>
                        <a:pt x="15726" y="13129"/>
                        <a:pt x="20378" y="1552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84" name="任意多边形 651"/>
                <p:cNvSpPr/>
                <p:nvPr/>
              </p:nvSpPr>
              <p:spPr>
                <a:xfrm rot="16200000">
                  <a:off x="16881" y="176119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6703" y="21600"/>
                      </a:lnTo>
                      <a:lnTo>
                        <a:pt x="21600" y="0"/>
                      </a:lnTo>
                      <a:lnTo>
                        <a:pt x="0" y="162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85" name="任意多边形 652"/>
                <p:cNvSpPr/>
                <p:nvPr/>
              </p:nvSpPr>
              <p:spPr>
                <a:xfrm rot="16200000">
                  <a:off x="24607" y="1782209"/>
                  <a:ext cx="14833"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cubicBezTo>
                        <a:pt x="4860" y="7200"/>
                        <a:pt x="11880" y="144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86" name="任意多边形 653"/>
                <p:cNvSpPr/>
                <p:nvPr/>
              </p:nvSpPr>
              <p:spPr>
                <a:xfrm rot="16200000">
                  <a:off x="29542" y="2590185"/>
                  <a:ext cx="12701" cy="12701"/>
                </a:xfrm>
                <a:custGeom>
                  <a:avLst/>
                  <a:gdLst/>
                  <a:ahLst/>
                  <a:cxnLst>
                    <a:cxn ang="0">
                      <a:pos x="wd2" y="hd2"/>
                    </a:cxn>
                    <a:cxn ang="5400000">
                      <a:pos x="wd2" y="hd2"/>
                    </a:cxn>
                    <a:cxn ang="10800000">
                      <a:pos x="wd2" y="hd2"/>
                    </a:cxn>
                    <a:cxn ang="16200000">
                      <a:pos x="wd2" y="hd2"/>
                    </a:cxn>
                  </a:cxnLst>
                  <a:rect l="0" t="0" r="r" b="b"/>
                  <a:pathLst>
                    <a:path w="14363" h="21600" extrusionOk="0">
                      <a:moveTo>
                        <a:pt x="13642" y="0"/>
                      </a:moveTo>
                      <a:lnTo>
                        <a:pt x="0" y="21600"/>
                      </a:lnTo>
                      <a:cubicBezTo>
                        <a:pt x="21600" y="21600"/>
                        <a:pt x="11937" y="12960"/>
                        <a:pt x="13642"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87" name="任意多边形 654"/>
                <p:cNvSpPr/>
                <p:nvPr/>
              </p:nvSpPr>
              <p:spPr>
                <a:xfrm rot="16200000">
                  <a:off x="1937" y="715810"/>
                  <a:ext cx="24103" cy="12701"/>
                </a:xfrm>
                <a:custGeom>
                  <a:avLst/>
                  <a:gdLst/>
                  <a:ahLst/>
                  <a:cxnLst>
                    <a:cxn ang="0">
                      <a:pos x="wd2" y="hd2"/>
                    </a:cxn>
                    <a:cxn ang="5400000">
                      <a:pos x="wd2" y="hd2"/>
                    </a:cxn>
                    <a:cxn ang="10800000">
                      <a:pos x="wd2" y="hd2"/>
                    </a:cxn>
                    <a:cxn ang="16200000">
                      <a:pos x="wd2" y="hd2"/>
                    </a:cxn>
                  </a:cxnLst>
                  <a:rect l="0" t="0" r="r" b="b"/>
                  <a:pathLst>
                    <a:path w="21600" h="14683" extrusionOk="0">
                      <a:moveTo>
                        <a:pt x="21600" y="10800"/>
                      </a:moveTo>
                      <a:cubicBezTo>
                        <a:pt x="12960" y="3600"/>
                        <a:pt x="5982" y="0"/>
                        <a:pt x="0" y="0"/>
                      </a:cubicBezTo>
                      <a:cubicBezTo>
                        <a:pt x="10634" y="7200"/>
                        <a:pt x="18942" y="21600"/>
                        <a:pt x="21600" y="108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88" name="任意多边形 655"/>
                <p:cNvSpPr/>
                <p:nvPr/>
              </p:nvSpPr>
              <p:spPr>
                <a:xfrm rot="16200000">
                  <a:off x="4572" y="2261596"/>
                  <a:ext cx="12701" cy="12701"/>
                </a:xfrm>
                <a:custGeom>
                  <a:avLst/>
                  <a:gdLst/>
                  <a:ahLst/>
                  <a:cxnLst>
                    <a:cxn ang="0">
                      <a:pos x="wd2" y="hd2"/>
                    </a:cxn>
                    <a:cxn ang="5400000">
                      <a:pos x="wd2" y="hd2"/>
                    </a:cxn>
                    <a:cxn ang="10800000">
                      <a:pos x="wd2" y="hd2"/>
                    </a:cxn>
                    <a:cxn ang="16200000">
                      <a:pos x="wd2" y="hd2"/>
                    </a:cxn>
                  </a:cxnLst>
                  <a:rect l="0" t="0" r="r" b="b"/>
                  <a:pathLst>
                    <a:path w="19162" h="21600" extrusionOk="0">
                      <a:moveTo>
                        <a:pt x="18514" y="0"/>
                      </a:moveTo>
                      <a:cubicBezTo>
                        <a:pt x="5143" y="10800"/>
                        <a:pt x="0" y="21600"/>
                        <a:pt x="0" y="21600"/>
                      </a:cubicBezTo>
                      <a:cubicBezTo>
                        <a:pt x="13371" y="21600"/>
                        <a:pt x="21600" y="10800"/>
                        <a:pt x="18514"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89" name="任意多边形 656"/>
                <p:cNvSpPr/>
                <p:nvPr/>
              </p:nvSpPr>
              <p:spPr>
                <a:xfrm rot="16200000">
                  <a:off x="-933" y="741767"/>
                  <a:ext cx="27812" cy="12701"/>
                </a:xfrm>
                <a:custGeom>
                  <a:avLst/>
                  <a:gdLst/>
                  <a:ahLst/>
                  <a:cxnLst>
                    <a:cxn ang="0">
                      <a:pos x="wd2" y="hd2"/>
                    </a:cxn>
                    <a:cxn ang="5400000">
                      <a:pos x="wd2" y="hd2"/>
                    </a:cxn>
                    <a:cxn ang="10800000">
                      <a:pos x="wd2" y="hd2"/>
                    </a:cxn>
                    <a:cxn ang="16200000">
                      <a:pos x="wd2" y="hd2"/>
                    </a:cxn>
                  </a:cxnLst>
                  <a:rect l="0" t="0" r="r" b="b"/>
                  <a:pathLst>
                    <a:path w="21600" h="15624" extrusionOk="0">
                      <a:moveTo>
                        <a:pt x="0" y="10224"/>
                      </a:moveTo>
                      <a:lnTo>
                        <a:pt x="3744" y="15624"/>
                      </a:lnTo>
                      <a:cubicBezTo>
                        <a:pt x="9216" y="10224"/>
                        <a:pt x="14976" y="4824"/>
                        <a:pt x="21600" y="10224"/>
                      </a:cubicBezTo>
                      <a:cubicBezTo>
                        <a:pt x="14976" y="-576"/>
                        <a:pt x="7200" y="-5976"/>
                        <a:pt x="0" y="1022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90" name="任意多边形 657"/>
                <p:cNvSpPr/>
                <p:nvPr/>
              </p:nvSpPr>
              <p:spPr>
                <a:xfrm rot="16200000">
                  <a:off x="23915" y="3693909"/>
                  <a:ext cx="12701" cy="12701"/>
                </a:xfrm>
                <a:custGeom>
                  <a:avLst/>
                  <a:gdLst/>
                  <a:ahLst/>
                  <a:cxnLst>
                    <a:cxn ang="0">
                      <a:pos x="wd2" y="hd2"/>
                    </a:cxn>
                    <a:cxn ang="5400000">
                      <a:pos x="wd2" y="hd2"/>
                    </a:cxn>
                    <a:cxn ang="10800000">
                      <a:pos x="wd2" y="hd2"/>
                    </a:cxn>
                    <a:cxn ang="16200000">
                      <a:pos x="wd2" y="hd2"/>
                    </a:cxn>
                  </a:cxnLst>
                  <a:rect l="0" t="0" r="r" b="b"/>
                  <a:pathLst>
                    <a:path w="19417" h="21600" extrusionOk="0">
                      <a:moveTo>
                        <a:pt x="19417" y="21600"/>
                      </a:moveTo>
                      <a:lnTo>
                        <a:pt x="517" y="0"/>
                      </a:lnTo>
                      <a:cubicBezTo>
                        <a:pt x="-2183" y="21600"/>
                        <a:pt x="5917" y="21600"/>
                        <a:pt x="19417"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91" name="任意多边形 658"/>
                <p:cNvSpPr/>
                <p:nvPr/>
              </p:nvSpPr>
              <p:spPr>
                <a:xfrm rot="16200000">
                  <a:off x="1749" y="4008330"/>
                  <a:ext cx="13598" cy="1270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5400" y="16200"/>
                        <a:pt x="13800" y="16200"/>
                        <a:pt x="21600" y="16200"/>
                      </a:cubicBezTo>
                      <a:cubicBezTo>
                        <a:pt x="17400" y="-5400"/>
                        <a:pt x="11400" y="-5400"/>
                        <a:pt x="0" y="162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92" name="任意多边形 659"/>
                <p:cNvSpPr/>
                <p:nvPr/>
              </p:nvSpPr>
              <p:spPr>
                <a:xfrm rot="16200000">
                  <a:off x="6525" y="489998"/>
                  <a:ext cx="12701" cy="12701"/>
                </a:xfrm>
                <a:custGeom>
                  <a:avLst/>
                  <a:gdLst/>
                  <a:ahLst/>
                  <a:cxnLst>
                    <a:cxn ang="0">
                      <a:pos x="wd2" y="hd2"/>
                    </a:cxn>
                    <a:cxn ang="5400000">
                      <a:pos x="wd2" y="hd2"/>
                    </a:cxn>
                    <a:cxn ang="10800000">
                      <a:pos x="wd2" y="hd2"/>
                    </a:cxn>
                    <a:cxn ang="16200000">
                      <a:pos x="wd2" y="hd2"/>
                    </a:cxn>
                  </a:cxnLst>
                  <a:rect l="0" t="0" r="r" b="b"/>
                  <a:pathLst>
                    <a:path w="10361" h="9600" extrusionOk="0">
                      <a:moveTo>
                        <a:pt x="0" y="9600"/>
                      </a:moveTo>
                      <a:cubicBezTo>
                        <a:pt x="21600" y="9600"/>
                        <a:pt x="32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93" name="任意多边形 660"/>
                <p:cNvSpPr/>
                <p:nvPr/>
              </p:nvSpPr>
              <p:spPr>
                <a:xfrm rot="16200000">
                  <a:off x="15825" y="457476"/>
                  <a:ext cx="12702"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800" y="7200"/>
                        <a:pt x="2700" y="14400"/>
                        <a:pt x="0" y="21600"/>
                      </a:cubicBezTo>
                      <a:cubicBezTo>
                        <a:pt x="5400" y="14400"/>
                        <a:pt x="10800" y="720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94" name="任意多边形 661"/>
                <p:cNvSpPr/>
                <p:nvPr/>
              </p:nvSpPr>
              <p:spPr>
                <a:xfrm rot="16200000">
                  <a:off x="20202" y="827951"/>
                  <a:ext cx="12701" cy="12701"/>
                </a:xfrm>
                <a:custGeom>
                  <a:avLst/>
                  <a:gdLst/>
                  <a:ahLst/>
                  <a:cxnLst>
                    <a:cxn ang="0">
                      <a:pos x="wd2" y="hd2"/>
                    </a:cxn>
                    <a:cxn ang="5400000">
                      <a:pos x="wd2" y="hd2"/>
                    </a:cxn>
                    <a:cxn ang="10800000">
                      <a:pos x="wd2" y="hd2"/>
                    </a:cxn>
                    <a:cxn ang="16200000">
                      <a:pos x="wd2" y="hd2"/>
                    </a:cxn>
                  </a:cxnLst>
                  <a:rect l="0" t="0" r="r" b="b"/>
                  <a:pathLst>
                    <a:path w="15120" h="9600" extrusionOk="0">
                      <a:moveTo>
                        <a:pt x="4320" y="0"/>
                      </a:moveTo>
                      <a:lnTo>
                        <a:pt x="0" y="0"/>
                      </a:lnTo>
                      <a:cubicBezTo>
                        <a:pt x="21600" y="21600"/>
                        <a:pt x="17280" y="0"/>
                        <a:pt x="43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95" name="任意多边形 662"/>
                <p:cNvSpPr/>
                <p:nvPr/>
              </p:nvSpPr>
              <p:spPr>
                <a:xfrm rot="16200000">
                  <a:off x="7385" y="48528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552" y="0"/>
                        <a:pt x="8640" y="0"/>
                        <a:pt x="0" y="0"/>
                      </a:cubicBezTo>
                      <a:cubicBezTo>
                        <a:pt x="4320" y="0"/>
                        <a:pt x="10368" y="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96" name="任意多边形 663"/>
                <p:cNvSpPr/>
                <p:nvPr/>
              </p:nvSpPr>
              <p:spPr>
                <a:xfrm rot="16200000">
                  <a:off x="6525" y="479053"/>
                  <a:ext cx="12701" cy="12701"/>
                </a:xfrm>
                <a:custGeom>
                  <a:avLst/>
                  <a:gdLst/>
                  <a:ahLst/>
                  <a:cxnLst>
                    <a:cxn ang="0">
                      <a:pos x="wd2" y="hd2"/>
                    </a:cxn>
                    <a:cxn ang="5400000">
                      <a:pos x="wd2" y="hd2"/>
                    </a:cxn>
                    <a:cxn ang="10800000">
                      <a:pos x="wd2" y="hd2"/>
                    </a:cxn>
                    <a:cxn ang="16200000">
                      <a:pos x="wd2" y="hd2"/>
                    </a:cxn>
                  </a:cxnLst>
                  <a:rect l="0" t="0" r="r" b="b"/>
                  <a:pathLst>
                    <a:path w="20115" h="9600" extrusionOk="0">
                      <a:moveTo>
                        <a:pt x="0" y="9600"/>
                      </a:moveTo>
                      <a:lnTo>
                        <a:pt x="19440" y="9600"/>
                      </a:lnTo>
                      <a:cubicBezTo>
                        <a:pt x="21600" y="9600"/>
                        <a:pt x="19440" y="-120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97" name="任意多边形 664"/>
                <p:cNvSpPr/>
                <p:nvPr/>
              </p:nvSpPr>
              <p:spPr>
                <a:xfrm rot="16200000">
                  <a:off x="7033" y="49579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665" y="0"/>
                        <a:pt x="14632" y="0"/>
                        <a:pt x="21600" y="21600"/>
                      </a:cubicBezTo>
                      <a:cubicBezTo>
                        <a:pt x="19510" y="0"/>
                        <a:pt x="18116" y="0"/>
                        <a:pt x="18813" y="0"/>
                      </a:cubicBez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98" name="任意多边形 665"/>
                <p:cNvSpPr/>
                <p:nvPr/>
              </p:nvSpPr>
              <p:spPr>
                <a:xfrm rot="16200000">
                  <a:off x="19749" y="3102479"/>
                  <a:ext cx="12701" cy="12701"/>
                </a:xfrm>
                <a:custGeom>
                  <a:avLst/>
                  <a:gdLst/>
                  <a:ahLst/>
                  <a:cxnLst>
                    <a:cxn ang="0">
                      <a:pos x="wd2" y="hd2"/>
                    </a:cxn>
                    <a:cxn ang="5400000">
                      <a:pos x="wd2" y="hd2"/>
                    </a:cxn>
                    <a:cxn ang="10800000">
                      <a:pos x="wd2" y="hd2"/>
                    </a:cxn>
                    <a:cxn ang="16200000">
                      <a:pos x="wd2" y="hd2"/>
                    </a:cxn>
                  </a:cxnLst>
                  <a:rect l="0" t="0" r="r" b="b"/>
                  <a:pathLst>
                    <a:path w="14213" h="12471" extrusionOk="0">
                      <a:moveTo>
                        <a:pt x="14213" y="0"/>
                      </a:moveTo>
                      <a:lnTo>
                        <a:pt x="10456" y="0"/>
                      </a:lnTo>
                      <a:cubicBezTo>
                        <a:pt x="-7387" y="21600"/>
                        <a:pt x="126" y="10800"/>
                        <a:pt x="14213"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299" name="任意多边形 666"/>
                <p:cNvSpPr/>
                <p:nvPr/>
              </p:nvSpPr>
              <p:spPr>
                <a:xfrm rot="16200000">
                  <a:off x="28135" y="1380494"/>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21600" y="0"/>
                      </a:lnTo>
                      <a:lnTo>
                        <a:pt x="0" y="0"/>
                      </a:lnTo>
                      <a:lnTo>
                        <a:pt x="72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00" name="任意多边形 667"/>
                <p:cNvSpPr/>
                <p:nvPr/>
              </p:nvSpPr>
              <p:spPr>
                <a:xfrm rot="16200000">
                  <a:off x="19044" y="1394091"/>
                  <a:ext cx="25958"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391" y="13976"/>
                        <a:pt x="14713" y="15247"/>
                        <a:pt x="21600" y="16518"/>
                      </a:cubicBezTo>
                      <a:lnTo>
                        <a:pt x="14400"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01" name="任意多边形 668"/>
                <p:cNvSpPr/>
                <p:nvPr/>
              </p:nvSpPr>
              <p:spPr>
                <a:xfrm rot="16200000">
                  <a:off x="-1835563" y="2219240"/>
                  <a:ext cx="3718892" cy="33163"/>
                </a:xfrm>
                <a:custGeom>
                  <a:avLst/>
                  <a:gdLst/>
                  <a:ahLst/>
                  <a:cxnLst>
                    <a:cxn ang="0">
                      <a:pos x="wd2" y="hd2"/>
                    </a:cxn>
                    <a:cxn ang="5400000">
                      <a:pos x="wd2" y="hd2"/>
                    </a:cxn>
                    <a:cxn ang="10800000">
                      <a:pos x="wd2" y="hd2"/>
                    </a:cxn>
                    <a:cxn ang="16200000">
                      <a:pos x="wd2" y="hd2"/>
                    </a:cxn>
                  </a:cxnLst>
                  <a:rect l="0" t="0" r="r" b="b"/>
                  <a:pathLst>
                    <a:path w="21576" h="19584" extrusionOk="0">
                      <a:moveTo>
                        <a:pt x="5293" y="1440"/>
                      </a:moveTo>
                      <a:lnTo>
                        <a:pt x="5321" y="1728"/>
                      </a:lnTo>
                      <a:cubicBezTo>
                        <a:pt x="5259" y="2304"/>
                        <a:pt x="5276" y="1728"/>
                        <a:pt x="5293" y="1440"/>
                      </a:cubicBezTo>
                      <a:close/>
                      <a:moveTo>
                        <a:pt x="20553" y="5184"/>
                      </a:moveTo>
                      <a:cubicBezTo>
                        <a:pt x="20568" y="4896"/>
                        <a:pt x="20566" y="4608"/>
                        <a:pt x="20562" y="4608"/>
                      </a:cubicBezTo>
                      <a:cubicBezTo>
                        <a:pt x="20551" y="4896"/>
                        <a:pt x="20519" y="4896"/>
                        <a:pt x="20482" y="4896"/>
                      </a:cubicBezTo>
                      <a:cubicBezTo>
                        <a:pt x="20493" y="5184"/>
                        <a:pt x="20512" y="5472"/>
                        <a:pt x="20553" y="5184"/>
                      </a:cubicBezTo>
                      <a:close/>
                      <a:moveTo>
                        <a:pt x="20411" y="4608"/>
                      </a:moveTo>
                      <a:lnTo>
                        <a:pt x="20409" y="4608"/>
                      </a:lnTo>
                      <a:cubicBezTo>
                        <a:pt x="20340" y="4032"/>
                        <a:pt x="20364" y="4320"/>
                        <a:pt x="20411" y="4608"/>
                      </a:cubicBezTo>
                      <a:close/>
                      <a:moveTo>
                        <a:pt x="13707" y="12384"/>
                      </a:moveTo>
                      <a:cubicBezTo>
                        <a:pt x="13683" y="12960"/>
                        <a:pt x="13649" y="12672"/>
                        <a:pt x="13608" y="12096"/>
                      </a:cubicBezTo>
                      <a:cubicBezTo>
                        <a:pt x="13638" y="12096"/>
                        <a:pt x="13670" y="12096"/>
                        <a:pt x="13707" y="12384"/>
                      </a:cubicBezTo>
                      <a:close/>
                      <a:moveTo>
                        <a:pt x="11299" y="15264"/>
                      </a:moveTo>
                      <a:cubicBezTo>
                        <a:pt x="11269" y="15552"/>
                        <a:pt x="11209" y="16416"/>
                        <a:pt x="11185" y="15552"/>
                      </a:cubicBezTo>
                      <a:cubicBezTo>
                        <a:pt x="11222" y="13824"/>
                        <a:pt x="11248" y="14688"/>
                        <a:pt x="11299" y="15264"/>
                      </a:cubicBezTo>
                      <a:close/>
                      <a:moveTo>
                        <a:pt x="9716" y="15552"/>
                      </a:moveTo>
                      <a:lnTo>
                        <a:pt x="9822" y="16704"/>
                      </a:lnTo>
                      <a:cubicBezTo>
                        <a:pt x="9695" y="18432"/>
                        <a:pt x="9602" y="17856"/>
                        <a:pt x="9701" y="19584"/>
                      </a:cubicBezTo>
                      <a:cubicBezTo>
                        <a:pt x="9716" y="15552"/>
                        <a:pt x="10113" y="19296"/>
                        <a:pt x="10128" y="15264"/>
                      </a:cubicBezTo>
                      <a:lnTo>
                        <a:pt x="10199" y="16128"/>
                      </a:lnTo>
                      <a:cubicBezTo>
                        <a:pt x="10177" y="16128"/>
                        <a:pt x="10175" y="16416"/>
                        <a:pt x="10156" y="16416"/>
                      </a:cubicBezTo>
                      <a:cubicBezTo>
                        <a:pt x="10291" y="18144"/>
                        <a:pt x="10257" y="13536"/>
                        <a:pt x="10431" y="14112"/>
                      </a:cubicBezTo>
                      <a:cubicBezTo>
                        <a:pt x="10492" y="14400"/>
                        <a:pt x="10535" y="14976"/>
                        <a:pt x="10494" y="15552"/>
                      </a:cubicBezTo>
                      <a:lnTo>
                        <a:pt x="10630" y="14400"/>
                      </a:lnTo>
                      <a:cubicBezTo>
                        <a:pt x="10668" y="14688"/>
                        <a:pt x="10660" y="15264"/>
                        <a:pt x="10619" y="15264"/>
                      </a:cubicBezTo>
                      <a:lnTo>
                        <a:pt x="10828" y="14976"/>
                      </a:lnTo>
                      <a:lnTo>
                        <a:pt x="10826" y="14976"/>
                      </a:lnTo>
                      <a:cubicBezTo>
                        <a:pt x="10856" y="14400"/>
                        <a:pt x="10922" y="13536"/>
                        <a:pt x="10955" y="12960"/>
                      </a:cubicBezTo>
                      <a:cubicBezTo>
                        <a:pt x="11006" y="13536"/>
                        <a:pt x="10929" y="13536"/>
                        <a:pt x="10942" y="14112"/>
                      </a:cubicBezTo>
                      <a:lnTo>
                        <a:pt x="11056" y="12960"/>
                      </a:lnTo>
                      <a:cubicBezTo>
                        <a:pt x="11103" y="14112"/>
                        <a:pt x="11009" y="14976"/>
                        <a:pt x="10929" y="14976"/>
                      </a:cubicBezTo>
                      <a:cubicBezTo>
                        <a:pt x="11037" y="19008"/>
                        <a:pt x="11024" y="13824"/>
                        <a:pt x="11256" y="16416"/>
                      </a:cubicBezTo>
                      <a:lnTo>
                        <a:pt x="11146" y="16704"/>
                      </a:lnTo>
                      <a:cubicBezTo>
                        <a:pt x="11217" y="19008"/>
                        <a:pt x="11301" y="18144"/>
                        <a:pt x="11424" y="19584"/>
                      </a:cubicBezTo>
                      <a:cubicBezTo>
                        <a:pt x="11394" y="19008"/>
                        <a:pt x="11179" y="16128"/>
                        <a:pt x="11304" y="15264"/>
                      </a:cubicBezTo>
                      <a:cubicBezTo>
                        <a:pt x="11338" y="15552"/>
                        <a:pt x="11385" y="15552"/>
                        <a:pt x="11452" y="14976"/>
                      </a:cubicBezTo>
                      <a:cubicBezTo>
                        <a:pt x="11452" y="16128"/>
                        <a:pt x="11517" y="15840"/>
                        <a:pt x="11601" y="15840"/>
                      </a:cubicBezTo>
                      <a:lnTo>
                        <a:pt x="11594" y="17856"/>
                      </a:lnTo>
                      <a:cubicBezTo>
                        <a:pt x="11683" y="17280"/>
                        <a:pt x="11676" y="16416"/>
                        <a:pt x="11728" y="15552"/>
                      </a:cubicBezTo>
                      <a:cubicBezTo>
                        <a:pt x="11827" y="15552"/>
                        <a:pt x="11848" y="16992"/>
                        <a:pt x="11870" y="18432"/>
                      </a:cubicBezTo>
                      <a:cubicBezTo>
                        <a:pt x="12029" y="18720"/>
                        <a:pt x="11762" y="16128"/>
                        <a:pt x="11950" y="15840"/>
                      </a:cubicBezTo>
                      <a:cubicBezTo>
                        <a:pt x="12081" y="16416"/>
                        <a:pt x="12174" y="15840"/>
                        <a:pt x="12331" y="14688"/>
                      </a:cubicBezTo>
                      <a:cubicBezTo>
                        <a:pt x="12423" y="15264"/>
                        <a:pt x="12316" y="15840"/>
                        <a:pt x="12348" y="16416"/>
                      </a:cubicBezTo>
                      <a:lnTo>
                        <a:pt x="12430" y="14976"/>
                      </a:lnTo>
                      <a:cubicBezTo>
                        <a:pt x="12449" y="14976"/>
                        <a:pt x="12443" y="15264"/>
                        <a:pt x="12441" y="15552"/>
                      </a:cubicBezTo>
                      <a:cubicBezTo>
                        <a:pt x="12510" y="14976"/>
                        <a:pt x="12445" y="13824"/>
                        <a:pt x="12555" y="13248"/>
                      </a:cubicBezTo>
                      <a:cubicBezTo>
                        <a:pt x="12583" y="11232"/>
                        <a:pt x="12777" y="16416"/>
                        <a:pt x="12910" y="14112"/>
                      </a:cubicBezTo>
                      <a:cubicBezTo>
                        <a:pt x="12942" y="14688"/>
                        <a:pt x="12895" y="15264"/>
                        <a:pt x="12904" y="15840"/>
                      </a:cubicBezTo>
                      <a:cubicBezTo>
                        <a:pt x="13089" y="14400"/>
                        <a:pt x="13063" y="14976"/>
                        <a:pt x="13214" y="12960"/>
                      </a:cubicBezTo>
                      <a:lnTo>
                        <a:pt x="13341" y="14112"/>
                      </a:lnTo>
                      <a:cubicBezTo>
                        <a:pt x="13248" y="12672"/>
                        <a:pt x="13369" y="10944"/>
                        <a:pt x="13474" y="9792"/>
                      </a:cubicBezTo>
                      <a:cubicBezTo>
                        <a:pt x="13440" y="8928"/>
                        <a:pt x="13412" y="8352"/>
                        <a:pt x="13393" y="8064"/>
                      </a:cubicBezTo>
                      <a:lnTo>
                        <a:pt x="13561" y="7200"/>
                      </a:lnTo>
                      <a:cubicBezTo>
                        <a:pt x="13582" y="7488"/>
                        <a:pt x="13565" y="8064"/>
                        <a:pt x="13537" y="8928"/>
                      </a:cubicBezTo>
                      <a:lnTo>
                        <a:pt x="13567" y="8352"/>
                      </a:lnTo>
                      <a:cubicBezTo>
                        <a:pt x="13627" y="9216"/>
                        <a:pt x="13597" y="10368"/>
                        <a:pt x="13554" y="11232"/>
                      </a:cubicBezTo>
                      <a:lnTo>
                        <a:pt x="13494" y="10080"/>
                      </a:lnTo>
                      <a:cubicBezTo>
                        <a:pt x="13451" y="11232"/>
                        <a:pt x="13412" y="12384"/>
                        <a:pt x="13421" y="13536"/>
                      </a:cubicBezTo>
                      <a:cubicBezTo>
                        <a:pt x="13431" y="13248"/>
                        <a:pt x="13453" y="13248"/>
                        <a:pt x="13477" y="12960"/>
                      </a:cubicBezTo>
                      <a:cubicBezTo>
                        <a:pt x="13466" y="13248"/>
                        <a:pt x="13459" y="13536"/>
                        <a:pt x="13464" y="13824"/>
                      </a:cubicBezTo>
                      <a:cubicBezTo>
                        <a:pt x="13470" y="14112"/>
                        <a:pt x="13487" y="13536"/>
                        <a:pt x="13515" y="13248"/>
                      </a:cubicBezTo>
                      <a:lnTo>
                        <a:pt x="13552" y="15264"/>
                      </a:lnTo>
                      <a:lnTo>
                        <a:pt x="13563" y="14400"/>
                      </a:lnTo>
                      <a:lnTo>
                        <a:pt x="13782" y="15840"/>
                      </a:lnTo>
                      <a:cubicBezTo>
                        <a:pt x="13942" y="13824"/>
                        <a:pt x="14077" y="10656"/>
                        <a:pt x="14329" y="9792"/>
                      </a:cubicBezTo>
                      <a:cubicBezTo>
                        <a:pt x="14267" y="11520"/>
                        <a:pt x="14316" y="12384"/>
                        <a:pt x="14312" y="14112"/>
                      </a:cubicBezTo>
                      <a:cubicBezTo>
                        <a:pt x="14243" y="12384"/>
                        <a:pt x="14118" y="14976"/>
                        <a:pt x="13989" y="14688"/>
                      </a:cubicBezTo>
                      <a:cubicBezTo>
                        <a:pt x="14056" y="14688"/>
                        <a:pt x="14041" y="15552"/>
                        <a:pt x="14024" y="15840"/>
                      </a:cubicBezTo>
                      <a:lnTo>
                        <a:pt x="14256" y="14400"/>
                      </a:lnTo>
                      <a:cubicBezTo>
                        <a:pt x="14250" y="15840"/>
                        <a:pt x="14306" y="15264"/>
                        <a:pt x="14366" y="16128"/>
                      </a:cubicBezTo>
                      <a:cubicBezTo>
                        <a:pt x="14319" y="12960"/>
                        <a:pt x="14538" y="14112"/>
                        <a:pt x="14633" y="13248"/>
                      </a:cubicBezTo>
                      <a:cubicBezTo>
                        <a:pt x="14637" y="14112"/>
                        <a:pt x="14616" y="15264"/>
                        <a:pt x="14499" y="14976"/>
                      </a:cubicBezTo>
                      <a:cubicBezTo>
                        <a:pt x="14627" y="17280"/>
                        <a:pt x="14665" y="11520"/>
                        <a:pt x="14790" y="13536"/>
                      </a:cubicBezTo>
                      <a:cubicBezTo>
                        <a:pt x="14760" y="13536"/>
                        <a:pt x="14745" y="13248"/>
                        <a:pt x="14734" y="13824"/>
                      </a:cubicBezTo>
                      <a:cubicBezTo>
                        <a:pt x="14801" y="12960"/>
                        <a:pt x="14960" y="13824"/>
                        <a:pt x="14924" y="14688"/>
                      </a:cubicBezTo>
                      <a:lnTo>
                        <a:pt x="14896" y="14688"/>
                      </a:lnTo>
                      <a:cubicBezTo>
                        <a:pt x="15081" y="14976"/>
                        <a:pt x="15462" y="14688"/>
                        <a:pt x="15490" y="12384"/>
                      </a:cubicBezTo>
                      <a:cubicBezTo>
                        <a:pt x="15492" y="12672"/>
                        <a:pt x="15466" y="15264"/>
                        <a:pt x="15456" y="15840"/>
                      </a:cubicBezTo>
                      <a:lnTo>
                        <a:pt x="15787" y="7488"/>
                      </a:lnTo>
                      <a:cubicBezTo>
                        <a:pt x="15759" y="9792"/>
                        <a:pt x="15871" y="14688"/>
                        <a:pt x="15716" y="15840"/>
                      </a:cubicBezTo>
                      <a:cubicBezTo>
                        <a:pt x="15761" y="16128"/>
                        <a:pt x="15815" y="16704"/>
                        <a:pt x="15910" y="15840"/>
                      </a:cubicBezTo>
                      <a:cubicBezTo>
                        <a:pt x="15880" y="15552"/>
                        <a:pt x="15835" y="12672"/>
                        <a:pt x="15876" y="12672"/>
                      </a:cubicBezTo>
                      <a:cubicBezTo>
                        <a:pt x="15990" y="14976"/>
                        <a:pt x="15955" y="13824"/>
                        <a:pt x="16095" y="15840"/>
                      </a:cubicBezTo>
                      <a:cubicBezTo>
                        <a:pt x="16048" y="15552"/>
                        <a:pt x="16100" y="12096"/>
                        <a:pt x="16171" y="12384"/>
                      </a:cubicBezTo>
                      <a:cubicBezTo>
                        <a:pt x="16160" y="12672"/>
                        <a:pt x="16177" y="15552"/>
                        <a:pt x="16151" y="15840"/>
                      </a:cubicBezTo>
                      <a:lnTo>
                        <a:pt x="16330" y="12672"/>
                      </a:lnTo>
                      <a:cubicBezTo>
                        <a:pt x="16285" y="13248"/>
                        <a:pt x="16321" y="15552"/>
                        <a:pt x="16362" y="16416"/>
                      </a:cubicBezTo>
                      <a:cubicBezTo>
                        <a:pt x="16343" y="15840"/>
                        <a:pt x="16515" y="16416"/>
                        <a:pt x="16563" y="16128"/>
                      </a:cubicBezTo>
                      <a:lnTo>
                        <a:pt x="16487" y="15552"/>
                      </a:lnTo>
                      <a:cubicBezTo>
                        <a:pt x="16690" y="16128"/>
                        <a:pt x="16687" y="10944"/>
                        <a:pt x="16888" y="11232"/>
                      </a:cubicBezTo>
                      <a:cubicBezTo>
                        <a:pt x="16864" y="11808"/>
                        <a:pt x="16827" y="15264"/>
                        <a:pt x="16929" y="15840"/>
                      </a:cubicBezTo>
                      <a:cubicBezTo>
                        <a:pt x="16976" y="14112"/>
                        <a:pt x="17135" y="7776"/>
                        <a:pt x="17312" y="6336"/>
                      </a:cubicBezTo>
                      <a:lnTo>
                        <a:pt x="17346" y="7488"/>
                      </a:lnTo>
                      <a:lnTo>
                        <a:pt x="17482" y="6336"/>
                      </a:lnTo>
                      <a:cubicBezTo>
                        <a:pt x="17398" y="8928"/>
                        <a:pt x="17161" y="14112"/>
                        <a:pt x="17030" y="16128"/>
                      </a:cubicBezTo>
                      <a:cubicBezTo>
                        <a:pt x="17105" y="16992"/>
                        <a:pt x="17051" y="17280"/>
                        <a:pt x="17166" y="17280"/>
                      </a:cubicBezTo>
                      <a:cubicBezTo>
                        <a:pt x="17204" y="18144"/>
                        <a:pt x="17103" y="18720"/>
                        <a:pt x="17071" y="18720"/>
                      </a:cubicBezTo>
                      <a:lnTo>
                        <a:pt x="17334" y="19296"/>
                      </a:lnTo>
                      <a:cubicBezTo>
                        <a:pt x="17321" y="17280"/>
                        <a:pt x="17534" y="17280"/>
                        <a:pt x="17525" y="15840"/>
                      </a:cubicBezTo>
                      <a:lnTo>
                        <a:pt x="17239" y="17568"/>
                      </a:lnTo>
                      <a:cubicBezTo>
                        <a:pt x="17228" y="15840"/>
                        <a:pt x="17405" y="12096"/>
                        <a:pt x="17590" y="12672"/>
                      </a:cubicBezTo>
                      <a:cubicBezTo>
                        <a:pt x="17637" y="13248"/>
                        <a:pt x="17555" y="16128"/>
                        <a:pt x="17560" y="16704"/>
                      </a:cubicBezTo>
                      <a:cubicBezTo>
                        <a:pt x="17583" y="16128"/>
                        <a:pt x="17736" y="15552"/>
                        <a:pt x="17753" y="15840"/>
                      </a:cubicBezTo>
                      <a:lnTo>
                        <a:pt x="17674" y="16992"/>
                      </a:lnTo>
                      <a:cubicBezTo>
                        <a:pt x="17777" y="17856"/>
                        <a:pt x="17844" y="14400"/>
                        <a:pt x="17969" y="16416"/>
                      </a:cubicBezTo>
                      <a:cubicBezTo>
                        <a:pt x="18012" y="16416"/>
                        <a:pt x="18096" y="19008"/>
                        <a:pt x="18104" y="17856"/>
                      </a:cubicBezTo>
                      <a:cubicBezTo>
                        <a:pt x="18033" y="15552"/>
                        <a:pt x="18021" y="8640"/>
                        <a:pt x="18068" y="6912"/>
                      </a:cubicBezTo>
                      <a:cubicBezTo>
                        <a:pt x="18083" y="6912"/>
                        <a:pt x="18292" y="8928"/>
                        <a:pt x="18341" y="10080"/>
                      </a:cubicBezTo>
                      <a:cubicBezTo>
                        <a:pt x="18412" y="11808"/>
                        <a:pt x="18236" y="14400"/>
                        <a:pt x="18296" y="15840"/>
                      </a:cubicBezTo>
                      <a:cubicBezTo>
                        <a:pt x="18298" y="15264"/>
                        <a:pt x="18337" y="14688"/>
                        <a:pt x="18354" y="14400"/>
                      </a:cubicBezTo>
                      <a:cubicBezTo>
                        <a:pt x="18400" y="14976"/>
                        <a:pt x="18335" y="16128"/>
                        <a:pt x="18434" y="15840"/>
                      </a:cubicBezTo>
                      <a:cubicBezTo>
                        <a:pt x="18449" y="13824"/>
                        <a:pt x="18634" y="16128"/>
                        <a:pt x="18479" y="14112"/>
                      </a:cubicBezTo>
                      <a:cubicBezTo>
                        <a:pt x="18576" y="13824"/>
                        <a:pt x="18583" y="14688"/>
                        <a:pt x="18695" y="14688"/>
                      </a:cubicBezTo>
                      <a:cubicBezTo>
                        <a:pt x="18658" y="13248"/>
                        <a:pt x="18796" y="10368"/>
                        <a:pt x="18893" y="9792"/>
                      </a:cubicBezTo>
                      <a:cubicBezTo>
                        <a:pt x="18886" y="10080"/>
                        <a:pt x="18908" y="10944"/>
                        <a:pt x="18919" y="11232"/>
                      </a:cubicBezTo>
                      <a:cubicBezTo>
                        <a:pt x="19117" y="11520"/>
                        <a:pt x="19222" y="12384"/>
                        <a:pt x="19405" y="12384"/>
                      </a:cubicBezTo>
                      <a:cubicBezTo>
                        <a:pt x="19422" y="12960"/>
                        <a:pt x="19511" y="13536"/>
                        <a:pt x="19474" y="14400"/>
                      </a:cubicBezTo>
                      <a:cubicBezTo>
                        <a:pt x="19500" y="14112"/>
                        <a:pt x="19524" y="13248"/>
                        <a:pt x="19580" y="13248"/>
                      </a:cubicBezTo>
                      <a:cubicBezTo>
                        <a:pt x="19689" y="14976"/>
                        <a:pt x="19455" y="13536"/>
                        <a:pt x="19539" y="15552"/>
                      </a:cubicBezTo>
                      <a:cubicBezTo>
                        <a:pt x="19545" y="14400"/>
                        <a:pt x="19685" y="14112"/>
                        <a:pt x="19765" y="13248"/>
                      </a:cubicBezTo>
                      <a:cubicBezTo>
                        <a:pt x="19741" y="11520"/>
                        <a:pt x="19580" y="12960"/>
                        <a:pt x="19498" y="13536"/>
                      </a:cubicBezTo>
                      <a:cubicBezTo>
                        <a:pt x="19498" y="11232"/>
                        <a:pt x="19638" y="8640"/>
                        <a:pt x="19829" y="7488"/>
                      </a:cubicBezTo>
                      <a:cubicBezTo>
                        <a:pt x="19982" y="6912"/>
                        <a:pt x="19896" y="9216"/>
                        <a:pt x="19922" y="8928"/>
                      </a:cubicBezTo>
                      <a:cubicBezTo>
                        <a:pt x="20209" y="9216"/>
                        <a:pt x="20168" y="4608"/>
                        <a:pt x="20404" y="6336"/>
                      </a:cubicBezTo>
                      <a:cubicBezTo>
                        <a:pt x="20499" y="8064"/>
                        <a:pt x="20409" y="9504"/>
                        <a:pt x="20430" y="10656"/>
                      </a:cubicBezTo>
                      <a:cubicBezTo>
                        <a:pt x="20305" y="11232"/>
                        <a:pt x="20239" y="9504"/>
                        <a:pt x="20155" y="9504"/>
                      </a:cubicBezTo>
                      <a:lnTo>
                        <a:pt x="20258" y="10368"/>
                      </a:lnTo>
                      <a:cubicBezTo>
                        <a:pt x="20219" y="10944"/>
                        <a:pt x="20135" y="11232"/>
                        <a:pt x="20090" y="10944"/>
                      </a:cubicBezTo>
                      <a:cubicBezTo>
                        <a:pt x="20170" y="12384"/>
                        <a:pt x="20575" y="11232"/>
                        <a:pt x="20796" y="12672"/>
                      </a:cubicBezTo>
                      <a:cubicBezTo>
                        <a:pt x="20835" y="12096"/>
                        <a:pt x="20904" y="11520"/>
                        <a:pt x="20872" y="10944"/>
                      </a:cubicBezTo>
                      <a:lnTo>
                        <a:pt x="20801" y="10944"/>
                      </a:lnTo>
                      <a:cubicBezTo>
                        <a:pt x="20736" y="9792"/>
                        <a:pt x="20934" y="9216"/>
                        <a:pt x="20844" y="8640"/>
                      </a:cubicBezTo>
                      <a:cubicBezTo>
                        <a:pt x="20939" y="7776"/>
                        <a:pt x="21044" y="6336"/>
                        <a:pt x="21175" y="7200"/>
                      </a:cubicBezTo>
                      <a:lnTo>
                        <a:pt x="21201" y="8928"/>
                      </a:lnTo>
                      <a:cubicBezTo>
                        <a:pt x="21197" y="8352"/>
                        <a:pt x="21115" y="8064"/>
                        <a:pt x="21076" y="8352"/>
                      </a:cubicBezTo>
                      <a:cubicBezTo>
                        <a:pt x="21132" y="7776"/>
                        <a:pt x="21279" y="10944"/>
                        <a:pt x="21339" y="8640"/>
                      </a:cubicBezTo>
                      <a:lnTo>
                        <a:pt x="21247" y="7200"/>
                      </a:lnTo>
                      <a:cubicBezTo>
                        <a:pt x="21341" y="6336"/>
                        <a:pt x="21458" y="4608"/>
                        <a:pt x="21576" y="5184"/>
                      </a:cubicBezTo>
                      <a:cubicBezTo>
                        <a:pt x="21522" y="3456"/>
                        <a:pt x="21548" y="5472"/>
                        <a:pt x="21466" y="3168"/>
                      </a:cubicBezTo>
                      <a:cubicBezTo>
                        <a:pt x="21537" y="5760"/>
                        <a:pt x="21165" y="3168"/>
                        <a:pt x="21281" y="5760"/>
                      </a:cubicBezTo>
                      <a:cubicBezTo>
                        <a:pt x="21197" y="3456"/>
                        <a:pt x="21135" y="4896"/>
                        <a:pt x="21023" y="2592"/>
                      </a:cubicBezTo>
                      <a:cubicBezTo>
                        <a:pt x="21025" y="3168"/>
                        <a:pt x="21061" y="3744"/>
                        <a:pt x="20964" y="3456"/>
                      </a:cubicBezTo>
                      <a:cubicBezTo>
                        <a:pt x="20958" y="3744"/>
                        <a:pt x="20949" y="4032"/>
                        <a:pt x="20941" y="4032"/>
                      </a:cubicBezTo>
                      <a:lnTo>
                        <a:pt x="20934" y="4032"/>
                      </a:lnTo>
                      <a:lnTo>
                        <a:pt x="20941" y="4032"/>
                      </a:lnTo>
                      <a:cubicBezTo>
                        <a:pt x="20936" y="4032"/>
                        <a:pt x="20936" y="4320"/>
                        <a:pt x="20943" y="4032"/>
                      </a:cubicBezTo>
                      <a:cubicBezTo>
                        <a:pt x="20967" y="4320"/>
                        <a:pt x="20986" y="4608"/>
                        <a:pt x="20992" y="4896"/>
                      </a:cubicBezTo>
                      <a:cubicBezTo>
                        <a:pt x="20943" y="6336"/>
                        <a:pt x="20788" y="6336"/>
                        <a:pt x="20734" y="6912"/>
                      </a:cubicBezTo>
                      <a:cubicBezTo>
                        <a:pt x="20676" y="6624"/>
                        <a:pt x="20760" y="6336"/>
                        <a:pt x="20728" y="5760"/>
                      </a:cubicBezTo>
                      <a:lnTo>
                        <a:pt x="20648" y="6624"/>
                      </a:lnTo>
                      <a:cubicBezTo>
                        <a:pt x="20641" y="5472"/>
                        <a:pt x="20493" y="4608"/>
                        <a:pt x="20631" y="3744"/>
                      </a:cubicBezTo>
                      <a:lnTo>
                        <a:pt x="20508" y="3744"/>
                      </a:lnTo>
                      <a:cubicBezTo>
                        <a:pt x="20435" y="2880"/>
                        <a:pt x="20333" y="2592"/>
                        <a:pt x="20273" y="3168"/>
                      </a:cubicBezTo>
                      <a:cubicBezTo>
                        <a:pt x="20215" y="2880"/>
                        <a:pt x="20125" y="4608"/>
                        <a:pt x="20176" y="3456"/>
                      </a:cubicBezTo>
                      <a:lnTo>
                        <a:pt x="19982" y="4320"/>
                      </a:lnTo>
                      <a:lnTo>
                        <a:pt x="19980" y="4032"/>
                      </a:lnTo>
                      <a:cubicBezTo>
                        <a:pt x="19789" y="3744"/>
                        <a:pt x="19586" y="6048"/>
                        <a:pt x="19366" y="3744"/>
                      </a:cubicBezTo>
                      <a:cubicBezTo>
                        <a:pt x="19302" y="4032"/>
                        <a:pt x="19237" y="4320"/>
                        <a:pt x="19127" y="4032"/>
                      </a:cubicBezTo>
                      <a:lnTo>
                        <a:pt x="19108" y="2880"/>
                      </a:lnTo>
                      <a:cubicBezTo>
                        <a:pt x="19024" y="3168"/>
                        <a:pt x="18858" y="1728"/>
                        <a:pt x="18824" y="2880"/>
                      </a:cubicBezTo>
                      <a:cubicBezTo>
                        <a:pt x="18733" y="0"/>
                        <a:pt x="18421" y="2016"/>
                        <a:pt x="18277" y="1440"/>
                      </a:cubicBezTo>
                      <a:lnTo>
                        <a:pt x="18270" y="2880"/>
                      </a:lnTo>
                      <a:cubicBezTo>
                        <a:pt x="18171" y="2880"/>
                        <a:pt x="18074" y="3168"/>
                        <a:pt x="17949" y="3744"/>
                      </a:cubicBezTo>
                      <a:lnTo>
                        <a:pt x="17958" y="5184"/>
                      </a:lnTo>
                      <a:cubicBezTo>
                        <a:pt x="17850" y="6048"/>
                        <a:pt x="17682" y="4032"/>
                        <a:pt x="17512" y="4320"/>
                      </a:cubicBezTo>
                      <a:cubicBezTo>
                        <a:pt x="17525" y="3744"/>
                        <a:pt x="17568" y="3744"/>
                        <a:pt x="17598" y="4032"/>
                      </a:cubicBezTo>
                      <a:cubicBezTo>
                        <a:pt x="17396" y="1152"/>
                        <a:pt x="17170" y="6048"/>
                        <a:pt x="16987" y="4032"/>
                      </a:cubicBezTo>
                      <a:cubicBezTo>
                        <a:pt x="16942" y="4320"/>
                        <a:pt x="16907" y="4320"/>
                        <a:pt x="16877" y="4032"/>
                      </a:cubicBezTo>
                      <a:cubicBezTo>
                        <a:pt x="16881" y="4032"/>
                        <a:pt x="16883" y="4032"/>
                        <a:pt x="16888" y="3744"/>
                      </a:cubicBezTo>
                      <a:lnTo>
                        <a:pt x="16868" y="3744"/>
                      </a:lnTo>
                      <a:lnTo>
                        <a:pt x="16806" y="3168"/>
                      </a:lnTo>
                      <a:cubicBezTo>
                        <a:pt x="16823" y="3456"/>
                        <a:pt x="16843" y="3744"/>
                        <a:pt x="16858" y="3744"/>
                      </a:cubicBezTo>
                      <a:cubicBezTo>
                        <a:pt x="16823" y="3744"/>
                        <a:pt x="16769" y="4032"/>
                        <a:pt x="16718" y="4320"/>
                      </a:cubicBezTo>
                      <a:lnTo>
                        <a:pt x="16694" y="2880"/>
                      </a:lnTo>
                      <a:lnTo>
                        <a:pt x="16683" y="2880"/>
                      </a:lnTo>
                      <a:cubicBezTo>
                        <a:pt x="16631" y="2304"/>
                        <a:pt x="16642" y="3456"/>
                        <a:pt x="16668" y="4608"/>
                      </a:cubicBezTo>
                      <a:cubicBezTo>
                        <a:pt x="16642" y="4896"/>
                        <a:pt x="16619" y="5184"/>
                        <a:pt x="16599" y="5472"/>
                      </a:cubicBezTo>
                      <a:cubicBezTo>
                        <a:pt x="16558" y="3168"/>
                        <a:pt x="16461" y="6336"/>
                        <a:pt x="16405" y="3744"/>
                      </a:cubicBezTo>
                      <a:cubicBezTo>
                        <a:pt x="16369" y="4896"/>
                        <a:pt x="16140" y="4608"/>
                        <a:pt x="16112" y="7200"/>
                      </a:cubicBezTo>
                      <a:cubicBezTo>
                        <a:pt x="16110" y="6624"/>
                        <a:pt x="16095" y="6624"/>
                        <a:pt x="16123" y="6624"/>
                      </a:cubicBezTo>
                      <a:cubicBezTo>
                        <a:pt x="16065" y="6336"/>
                        <a:pt x="16007" y="6048"/>
                        <a:pt x="15955" y="6624"/>
                      </a:cubicBezTo>
                      <a:lnTo>
                        <a:pt x="15929" y="4896"/>
                      </a:lnTo>
                      <a:lnTo>
                        <a:pt x="15802" y="7200"/>
                      </a:lnTo>
                      <a:cubicBezTo>
                        <a:pt x="15725" y="6048"/>
                        <a:pt x="15693" y="5472"/>
                        <a:pt x="15770" y="4032"/>
                      </a:cubicBezTo>
                      <a:cubicBezTo>
                        <a:pt x="15583" y="6048"/>
                        <a:pt x="15617" y="4896"/>
                        <a:pt x="15460" y="6912"/>
                      </a:cubicBezTo>
                      <a:lnTo>
                        <a:pt x="15469" y="5760"/>
                      </a:lnTo>
                      <a:cubicBezTo>
                        <a:pt x="15410" y="5760"/>
                        <a:pt x="15320" y="7200"/>
                        <a:pt x="15286" y="6336"/>
                      </a:cubicBezTo>
                      <a:cubicBezTo>
                        <a:pt x="15161" y="4032"/>
                        <a:pt x="14661" y="5760"/>
                        <a:pt x="14336" y="3744"/>
                      </a:cubicBezTo>
                      <a:cubicBezTo>
                        <a:pt x="14398" y="7200"/>
                        <a:pt x="14185" y="2016"/>
                        <a:pt x="14172" y="4896"/>
                      </a:cubicBezTo>
                      <a:cubicBezTo>
                        <a:pt x="14153" y="4032"/>
                        <a:pt x="14108" y="3456"/>
                        <a:pt x="14159" y="2880"/>
                      </a:cubicBezTo>
                      <a:cubicBezTo>
                        <a:pt x="13993" y="3456"/>
                        <a:pt x="13912" y="1440"/>
                        <a:pt x="13797" y="3744"/>
                      </a:cubicBezTo>
                      <a:cubicBezTo>
                        <a:pt x="13778" y="2880"/>
                        <a:pt x="13832" y="2592"/>
                        <a:pt x="13815" y="2016"/>
                      </a:cubicBezTo>
                      <a:cubicBezTo>
                        <a:pt x="13802" y="2016"/>
                        <a:pt x="13763" y="2592"/>
                        <a:pt x="13746" y="2304"/>
                      </a:cubicBezTo>
                      <a:cubicBezTo>
                        <a:pt x="13729" y="1728"/>
                        <a:pt x="13769" y="1440"/>
                        <a:pt x="13795" y="1152"/>
                      </a:cubicBezTo>
                      <a:cubicBezTo>
                        <a:pt x="13627" y="1152"/>
                        <a:pt x="13610" y="3744"/>
                        <a:pt x="13597" y="6048"/>
                      </a:cubicBezTo>
                      <a:cubicBezTo>
                        <a:pt x="13511" y="4896"/>
                        <a:pt x="13468" y="5184"/>
                        <a:pt x="13405" y="6624"/>
                      </a:cubicBezTo>
                      <a:cubicBezTo>
                        <a:pt x="13377" y="5760"/>
                        <a:pt x="13326" y="4896"/>
                        <a:pt x="13431" y="4896"/>
                      </a:cubicBezTo>
                      <a:cubicBezTo>
                        <a:pt x="13373" y="4608"/>
                        <a:pt x="13070" y="3456"/>
                        <a:pt x="13065" y="5472"/>
                      </a:cubicBezTo>
                      <a:cubicBezTo>
                        <a:pt x="13046" y="4896"/>
                        <a:pt x="12981" y="5184"/>
                        <a:pt x="12966" y="5472"/>
                      </a:cubicBezTo>
                      <a:cubicBezTo>
                        <a:pt x="12833" y="5184"/>
                        <a:pt x="12822" y="5184"/>
                        <a:pt x="12690" y="5184"/>
                      </a:cubicBezTo>
                      <a:lnTo>
                        <a:pt x="12727" y="5472"/>
                      </a:lnTo>
                      <a:cubicBezTo>
                        <a:pt x="12675" y="7776"/>
                        <a:pt x="12619" y="6048"/>
                        <a:pt x="12514" y="6336"/>
                      </a:cubicBezTo>
                      <a:lnTo>
                        <a:pt x="12516" y="6048"/>
                      </a:lnTo>
                      <a:cubicBezTo>
                        <a:pt x="12275" y="4320"/>
                        <a:pt x="12413" y="6912"/>
                        <a:pt x="12176" y="4896"/>
                      </a:cubicBezTo>
                      <a:lnTo>
                        <a:pt x="12189" y="6336"/>
                      </a:lnTo>
                      <a:cubicBezTo>
                        <a:pt x="12165" y="9216"/>
                        <a:pt x="11978" y="4320"/>
                        <a:pt x="11840" y="5472"/>
                      </a:cubicBezTo>
                      <a:lnTo>
                        <a:pt x="11889" y="6336"/>
                      </a:lnTo>
                      <a:cubicBezTo>
                        <a:pt x="11814" y="7488"/>
                        <a:pt x="11678" y="2304"/>
                        <a:pt x="11603" y="1728"/>
                      </a:cubicBezTo>
                      <a:cubicBezTo>
                        <a:pt x="11586" y="1440"/>
                        <a:pt x="11629" y="1440"/>
                        <a:pt x="11652" y="1152"/>
                      </a:cubicBezTo>
                      <a:cubicBezTo>
                        <a:pt x="11454" y="-288"/>
                        <a:pt x="11627" y="2880"/>
                        <a:pt x="11478" y="3456"/>
                      </a:cubicBezTo>
                      <a:cubicBezTo>
                        <a:pt x="11450" y="2304"/>
                        <a:pt x="11513" y="864"/>
                        <a:pt x="11413" y="576"/>
                      </a:cubicBezTo>
                      <a:cubicBezTo>
                        <a:pt x="11364" y="0"/>
                        <a:pt x="11125" y="3744"/>
                        <a:pt x="10989" y="1728"/>
                      </a:cubicBezTo>
                      <a:cubicBezTo>
                        <a:pt x="11019" y="2592"/>
                        <a:pt x="11049" y="3456"/>
                        <a:pt x="10981" y="4032"/>
                      </a:cubicBezTo>
                      <a:cubicBezTo>
                        <a:pt x="10875" y="4032"/>
                        <a:pt x="10696" y="864"/>
                        <a:pt x="10602" y="3456"/>
                      </a:cubicBezTo>
                      <a:cubicBezTo>
                        <a:pt x="10589" y="3168"/>
                        <a:pt x="10582" y="2880"/>
                        <a:pt x="10582" y="2592"/>
                      </a:cubicBezTo>
                      <a:cubicBezTo>
                        <a:pt x="10503" y="3456"/>
                        <a:pt x="10322" y="3744"/>
                        <a:pt x="10272" y="4896"/>
                      </a:cubicBezTo>
                      <a:cubicBezTo>
                        <a:pt x="10199" y="288"/>
                        <a:pt x="9772" y="7200"/>
                        <a:pt x="9775" y="2592"/>
                      </a:cubicBezTo>
                      <a:lnTo>
                        <a:pt x="9527" y="2880"/>
                      </a:lnTo>
                      <a:lnTo>
                        <a:pt x="9533" y="2304"/>
                      </a:lnTo>
                      <a:cubicBezTo>
                        <a:pt x="9376" y="2016"/>
                        <a:pt x="9320" y="3168"/>
                        <a:pt x="9264" y="4320"/>
                      </a:cubicBezTo>
                      <a:cubicBezTo>
                        <a:pt x="9228" y="3744"/>
                        <a:pt x="9256" y="3456"/>
                        <a:pt x="9258" y="3168"/>
                      </a:cubicBezTo>
                      <a:cubicBezTo>
                        <a:pt x="9027" y="2304"/>
                        <a:pt x="9004" y="2304"/>
                        <a:pt x="8810" y="4608"/>
                      </a:cubicBezTo>
                      <a:lnTo>
                        <a:pt x="8790" y="3168"/>
                      </a:lnTo>
                      <a:cubicBezTo>
                        <a:pt x="8737" y="4032"/>
                        <a:pt x="8457" y="864"/>
                        <a:pt x="8231" y="2304"/>
                      </a:cubicBezTo>
                      <a:cubicBezTo>
                        <a:pt x="8233" y="2304"/>
                        <a:pt x="8237" y="2016"/>
                        <a:pt x="8254" y="1728"/>
                      </a:cubicBezTo>
                      <a:cubicBezTo>
                        <a:pt x="8000" y="3456"/>
                        <a:pt x="7645" y="-2016"/>
                        <a:pt x="7552" y="2880"/>
                      </a:cubicBezTo>
                      <a:lnTo>
                        <a:pt x="7382" y="4032"/>
                      </a:lnTo>
                      <a:cubicBezTo>
                        <a:pt x="7600" y="4608"/>
                        <a:pt x="7350" y="6336"/>
                        <a:pt x="7440" y="7200"/>
                      </a:cubicBezTo>
                      <a:cubicBezTo>
                        <a:pt x="7354" y="7488"/>
                        <a:pt x="7218" y="5760"/>
                        <a:pt x="7324" y="5472"/>
                      </a:cubicBezTo>
                      <a:lnTo>
                        <a:pt x="7341" y="5760"/>
                      </a:lnTo>
                      <a:cubicBezTo>
                        <a:pt x="7380" y="2880"/>
                        <a:pt x="7070" y="4608"/>
                        <a:pt x="7076" y="2592"/>
                      </a:cubicBezTo>
                      <a:cubicBezTo>
                        <a:pt x="6648" y="2880"/>
                        <a:pt x="6230" y="1152"/>
                        <a:pt x="5829" y="864"/>
                      </a:cubicBezTo>
                      <a:lnTo>
                        <a:pt x="5877" y="3168"/>
                      </a:lnTo>
                      <a:lnTo>
                        <a:pt x="5737" y="2880"/>
                      </a:lnTo>
                      <a:cubicBezTo>
                        <a:pt x="5700" y="2304"/>
                        <a:pt x="5687" y="1152"/>
                        <a:pt x="5786" y="1440"/>
                      </a:cubicBezTo>
                      <a:cubicBezTo>
                        <a:pt x="5735" y="288"/>
                        <a:pt x="5618" y="2304"/>
                        <a:pt x="5616" y="2880"/>
                      </a:cubicBezTo>
                      <a:cubicBezTo>
                        <a:pt x="5420" y="2016"/>
                        <a:pt x="5694" y="576"/>
                        <a:pt x="5633" y="576"/>
                      </a:cubicBezTo>
                      <a:lnTo>
                        <a:pt x="5569" y="576"/>
                      </a:lnTo>
                      <a:cubicBezTo>
                        <a:pt x="5504" y="1440"/>
                        <a:pt x="5498" y="2304"/>
                        <a:pt x="5377" y="2304"/>
                      </a:cubicBezTo>
                      <a:cubicBezTo>
                        <a:pt x="5302" y="1728"/>
                        <a:pt x="5338" y="864"/>
                        <a:pt x="5308" y="864"/>
                      </a:cubicBezTo>
                      <a:cubicBezTo>
                        <a:pt x="5310" y="864"/>
                        <a:pt x="5300" y="576"/>
                        <a:pt x="5263" y="864"/>
                      </a:cubicBezTo>
                      <a:lnTo>
                        <a:pt x="5086" y="576"/>
                      </a:lnTo>
                      <a:lnTo>
                        <a:pt x="5157" y="2304"/>
                      </a:lnTo>
                      <a:cubicBezTo>
                        <a:pt x="5080" y="3168"/>
                        <a:pt x="4992" y="2304"/>
                        <a:pt x="5073" y="4032"/>
                      </a:cubicBezTo>
                      <a:cubicBezTo>
                        <a:pt x="4953" y="1152"/>
                        <a:pt x="4417" y="2880"/>
                        <a:pt x="4343" y="2016"/>
                      </a:cubicBezTo>
                      <a:cubicBezTo>
                        <a:pt x="4234" y="3168"/>
                        <a:pt x="4126" y="3168"/>
                        <a:pt x="3990" y="2880"/>
                      </a:cubicBezTo>
                      <a:cubicBezTo>
                        <a:pt x="4025" y="3456"/>
                        <a:pt x="4044" y="5184"/>
                        <a:pt x="3930" y="4896"/>
                      </a:cubicBezTo>
                      <a:cubicBezTo>
                        <a:pt x="3971" y="1152"/>
                        <a:pt x="3717" y="3168"/>
                        <a:pt x="3624" y="576"/>
                      </a:cubicBezTo>
                      <a:cubicBezTo>
                        <a:pt x="3708" y="2304"/>
                        <a:pt x="3297" y="864"/>
                        <a:pt x="3428" y="3456"/>
                      </a:cubicBezTo>
                      <a:cubicBezTo>
                        <a:pt x="3331" y="3168"/>
                        <a:pt x="3422" y="2016"/>
                        <a:pt x="3348" y="1152"/>
                      </a:cubicBezTo>
                      <a:cubicBezTo>
                        <a:pt x="3120" y="2592"/>
                        <a:pt x="2842" y="288"/>
                        <a:pt x="2560" y="576"/>
                      </a:cubicBezTo>
                      <a:cubicBezTo>
                        <a:pt x="2556" y="1152"/>
                        <a:pt x="2603" y="1728"/>
                        <a:pt x="2543" y="2592"/>
                      </a:cubicBezTo>
                      <a:lnTo>
                        <a:pt x="2392" y="288"/>
                      </a:lnTo>
                      <a:cubicBezTo>
                        <a:pt x="2336" y="576"/>
                        <a:pt x="2341" y="2880"/>
                        <a:pt x="2239" y="1152"/>
                      </a:cubicBezTo>
                      <a:cubicBezTo>
                        <a:pt x="2254" y="1728"/>
                        <a:pt x="2276" y="2304"/>
                        <a:pt x="2237" y="2304"/>
                      </a:cubicBezTo>
                      <a:cubicBezTo>
                        <a:pt x="1682" y="0"/>
                        <a:pt x="1104" y="4320"/>
                        <a:pt x="540" y="0"/>
                      </a:cubicBezTo>
                      <a:cubicBezTo>
                        <a:pt x="616" y="576"/>
                        <a:pt x="566" y="864"/>
                        <a:pt x="508" y="864"/>
                      </a:cubicBezTo>
                      <a:cubicBezTo>
                        <a:pt x="545" y="1152"/>
                        <a:pt x="506" y="2016"/>
                        <a:pt x="514" y="2880"/>
                      </a:cubicBezTo>
                      <a:lnTo>
                        <a:pt x="277" y="864"/>
                      </a:lnTo>
                      <a:cubicBezTo>
                        <a:pt x="234" y="2880"/>
                        <a:pt x="26" y="864"/>
                        <a:pt x="0" y="2880"/>
                      </a:cubicBezTo>
                      <a:lnTo>
                        <a:pt x="75" y="2304"/>
                      </a:lnTo>
                      <a:cubicBezTo>
                        <a:pt x="-24" y="4608"/>
                        <a:pt x="215" y="7200"/>
                        <a:pt x="200" y="10080"/>
                      </a:cubicBezTo>
                      <a:cubicBezTo>
                        <a:pt x="312" y="7488"/>
                        <a:pt x="493" y="13824"/>
                        <a:pt x="676" y="10368"/>
                      </a:cubicBezTo>
                      <a:cubicBezTo>
                        <a:pt x="717" y="10944"/>
                        <a:pt x="641" y="11232"/>
                        <a:pt x="663" y="11808"/>
                      </a:cubicBezTo>
                      <a:cubicBezTo>
                        <a:pt x="708" y="10656"/>
                        <a:pt x="764" y="10368"/>
                        <a:pt x="868" y="10944"/>
                      </a:cubicBezTo>
                      <a:lnTo>
                        <a:pt x="857" y="11232"/>
                      </a:lnTo>
                      <a:cubicBezTo>
                        <a:pt x="1148" y="10944"/>
                        <a:pt x="1272" y="12096"/>
                        <a:pt x="1600" y="12960"/>
                      </a:cubicBezTo>
                      <a:lnTo>
                        <a:pt x="1574" y="11520"/>
                      </a:lnTo>
                      <a:cubicBezTo>
                        <a:pt x="1645" y="11808"/>
                        <a:pt x="1660" y="12096"/>
                        <a:pt x="1692" y="12384"/>
                      </a:cubicBezTo>
                      <a:cubicBezTo>
                        <a:pt x="1774" y="10368"/>
                        <a:pt x="1496" y="12384"/>
                        <a:pt x="1570" y="10080"/>
                      </a:cubicBezTo>
                      <a:cubicBezTo>
                        <a:pt x="1662" y="12960"/>
                        <a:pt x="2065" y="10080"/>
                        <a:pt x="2127" y="13248"/>
                      </a:cubicBezTo>
                      <a:cubicBezTo>
                        <a:pt x="2235" y="13536"/>
                        <a:pt x="2095" y="11808"/>
                        <a:pt x="2203" y="11808"/>
                      </a:cubicBezTo>
                      <a:lnTo>
                        <a:pt x="2233" y="12672"/>
                      </a:lnTo>
                      <a:lnTo>
                        <a:pt x="2259" y="11520"/>
                      </a:lnTo>
                      <a:cubicBezTo>
                        <a:pt x="2330" y="11808"/>
                        <a:pt x="2366" y="12960"/>
                        <a:pt x="2369" y="13536"/>
                      </a:cubicBezTo>
                      <a:cubicBezTo>
                        <a:pt x="2351" y="13536"/>
                        <a:pt x="2319" y="13824"/>
                        <a:pt x="2302" y="13824"/>
                      </a:cubicBezTo>
                      <a:cubicBezTo>
                        <a:pt x="2392" y="14976"/>
                        <a:pt x="2560" y="13536"/>
                        <a:pt x="2593" y="13824"/>
                      </a:cubicBezTo>
                      <a:lnTo>
                        <a:pt x="2487" y="13248"/>
                      </a:lnTo>
                      <a:cubicBezTo>
                        <a:pt x="2782" y="12384"/>
                        <a:pt x="3142" y="13824"/>
                        <a:pt x="3428" y="12096"/>
                      </a:cubicBezTo>
                      <a:lnTo>
                        <a:pt x="3407" y="11232"/>
                      </a:lnTo>
                      <a:cubicBezTo>
                        <a:pt x="3624" y="10080"/>
                        <a:pt x="3581" y="12096"/>
                        <a:pt x="3818" y="11520"/>
                      </a:cubicBezTo>
                      <a:lnTo>
                        <a:pt x="3809" y="11808"/>
                      </a:lnTo>
                      <a:cubicBezTo>
                        <a:pt x="3859" y="10944"/>
                        <a:pt x="3921" y="10656"/>
                        <a:pt x="3988" y="10944"/>
                      </a:cubicBezTo>
                      <a:cubicBezTo>
                        <a:pt x="3928" y="11520"/>
                        <a:pt x="4100" y="12384"/>
                        <a:pt x="4023" y="13248"/>
                      </a:cubicBezTo>
                      <a:cubicBezTo>
                        <a:pt x="4257" y="11808"/>
                        <a:pt x="4139" y="12096"/>
                        <a:pt x="4294" y="9792"/>
                      </a:cubicBezTo>
                      <a:lnTo>
                        <a:pt x="4330" y="10944"/>
                      </a:lnTo>
                      <a:cubicBezTo>
                        <a:pt x="4382" y="9792"/>
                        <a:pt x="4386" y="9504"/>
                        <a:pt x="4507" y="9216"/>
                      </a:cubicBezTo>
                      <a:cubicBezTo>
                        <a:pt x="4408" y="10080"/>
                        <a:pt x="4582" y="10656"/>
                        <a:pt x="4473" y="12096"/>
                      </a:cubicBezTo>
                      <a:cubicBezTo>
                        <a:pt x="4725" y="14400"/>
                        <a:pt x="4845" y="9792"/>
                        <a:pt x="4959" y="13248"/>
                      </a:cubicBezTo>
                      <a:cubicBezTo>
                        <a:pt x="5076" y="10080"/>
                        <a:pt x="4744" y="11520"/>
                        <a:pt x="4809" y="10944"/>
                      </a:cubicBezTo>
                      <a:cubicBezTo>
                        <a:pt x="4755" y="9792"/>
                        <a:pt x="4903" y="8640"/>
                        <a:pt x="4981" y="8928"/>
                      </a:cubicBezTo>
                      <a:cubicBezTo>
                        <a:pt x="5061" y="8928"/>
                        <a:pt x="5116" y="12672"/>
                        <a:pt x="5319" y="12672"/>
                      </a:cubicBezTo>
                      <a:cubicBezTo>
                        <a:pt x="5297" y="12672"/>
                        <a:pt x="5297" y="12960"/>
                        <a:pt x="5276" y="12960"/>
                      </a:cubicBezTo>
                      <a:cubicBezTo>
                        <a:pt x="5351" y="13824"/>
                        <a:pt x="5424" y="11808"/>
                        <a:pt x="5517" y="13248"/>
                      </a:cubicBezTo>
                      <a:cubicBezTo>
                        <a:pt x="5569" y="11520"/>
                        <a:pt x="5636" y="13248"/>
                        <a:pt x="5651" y="10944"/>
                      </a:cubicBezTo>
                      <a:lnTo>
                        <a:pt x="5468" y="11520"/>
                      </a:lnTo>
                      <a:cubicBezTo>
                        <a:pt x="5571" y="10944"/>
                        <a:pt x="5670" y="8352"/>
                        <a:pt x="5842" y="9504"/>
                      </a:cubicBezTo>
                      <a:cubicBezTo>
                        <a:pt x="5829" y="10080"/>
                        <a:pt x="5778" y="10656"/>
                        <a:pt x="5741" y="10944"/>
                      </a:cubicBezTo>
                      <a:cubicBezTo>
                        <a:pt x="5793" y="11808"/>
                        <a:pt x="5838" y="10656"/>
                        <a:pt x="5892" y="11232"/>
                      </a:cubicBezTo>
                      <a:cubicBezTo>
                        <a:pt x="5877" y="13536"/>
                        <a:pt x="5668" y="11808"/>
                        <a:pt x="5556" y="13536"/>
                      </a:cubicBezTo>
                      <a:cubicBezTo>
                        <a:pt x="5610" y="14400"/>
                        <a:pt x="5767" y="11808"/>
                        <a:pt x="5711" y="14400"/>
                      </a:cubicBezTo>
                      <a:cubicBezTo>
                        <a:pt x="5791" y="11232"/>
                        <a:pt x="5909" y="14688"/>
                        <a:pt x="6045" y="12384"/>
                      </a:cubicBezTo>
                      <a:lnTo>
                        <a:pt x="6036" y="13824"/>
                      </a:lnTo>
                      <a:cubicBezTo>
                        <a:pt x="6058" y="13536"/>
                        <a:pt x="6103" y="12960"/>
                        <a:pt x="6142" y="12960"/>
                      </a:cubicBezTo>
                      <a:lnTo>
                        <a:pt x="6071" y="14688"/>
                      </a:lnTo>
                      <a:cubicBezTo>
                        <a:pt x="6180" y="13248"/>
                        <a:pt x="6282" y="16128"/>
                        <a:pt x="6387" y="15264"/>
                      </a:cubicBezTo>
                      <a:cubicBezTo>
                        <a:pt x="6167" y="15264"/>
                        <a:pt x="6338" y="13536"/>
                        <a:pt x="6245" y="12672"/>
                      </a:cubicBezTo>
                      <a:cubicBezTo>
                        <a:pt x="6518" y="10944"/>
                        <a:pt x="6402" y="16416"/>
                        <a:pt x="6708" y="15840"/>
                      </a:cubicBezTo>
                      <a:cubicBezTo>
                        <a:pt x="6667" y="15840"/>
                        <a:pt x="6553" y="14688"/>
                        <a:pt x="6618" y="14112"/>
                      </a:cubicBezTo>
                      <a:cubicBezTo>
                        <a:pt x="6676" y="14400"/>
                        <a:pt x="6751" y="14976"/>
                        <a:pt x="6788" y="15840"/>
                      </a:cubicBezTo>
                      <a:cubicBezTo>
                        <a:pt x="6990" y="15552"/>
                        <a:pt x="6757" y="14400"/>
                        <a:pt x="6844" y="13536"/>
                      </a:cubicBezTo>
                      <a:cubicBezTo>
                        <a:pt x="6913" y="15264"/>
                        <a:pt x="6943" y="12960"/>
                        <a:pt x="7031" y="12384"/>
                      </a:cubicBezTo>
                      <a:lnTo>
                        <a:pt x="7031" y="13824"/>
                      </a:lnTo>
                      <a:cubicBezTo>
                        <a:pt x="7264" y="14688"/>
                        <a:pt x="7093" y="10944"/>
                        <a:pt x="7300" y="12096"/>
                      </a:cubicBezTo>
                      <a:lnTo>
                        <a:pt x="7214" y="13824"/>
                      </a:lnTo>
                      <a:lnTo>
                        <a:pt x="7322" y="13536"/>
                      </a:lnTo>
                      <a:lnTo>
                        <a:pt x="7298" y="14976"/>
                      </a:lnTo>
                      <a:cubicBezTo>
                        <a:pt x="7416" y="13824"/>
                        <a:pt x="7453" y="14112"/>
                        <a:pt x="7569" y="14688"/>
                      </a:cubicBezTo>
                      <a:cubicBezTo>
                        <a:pt x="7541" y="13536"/>
                        <a:pt x="7584" y="12096"/>
                        <a:pt x="7686" y="12096"/>
                      </a:cubicBezTo>
                      <a:cubicBezTo>
                        <a:pt x="7757" y="12960"/>
                        <a:pt x="7647" y="13536"/>
                        <a:pt x="7793" y="13248"/>
                      </a:cubicBezTo>
                      <a:cubicBezTo>
                        <a:pt x="7759" y="14112"/>
                        <a:pt x="7724" y="15264"/>
                        <a:pt x="7660" y="13824"/>
                      </a:cubicBezTo>
                      <a:cubicBezTo>
                        <a:pt x="7653" y="14400"/>
                        <a:pt x="7628" y="14688"/>
                        <a:pt x="7621" y="15264"/>
                      </a:cubicBezTo>
                      <a:cubicBezTo>
                        <a:pt x="7696" y="16128"/>
                        <a:pt x="7811" y="15552"/>
                        <a:pt x="7862" y="15552"/>
                      </a:cubicBezTo>
                      <a:cubicBezTo>
                        <a:pt x="7843" y="15552"/>
                        <a:pt x="7819" y="15264"/>
                        <a:pt x="7806" y="15264"/>
                      </a:cubicBezTo>
                      <a:lnTo>
                        <a:pt x="8017" y="13248"/>
                      </a:lnTo>
                      <a:cubicBezTo>
                        <a:pt x="8050" y="13824"/>
                        <a:pt x="8024" y="14112"/>
                        <a:pt x="7998" y="14688"/>
                      </a:cubicBezTo>
                      <a:cubicBezTo>
                        <a:pt x="8039" y="14400"/>
                        <a:pt x="8069" y="13824"/>
                        <a:pt x="8131" y="13824"/>
                      </a:cubicBezTo>
                      <a:cubicBezTo>
                        <a:pt x="8116" y="14976"/>
                        <a:pt x="8119" y="16128"/>
                        <a:pt x="8030" y="16704"/>
                      </a:cubicBezTo>
                      <a:lnTo>
                        <a:pt x="8231" y="15264"/>
                      </a:lnTo>
                      <a:cubicBezTo>
                        <a:pt x="8243" y="15840"/>
                        <a:pt x="8334" y="16704"/>
                        <a:pt x="8308" y="17280"/>
                      </a:cubicBezTo>
                      <a:cubicBezTo>
                        <a:pt x="8418" y="17856"/>
                        <a:pt x="8579" y="14976"/>
                        <a:pt x="8728" y="15840"/>
                      </a:cubicBezTo>
                      <a:cubicBezTo>
                        <a:pt x="8734" y="15840"/>
                        <a:pt x="8750" y="15552"/>
                        <a:pt x="8782" y="15264"/>
                      </a:cubicBezTo>
                      <a:cubicBezTo>
                        <a:pt x="8920" y="15840"/>
                        <a:pt x="9042" y="17280"/>
                        <a:pt x="9206" y="15552"/>
                      </a:cubicBezTo>
                      <a:lnTo>
                        <a:pt x="9299" y="17568"/>
                      </a:lnTo>
                      <a:cubicBezTo>
                        <a:pt x="9428" y="17280"/>
                        <a:pt x="9174" y="14976"/>
                        <a:pt x="9387" y="14400"/>
                      </a:cubicBezTo>
                      <a:cubicBezTo>
                        <a:pt x="9538" y="13824"/>
                        <a:pt x="9443" y="16128"/>
                        <a:pt x="9497" y="16704"/>
                      </a:cubicBezTo>
                      <a:cubicBezTo>
                        <a:pt x="9572" y="15840"/>
                        <a:pt x="9704" y="13536"/>
                        <a:pt x="9841" y="15264"/>
                      </a:cubicBezTo>
                      <a:cubicBezTo>
                        <a:pt x="9796" y="15840"/>
                        <a:pt x="9760" y="15264"/>
                        <a:pt x="9716" y="15552"/>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02" name="任意多边形 669"/>
                <p:cNvSpPr/>
                <p:nvPr/>
              </p:nvSpPr>
              <p:spPr>
                <a:xfrm rot="16200000">
                  <a:off x="24618" y="1775273"/>
                  <a:ext cx="12701" cy="12701"/>
                </a:xfrm>
                <a:custGeom>
                  <a:avLst/>
                  <a:gdLst/>
                  <a:ahLst/>
                  <a:cxnLst>
                    <a:cxn ang="0">
                      <a:pos x="wd2" y="hd2"/>
                    </a:cxn>
                    <a:cxn ang="5400000">
                      <a:pos x="wd2" y="hd2"/>
                    </a:cxn>
                    <a:cxn ang="10800000">
                      <a:pos x="wd2" y="hd2"/>
                    </a:cxn>
                    <a:cxn ang="16200000">
                      <a:pos x="wd2" y="hd2"/>
                    </a:cxn>
                  </a:cxnLst>
                  <a:rect l="0" t="0" r="r" b="b"/>
                  <a:pathLst>
                    <a:path w="17130" h="21600" extrusionOk="0">
                      <a:moveTo>
                        <a:pt x="17130" y="21600"/>
                      </a:moveTo>
                      <a:cubicBezTo>
                        <a:pt x="9930" y="14400"/>
                        <a:pt x="8130" y="7200"/>
                        <a:pt x="6330" y="0"/>
                      </a:cubicBezTo>
                      <a:cubicBezTo>
                        <a:pt x="-2670" y="7200"/>
                        <a:pt x="-4470" y="14400"/>
                        <a:pt x="1713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03" name="任意多边形 670"/>
                <p:cNvSpPr/>
                <p:nvPr/>
              </p:nvSpPr>
              <p:spPr>
                <a:xfrm rot="16200000">
                  <a:off x="28135" y="258471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960" y="0"/>
                      </a:lnTo>
                      <a:cubicBezTo>
                        <a:pt x="4320" y="21600"/>
                        <a:pt x="4320" y="21600"/>
                        <a:pt x="0" y="21600"/>
                      </a:cubicBez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04" name="任意多边形 671"/>
                <p:cNvSpPr/>
                <p:nvPr/>
              </p:nvSpPr>
              <p:spPr>
                <a:xfrm rot="16200000">
                  <a:off x="28487" y="930409"/>
                  <a:ext cx="12701" cy="12701"/>
                </a:xfrm>
                <a:custGeom>
                  <a:avLst/>
                  <a:gdLst/>
                  <a:ahLst/>
                  <a:cxnLst>
                    <a:cxn ang="0">
                      <a:pos x="wd2" y="hd2"/>
                    </a:cxn>
                    <a:cxn ang="5400000">
                      <a:pos x="wd2" y="hd2"/>
                    </a:cxn>
                    <a:cxn ang="10800000">
                      <a:pos x="wd2" y="hd2"/>
                    </a:cxn>
                    <a:cxn ang="16200000">
                      <a:pos x="wd2" y="hd2"/>
                    </a:cxn>
                  </a:cxnLst>
                  <a:rect l="0" t="0" r="r" b="b"/>
                  <a:pathLst>
                    <a:path w="20884" h="21600" extrusionOk="0">
                      <a:moveTo>
                        <a:pt x="20884" y="21600"/>
                      </a:moveTo>
                      <a:cubicBezTo>
                        <a:pt x="9684" y="14400"/>
                        <a:pt x="4084" y="7200"/>
                        <a:pt x="84" y="0"/>
                      </a:cubicBezTo>
                      <a:cubicBezTo>
                        <a:pt x="-716" y="7200"/>
                        <a:pt x="4084" y="14400"/>
                        <a:pt x="20884"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05" name="任意多边形 672"/>
                <p:cNvSpPr/>
                <p:nvPr/>
              </p:nvSpPr>
              <p:spPr>
                <a:xfrm rot="16200000">
                  <a:off x="5306" y="424103"/>
                  <a:ext cx="15452"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200"/>
                      </a:lnTo>
                      <a:cubicBezTo>
                        <a:pt x="10286" y="7200"/>
                        <a:pt x="13886" y="14400"/>
                        <a:pt x="19543" y="21600"/>
                      </a:cubicBezTo>
                      <a:cubicBezTo>
                        <a:pt x="19029" y="14400"/>
                        <a:pt x="14914" y="0"/>
                        <a:pt x="2160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06" name="任意多边形 673"/>
                <p:cNvSpPr/>
                <p:nvPr/>
              </p:nvSpPr>
              <p:spPr>
                <a:xfrm rot="16200000">
                  <a:off x="20046" y="279090"/>
                  <a:ext cx="12701" cy="12701"/>
                </a:xfrm>
                <a:custGeom>
                  <a:avLst/>
                  <a:gdLst/>
                  <a:ahLst/>
                  <a:cxnLst>
                    <a:cxn ang="0">
                      <a:pos x="wd2" y="hd2"/>
                    </a:cxn>
                    <a:cxn ang="5400000">
                      <a:pos x="wd2" y="hd2"/>
                    </a:cxn>
                    <a:cxn ang="10800000">
                      <a:pos x="wd2" y="hd2"/>
                    </a:cxn>
                    <a:cxn ang="16200000">
                      <a:pos x="wd2" y="hd2"/>
                    </a:cxn>
                  </a:cxnLst>
                  <a:rect l="0" t="0" r="r" b="b"/>
                  <a:pathLst>
                    <a:path w="15213" h="21600" extrusionOk="0">
                      <a:moveTo>
                        <a:pt x="6291" y="21600"/>
                      </a:moveTo>
                      <a:cubicBezTo>
                        <a:pt x="9109" y="14400"/>
                        <a:pt x="12396" y="21600"/>
                        <a:pt x="15213" y="14400"/>
                      </a:cubicBezTo>
                      <a:lnTo>
                        <a:pt x="14274" y="0"/>
                      </a:lnTo>
                      <a:cubicBezTo>
                        <a:pt x="2065" y="0"/>
                        <a:pt x="-6387" y="14400"/>
                        <a:pt x="6291"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07" name="任意多边形 674"/>
                <p:cNvSpPr/>
                <p:nvPr/>
              </p:nvSpPr>
              <p:spPr>
                <a:xfrm rot="16200000">
                  <a:off x="9298" y="390980"/>
                  <a:ext cx="22368" cy="12701"/>
                </a:xfrm>
                <a:custGeom>
                  <a:avLst/>
                  <a:gdLst/>
                  <a:ahLst/>
                  <a:cxnLst>
                    <a:cxn ang="0">
                      <a:pos x="wd2" y="hd2"/>
                    </a:cxn>
                    <a:cxn ang="5400000">
                      <a:pos x="wd2" y="hd2"/>
                    </a:cxn>
                    <a:cxn ang="10800000">
                      <a:pos x="wd2" y="hd2"/>
                    </a:cxn>
                    <a:cxn ang="16200000">
                      <a:pos x="wd2" y="hd2"/>
                    </a:cxn>
                  </a:cxnLst>
                  <a:rect l="0" t="0" r="r" b="b"/>
                  <a:pathLst>
                    <a:path w="20571" h="13988" extrusionOk="0">
                      <a:moveTo>
                        <a:pt x="0" y="5056"/>
                      </a:moveTo>
                      <a:cubicBezTo>
                        <a:pt x="1029" y="17399"/>
                        <a:pt x="10286" y="14313"/>
                        <a:pt x="20571" y="11228"/>
                      </a:cubicBezTo>
                      <a:lnTo>
                        <a:pt x="18514" y="11228"/>
                      </a:lnTo>
                      <a:cubicBezTo>
                        <a:pt x="21600" y="-4201"/>
                        <a:pt x="10629" y="-1115"/>
                        <a:pt x="0" y="5056"/>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08" name="任意多边形 675"/>
                <p:cNvSpPr/>
                <p:nvPr/>
              </p:nvSpPr>
              <p:spPr>
                <a:xfrm rot="16200000">
                  <a:off x="14263" y="372345"/>
                  <a:ext cx="12701" cy="12701"/>
                </a:xfrm>
                <a:custGeom>
                  <a:avLst/>
                  <a:gdLst/>
                  <a:ahLst/>
                  <a:cxnLst>
                    <a:cxn ang="0">
                      <a:pos x="wd2" y="hd2"/>
                    </a:cxn>
                    <a:cxn ang="5400000">
                      <a:pos x="wd2" y="hd2"/>
                    </a:cxn>
                    <a:cxn ang="10800000">
                      <a:pos x="wd2" y="hd2"/>
                    </a:cxn>
                    <a:cxn ang="16200000">
                      <a:pos x="wd2" y="hd2"/>
                    </a:cxn>
                  </a:cxnLst>
                  <a:rect l="0" t="0" r="r" b="b"/>
                  <a:pathLst>
                    <a:path w="19793" h="9600" extrusionOk="0">
                      <a:moveTo>
                        <a:pt x="0" y="9600"/>
                      </a:moveTo>
                      <a:cubicBezTo>
                        <a:pt x="6968" y="9600"/>
                        <a:pt x="13239" y="9600"/>
                        <a:pt x="19510" y="9600"/>
                      </a:cubicBezTo>
                      <a:cubicBezTo>
                        <a:pt x="21600" y="-12000"/>
                        <a:pt x="11845" y="9600"/>
                        <a:pt x="0" y="9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09" name="任意多边形 676"/>
                <p:cNvSpPr/>
                <p:nvPr/>
              </p:nvSpPr>
              <p:spPr>
                <a:xfrm rot="16200000">
                  <a:off x="4930" y="517037"/>
                  <a:ext cx="17042" cy="12701"/>
                </a:xfrm>
                <a:custGeom>
                  <a:avLst/>
                  <a:gdLst/>
                  <a:ahLst/>
                  <a:cxnLst>
                    <a:cxn ang="0">
                      <a:pos x="wd2" y="hd2"/>
                    </a:cxn>
                    <a:cxn ang="5400000">
                      <a:pos x="wd2" y="hd2"/>
                    </a:cxn>
                    <a:cxn ang="10800000">
                      <a:pos x="wd2" y="hd2"/>
                    </a:cxn>
                    <a:cxn ang="16200000">
                      <a:pos x="wd2" y="hd2"/>
                    </a:cxn>
                  </a:cxnLst>
                  <a:rect l="0" t="0" r="r" b="b"/>
                  <a:pathLst>
                    <a:path w="9163" h="9351" extrusionOk="0">
                      <a:moveTo>
                        <a:pt x="5509" y="8469"/>
                      </a:moveTo>
                      <a:cubicBezTo>
                        <a:pt x="8283" y="10269"/>
                        <a:pt x="7292" y="-531"/>
                        <a:pt x="8878" y="3069"/>
                      </a:cubicBezTo>
                      <a:cubicBezTo>
                        <a:pt x="11850" y="-7731"/>
                        <a:pt x="-9750" y="13869"/>
                        <a:pt x="5509" y="8469"/>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10" name="任意多边形 677"/>
                <p:cNvSpPr/>
                <p:nvPr/>
              </p:nvSpPr>
              <p:spPr>
                <a:xfrm rot="16200000">
                  <a:off x="19343" y="39814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800" y="0"/>
                      </a:lnTo>
                      <a:lnTo>
                        <a:pt x="0" y="1728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11" name="任意多边形 678"/>
                <p:cNvSpPr/>
                <p:nvPr/>
              </p:nvSpPr>
              <p:spPr>
                <a:xfrm rot="16200000">
                  <a:off x="13234" y="469035"/>
                  <a:ext cx="22501" cy="12701"/>
                </a:xfrm>
                <a:custGeom>
                  <a:avLst/>
                  <a:gdLst/>
                  <a:ahLst/>
                  <a:cxnLst>
                    <a:cxn ang="0">
                      <a:pos x="wd2" y="hd2"/>
                    </a:cxn>
                    <a:cxn ang="5400000">
                      <a:pos x="wd2" y="hd2"/>
                    </a:cxn>
                    <a:cxn ang="10800000">
                      <a:pos x="wd2" y="hd2"/>
                    </a:cxn>
                    <a:cxn ang="16200000">
                      <a:pos x="wd2" y="hd2"/>
                    </a:cxn>
                  </a:cxnLst>
                  <a:rect l="0" t="0" r="r" b="b"/>
                  <a:pathLst>
                    <a:path w="21254" h="15514" extrusionOk="0">
                      <a:moveTo>
                        <a:pt x="8" y="8314"/>
                      </a:moveTo>
                      <a:lnTo>
                        <a:pt x="17005" y="15514"/>
                      </a:lnTo>
                      <a:cubicBezTo>
                        <a:pt x="16651" y="8314"/>
                        <a:pt x="18775" y="8314"/>
                        <a:pt x="21254" y="8314"/>
                      </a:cubicBezTo>
                      <a:cubicBezTo>
                        <a:pt x="10985" y="1114"/>
                        <a:pt x="-346" y="-6086"/>
                        <a:pt x="8" y="831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12" name="任意多边形 679"/>
                <p:cNvSpPr/>
                <p:nvPr/>
              </p:nvSpPr>
              <p:spPr>
                <a:xfrm rot="16200000">
                  <a:off x="17530" y="450678"/>
                  <a:ext cx="14216"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526" y="21600"/>
                        <a:pt x="17053" y="21600"/>
                        <a:pt x="21600" y="0"/>
                      </a:cubicBezTo>
                      <a:cubicBezTo>
                        <a:pt x="17053" y="0"/>
                        <a:pt x="6821" y="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13" name="任意多边形 680"/>
                <p:cNvSpPr/>
                <p:nvPr/>
              </p:nvSpPr>
              <p:spPr>
                <a:xfrm rot="16200000">
                  <a:off x="18138" y="425957"/>
                  <a:ext cx="17924"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166" y="0"/>
                      </a:lnTo>
                      <a:lnTo>
                        <a:pt x="0"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14" name="任意多边形 681"/>
                <p:cNvSpPr/>
                <p:nvPr/>
              </p:nvSpPr>
              <p:spPr>
                <a:xfrm rot="16200000">
                  <a:off x="14466" y="677898"/>
                  <a:ext cx="20344" cy="12701"/>
                </a:xfrm>
                <a:custGeom>
                  <a:avLst/>
                  <a:gdLst/>
                  <a:ahLst/>
                  <a:cxnLst>
                    <a:cxn ang="0">
                      <a:pos x="wd2" y="hd2"/>
                    </a:cxn>
                    <a:cxn ang="5400000">
                      <a:pos x="wd2" y="hd2"/>
                    </a:cxn>
                    <a:cxn ang="10800000">
                      <a:pos x="wd2" y="hd2"/>
                    </a:cxn>
                    <a:cxn ang="16200000">
                      <a:pos x="wd2" y="hd2"/>
                    </a:cxn>
                  </a:cxnLst>
                  <a:rect l="0" t="0" r="r" b="b"/>
                  <a:pathLst>
                    <a:path w="18230" h="21600" extrusionOk="0">
                      <a:moveTo>
                        <a:pt x="17620" y="0"/>
                      </a:moveTo>
                      <a:lnTo>
                        <a:pt x="340" y="5400"/>
                      </a:lnTo>
                      <a:cubicBezTo>
                        <a:pt x="-1322" y="16200"/>
                        <a:pt x="3330" y="21600"/>
                        <a:pt x="9644" y="21600"/>
                      </a:cubicBezTo>
                      <a:cubicBezTo>
                        <a:pt x="13632" y="10800"/>
                        <a:pt x="20278" y="10800"/>
                        <a:pt x="17620"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15" name="任意多边形 682"/>
                <p:cNvSpPr/>
                <p:nvPr/>
              </p:nvSpPr>
              <p:spPr>
                <a:xfrm rot="16200000">
                  <a:off x="23915" y="61507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2343"/>
                      </a:moveTo>
                      <a:cubicBezTo>
                        <a:pt x="9504" y="9257"/>
                        <a:pt x="8640" y="6171"/>
                        <a:pt x="1728" y="0"/>
                      </a:cubicBezTo>
                      <a:lnTo>
                        <a:pt x="0" y="21600"/>
                      </a:lnTo>
                      <a:lnTo>
                        <a:pt x="21600" y="12343"/>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16" name="任意多边形 683"/>
                <p:cNvSpPr/>
                <p:nvPr/>
              </p:nvSpPr>
              <p:spPr>
                <a:xfrm rot="16200000">
                  <a:off x="22063" y="669758"/>
                  <a:ext cx="21328" cy="12701"/>
                </a:xfrm>
                <a:custGeom>
                  <a:avLst/>
                  <a:gdLst/>
                  <a:ahLst/>
                  <a:cxnLst>
                    <a:cxn ang="0">
                      <a:pos x="wd2" y="hd2"/>
                    </a:cxn>
                    <a:cxn ang="5400000">
                      <a:pos x="wd2" y="hd2"/>
                    </a:cxn>
                    <a:cxn ang="10800000">
                      <a:pos x="wd2" y="hd2"/>
                    </a:cxn>
                    <a:cxn ang="16200000">
                      <a:pos x="wd2" y="hd2"/>
                    </a:cxn>
                  </a:cxnLst>
                  <a:rect l="0" t="0" r="r" b="b"/>
                  <a:pathLst>
                    <a:path w="10073" h="21600" extrusionOk="0">
                      <a:moveTo>
                        <a:pt x="6528" y="0"/>
                      </a:moveTo>
                      <a:cubicBezTo>
                        <a:pt x="5650" y="5400"/>
                        <a:pt x="-6643" y="21600"/>
                        <a:pt x="4947" y="21600"/>
                      </a:cubicBezTo>
                      <a:cubicBezTo>
                        <a:pt x="5825" y="10800"/>
                        <a:pt x="14957" y="5400"/>
                        <a:pt x="6528" y="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17" name="任意多边形 684"/>
                <p:cNvSpPr/>
                <p:nvPr/>
              </p:nvSpPr>
              <p:spPr>
                <a:xfrm rot="16200000">
                  <a:off x="18288" y="95313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9938" y="0"/>
                      </a:lnTo>
                      <a:lnTo>
                        <a:pt x="0"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18" name="任意多边形 685"/>
                <p:cNvSpPr/>
                <p:nvPr/>
              </p:nvSpPr>
              <p:spPr>
                <a:xfrm rot="16200000">
                  <a:off x="22296" y="1197676"/>
                  <a:ext cx="29166" cy="12701"/>
                </a:xfrm>
                <a:custGeom>
                  <a:avLst/>
                  <a:gdLst/>
                  <a:ahLst/>
                  <a:cxnLst>
                    <a:cxn ang="0">
                      <a:pos x="wd2" y="hd2"/>
                    </a:cxn>
                    <a:cxn ang="5400000">
                      <a:pos x="wd2" y="hd2"/>
                    </a:cxn>
                    <a:cxn ang="10800000">
                      <a:pos x="wd2" y="hd2"/>
                    </a:cxn>
                    <a:cxn ang="16200000">
                      <a:pos x="wd2" y="hd2"/>
                    </a:cxn>
                  </a:cxnLst>
                  <a:rect l="0" t="0" r="r" b="b"/>
                  <a:pathLst>
                    <a:path w="16710" h="17913" extrusionOk="0">
                      <a:moveTo>
                        <a:pt x="1221" y="17280"/>
                      </a:moveTo>
                      <a:cubicBezTo>
                        <a:pt x="14480" y="21600"/>
                        <a:pt x="4429" y="2160"/>
                        <a:pt x="16191" y="8640"/>
                      </a:cubicBezTo>
                      <a:cubicBezTo>
                        <a:pt x="19399" y="4320"/>
                        <a:pt x="6567" y="4320"/>
                        <a:pt x="9775" y="0"/>
                      </a:cubicBezTo>
                      <a:cubicBezTo>
                        <a:pt x="1862" y="4320"/>
                        <a:pt x="-2201" y="2160"/>
                        <a:pt x="1221" y="1728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19" name="任意多边形 686"/>
                <p:cNvSpPr/>
                <p:nvPr/>
              </p:nvSpPr>
              <p:spPr>
                <a:xfrm rot="16200000">
                  <a:off x="27783" y="119168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cubicBezTo>
                        <a:pt x="9095" y="10800"/>
                        <a:pt x="3411" y="10800"/>
                        <a:pt x="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20" name="任意多边形 687"/>
                <p:cNvSpPr/>
                <p:nvPr/>
              </p:nvSpPr>
              <p:spPr>
                <a:xfrm rot="16200000">
                  <a:off x="-1067" y="4075695"/>
                  <a:ext cx="14834"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13846" y="21600"/>
                      </a:lnTo>
                      <a:lnTo>
                        <a:pt x="21600" y="108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21" name="任意多边形 688"/>
                <p:cNvSpPr/>
                <p:nvPr/>
              </p:nvSpPr>
              <p:spPr>
                <a:xfrm rot="16200000">
                  <a:off x="1758" y="410257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525" y="0"/>
                      </a:lnTo>
                      <a:lnTo>
                        <a:pt x="0" y="18000"/>
                      </a:lnTo>
                      <a:cubicBezTo>
                        <a:pt x="5400" y="18000"/>
                        <a:pt x="17550" y="18000"/>
                        <a:pt x="21600"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22" name="任意多边形 689"/>
                <p:cNvSpPr/>
                <p:nvPr/>
              </p:nvSpPr>
              <p:spPr>
                <a:xfrm rot="16200000">
                  <a:off x="32216" y="2105745"/>
                  <a:ext cx="12979" cy="12701"/>
                </a:xfrm>
                <a:custGeom>
                  <a:avLst/>
                  <a:gdLst/>
                  <a:ahLst/>
                  <a:cxnLst>
                    <a:cxn ang="0">
                      <a:pos x="wd2" y="hd2"/>
                    </a:cxn>
                    <a:cxn ang="5400000">
                      <a:pos x="wd2" y="hd2"/>
                    </a:cxn>
                    <a:cxn ang="10800000">
                      <a:pos x="wd2" y="hd2"/>
                    </a:cxn>
                    <a:cxn ang="16200000">
                      <a:pos x="wd2" y="hd2"/>
                    </a:cxn>
                  </a:cxnLst>
                  <a:rect l="0" t="0" r="r" b="b"/>
                  <a:pathLst>
                    <a:path w="21600" h="21600" extrusionOk="0">
                      <a:moveTo>
                        <a:pt x="19694" y="21600"/>
                      </a:moveTo>
                      <a:lnTo>
                        <a:pt x="21600" y="10800"/>
                      </a:lnTo>
                      <a:cubicBezTo>
                        <a:pt x="17788" y="5400"/>
                        <a:pt x="11435" y="5400"/>
                        <a:pt x="0" y="0"/>
                      </a:cubicBezTo>
                      <a:lnTo>
                        <a:pt x="19694"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23" name="任意多边形 690"/>
                <p:cNvSpPr/>
                <p:nvPr/>
              </p:nvSpPr>
              <p:spPr>
                <a:xfrm rot="16200000">
                  <a:off x="28487" y="229887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10165" y="21600"/>
                      </a:moveTo>
                      <a:lnTo>
                        <a:pt x="21600" y="21600"/>
                      </a:lnTo>
                      <a:lnTo>
                        <a:pt x="0" y="0"/>
                      </a:lnTo>
                      <a:lnTo>
                        <a:pt x="10165" y="2160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sp>
              <p:nvSpPr>
                <p:cNvPr id="1324" name="任意多边形 691"/>
                <p:cNvSpPr/>
                <p:nvPr/>
              </p:nvSpPr>
              <p:spPr>
                <a:xfrm rot="16200000">
                  <a:off x="27809" y="2454431"/>
                  <a:ext cx="21875" cy="12701"/>
                </a:xfrm>
                <a:custGeom>
                  <a:avLst/>
                  <a:gdLst/>
                  <a:ahLst/>
                  <a:cxnLst>
                    <a:cxn ang="0">
                      <a:pos x="wd2" y="hd2"/>
                    </a:cxn>
                    <a:cxn ang="5400000">
                      <a:pos x="wd2" y="hd2"/>
                    </a:cxn>
                    <a:cxn ang="10800000">
                      <a:pos x="wd2" y="hd2"/>
                    </a:cxn>
                    <a:cxn ang="16200000">
                      <a:pos x="wd2" y="hd2"/>
                    </a:cxn>
                  </a:cxnLst>
                  <a:rect l="0" t="0" r="r" b="b"/>
                  <a:pathLst>
                    <a:path w="20118" h="8611" extrusionOk="0">
                      <a:moveTo>
                        <a:pt x="232" y="7831"/>
                      </a:moveTo>
                      <a:cubicBezTo>
                        <a:pt x="6404" y="10531"/>
                        <a:pt x="13947" y="5131"/>
                        <a:pt x="20118" y="7831"/>
                      </a:cubicBezTo>
                      <a:cubicBezTo>
                        <a:pt x="6404" y="10531"/>
                        <a:pt x="-1482" y="-11069"/>
                        <a:pt x="232" y="7831"/>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chemeClr val="accent6">
                          <a:hueOff val="-13973684"/>
                          <a:satOff val="-43678"/>
                          <a:lumOff val="34117"/>
                        </a:schemeClr>
                      </a:solidFill>
                    </a:defRPr>
                  </a:pPr>
                  <a:endParaRPr/>
                </a:p>
              </p:txBody>
            </p:sp>
          </p:grpSp>
        </p:grpSp>
      </p:grpSp>
      <p:sp>
        <p:nvSpPr>
          <p:cNvPr id="1328" name="Title Text"/>
          <p:cNvSpPr txBox="1">
            <a:spLocks noGrp="1"/>
          </p:cNvSpPr>
          <p:nvPr>
            <p:ph type="title"/>
          </p:nvPr>
        </p:nvSpPr>
        <p:spPr>
          <a:xfrm>
            <a:off x="1522413" y="274638"/>
            <a:ext cx="9143999" cy="1020763"/>
          </a:xfrm>
          <a:prstGeom prst="rect">
            <a:avLst/>
          </a:prstGeom>
        </p:spPr>
        <p:txBody>
          <a:bodyPr/>
          <a:lstStyle/>
          <a:p>
            <a:r>
              <a:t>Title Text</a:t>
            </a:r>
          </a:p>
        </p:txBody>
      </p:sp>
      <p:sp>
        <p:nvSpPr>
          <p:cNvPr id="1329" name="图片占位符 2"/>
          <p:cNvSpPr>
            <a:spLocks noGrp="1"/>
          </p:cNvSpPr>
          <p:nvPr>
            <p:ph type="pic" sz="half" idx="21"/>
          </p:nvPr>
        </p:nvSpPr>
        <p:spPr>
          <a:xfrm>
            <a:off x="1745838" y="1884310"/>
            <a:ext cx="5669280" cy="4041649"/>
          </a:xfrm>
          <a:prstGeom prst="rect">
            <a:avLst/>
          </a:prstGeom>
        </p:spPr>
        <p:txBody>
          <a:bodyPr lIns="91439" rIns="91439">
            <a:noAutofit/>
          </a:bodyPr>
          <a:lstStyle/>
          <a:p>
            <a:endParaRPr/>
          </a:p>
        </p:txBody>
      </p:sp>
      <p:sp>
        <p:nvSpPr>
          <p:cNvPr id="1330" name="Body Level One…"/>
          <p:cNvSpPr txBox="1">
            <a:spLocks noGrp="1"/>
          </p:cNvSpPr>
          <p:nvPr>
            <p:ph type="body" sz="quarter" idx="1"/>
          </p:nvPr>
        </p:nvSpPr>
        <p:spPr>
          <a:xfrm>
            <a:off x="7905959" y="3411747"/>
            <a:ext cx="2743201" cy="2743201"/>
          </a:xfrm>
          <a:prstGeom prst="rect">
            <a:avLst/>
          </a:prstGeom>
        </p:spPr>
        <p:txBody>
          <a:bodyPr anchor="b"/>
          <a:lstStyle>
            <a:lvl1pPr marL="0" indent="0">
              <a:spcBef>
                <a:spcPts val="1200"/>
              </a:spcBef>
              <a:buSzTx/>
              <a:buNone/>
              <a:defRPr sz="1600"/>
            </a:lvl1pPr>
            <a:lvl2pPr marL="0" indent="457200">
              <a:spcBef>
                <a:spcPts val="1200"/>
              </a:spcBef>
              <a:buSzTx/>
              <a:buNone/>
              <a:defRPr sz="1600"/>
            </a:lvl2pPr>
            <a:lvl3pPr marL="0" indent="914400">
              <a:spcBef>
                <a:spcPts val="1200"/>
              </a:spcBef>
              <a:buSzTx/>
              <a:buNone/>
              <a:defRPr sz="1600"/>
            </a:lvl3pPr>
            <a:lvl4pPr marL="0" indent="1371600">
              <a:spcBef>
                <a:spcPts val="1200"/>
              </a:spcBef>
              <a:buSzTx/>
              <a:buNone/>
              <a:defRPr sz="1600"/>
            </a:lvl4pPr>
            <a:lvl5pPr marL="0" indent="1828800">
              <a:spcBef>
                <a:spcPts val="1200"/>
              </a:spcBef>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13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8965" y="0"/>
            <a:ext cx="10961370" cy="1417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3" name="Body Level One…"/>
          <p:cNvSpPr txBox="1">
            <a:spLocks noGrp="1"/>
          </p:cNvSpPr>
          <p:nvPr>
            <p:ph type="body" idx="1"/>
          </p:nvPr>
        </p:nvSpPr>
        <p:spPr>
          <a:xfrm>
            <a:off x="608965" y="1600200"/>
            <a:ext cx="1096137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421011" y="6416994"/>
            <a:ext cx="245403" cy="243841"/>
          </a:xfrm>
          <a:prstGeom prst="rect">
            <a:avLst/>
          </a:prstGeom>
          <a:ln w="12700">
            <a:miter lim="400000"/>
          </a:ln>
        </p:spPr>
        <p:txBody>
          <a:bodyPr wrap="none" lIns="45719" rIns="45719" anchor="ctr">
            <a:spAutoFit/>
          </a:bodyPr>
          <a:lstStyle>
            <a:lvl1pPr algn="r">
              <a:defRPr sz="1000">
                <a:solidFill>
                  <a:schemeClr val="accent6">
                    <a:hueOff val="-13973684"/>
                    <a:satOff val="-43678"/>
                    <a:lumOff val="34117"/>
                  </a:schemeClr>
                </a:solidFill>
                <a:latin typeface="微软雅黑"/>
                <a:ea typeface="微软雅黑"/>
                <a:cs typeface="微软雅黑"/>
                <a:sym typeface="微软雅黑"/>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1pPr>
      <a:lvl2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2pPr>
      <a:lvl3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3pPr>
      <a:lvl4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4pPr>
      <a:lvl5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5pPr>
      <a:lvl6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6pPr>
      <a:lvl7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7pPr>
      <a:lvl8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8pPr>
      <a:lvl9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9pPr>
    </p:titleStyle>
    <p:bodyStyle>
      <a:lvl1pPr marL="274320" marR="0" indent="-27432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1pPr>
      <a:lvl2pPr marL="630936" marR="0" indent="-329184"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2pPr>
      <a:lvl3pPr marL="880872" marR="0" indent="-30480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3pPr>
      <a:lvl4pPr marL="1147572" marR="0" indent="-342900"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4pPr>
      <a:lvl5pPr marL="1376172" marR="0" indent="-34290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5pPr>
      <a:lvl6pPr marL="1604772" marR="0" indent="-342900"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6pPr>
      <a:lvl7pPr marL="1833372" marR="0" indent="-34290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7pPr>
      <a:lvl8pPr marL="2061972" marR="0" indent="-342900"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8pPr>
      <a:lvl9pPr marL="2290572" marR="0" indent="-34290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微软雅黑"/>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微软雅黑"/>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微软雅黑"/>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微软雅黑"/>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微软雅黑"/>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微软雅黑"/>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微软雅黑"/>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微软雅黑"/>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微软雅黑"/>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 name="标题 1"/>
          <p:cNvSpPr txBox="1">
            <a:spLocks noGrp="1"/>
          </p:cNvSpPr>
          <p:nvPr>
            <p:ph type="ctrTitle"/>
          </p:nvPr>
        </p:nvSpPr>
        <p:spPr>
          <a:prstGeom prst="rect">
            <a:avLst/>
          </a:prstGeom>
        </p:spPr>
        <p:txBody>
          <a:bodyPr/>
          <a:lstStyle/>
          <a:p>
            <a:pPr>
              <a:defRPr>
                <a:solidFill>
                  <a:srgbClr val="000000"/>
                </a:solidFill>
                <a:latin typeface="Consolas"/>
                <a:ea typeface="Consolas"/>
                <a:cs typeface="Consolas"/>
                <a:sym typeface="Consolas"/>
              </a:defRPr>
            </a:pPr>
            <a:r>
              <a:rPr dirty="0"/>
              <a:t/>
            </a:r>
            <a:br>
              <a:rPr dirty="0"/>
            </a:br>
            <a:r>
              <a:rPr sz="3200" b="1" dirty="0">
                <a:latin typeface="微软雅黑"/>
                <a:ea typeface="微软雅黑"/>
                <a:cs typeface="微软雅黑"/>
                <a:sym typeface="微软雅黑"/>
              </a:rPr>
              <a:t>One designated point of </a:t>
            </a:r>
            <a:r>
              <a:rPr lang="en-HK" sz="3200" b="1" dirty="0"/>
              <a:t>the Belt and Road Initiative</a:t>
            </a:r>
            <a:r>
              <a:rPr sz="3200" b="1" dirty="0"/>
              <a:t/>
            </a:r>
            <a:br>
              <a:rPr sz="3200" b="1" dirty="0"/>
            </a:br>
            <a:r>
              <a:rPr sz="3200" b="1" dirty="0"/>
              <a:t/>
            </a:r>
            <a:br>
              <a:rPr sz="3200" b="1" dirty="0"/>
            </a:br>
            <a:r>
              <a:rPr sz="3200" dirty="0">
                <a:latin typeface="微软雅黑"/>
                <a:ea typeface="微软雅黑"/>
                <a:cs typeface="微软雅黑"/>
                <a:sym typeface="微软雅黑"/>
              </a:rPr>
              <a:t> 				  			  </a:t>
            </a:r>
            <a:r>
              <a:rPr sz="3200" b="1" dirty="0">
                <a:latin typeface="微软雅黑"/>
                <a:ea typeface="微软雅黑"/>
                <a:cs typeface="微软雅黑"/>
                <a:sym typeface="微软雅黑"/>
              </a:rPr>
              <a:t>--Sri Lanka</a:t>
            </a:r>
          </a:p>
        </p:txBody>
      </p:sp>
      <p:sp>
        <p:nvSpPr>
          <p:cNvPr id="1341" name="副标题 2"/>
          <p:cNvSpPr txBox="1">
            <a:spLocks noGrp="1"/>
          </p:cNvSpPr>
          <p:nvPr>
            <p:ph type="subTitle" sz="quarter" idx="1"/>
          </p:nvPr>
        </p:nvSpPr>
        <p:spPr>
          <a:xfrm>
            <a:off x="1522412" y="5177895"/>
            <a:ext cx="9372601" cy="1066801"/>
          </a:xfrm>
          <a:prstGeom prst="rect">
            <a:avLst/>
          </a:prstGeom>
        </p:spPr>
        <p:txBody>
          <a:bodyPr>
            <a:normAutofit lnSpcReduction="10000"/>
          </a:bodyPr>
          <a:lstStyle/>
          <a:p>
            <a:pPr>
              <a:defRPr sz="2000">
                <a:solidFill>
                  <a:srgbClr val="000000"/>
                </a:solidFill>
                <a:latin typeface="Consolas"/>
                <a:ea typeface="Consolas"/>
                <a:cs typeface="Consolas"/>
                <a:sym typeface="Consolas"/>
              </a:defRPr>
            </a:pPr>
            <a:r>
              <a:rPr dirty="0"/>
              <a:t>Speaker:	Ir. Chris Lau	</a:t>
            </a:r>
          </a:p>
          <a:p>
            <a:pPr lvl="4">
              <a:defRPr sz="2000">
                <a:solidFill>
                  <a:srgbClr val="000000"/>
                </a:solidFill>
                <a:latin typeface="Consolas"/>
                <a:ea typeface="Consolas"/>
                <a:cs typeface="Consolas"/>
                <a:sym typeface="Consolas"/>
              </a:defRPr>
            </a:pPr>
            <a:endParaRPr lang="en-US" sz="1400" dirty="0"/>
          </a:p>
          <a:p>
            <a:pPr lvl="4">
              <a:defRPr sz="2000">
                <a:solidFill>
                  <a:srgbClr val="000000"/>
                </a:solidFill>
                <a:latin typeface="Consolas"/>
                <a:ea typeface="Consolas"/>
                <a:cs typeface="Consolas"/>
                <a:sym typeface="Consolas"/>
              </a:defRPr>
            </a:pPr>
            <a:r>
              <a:rPr lang="en-US" sz="1400" dirty="0"/>
              <a:t>Director, Zhen Hua Engineering Company Limited</a:t>
            </a:r>
          </a:p>
          <a:p>
            <a:pPr lvl="4">
              <a:defRPr sz="2000">
                <a:solidFill>
                  <a:srgbClr val="000000"/>
                </a:solidFill>
                <a:latin typeface="Consolas"/>
                <a:ea typeface="Consolas"/>
                <a:cs typeface="Consolas"/>
                <a:sym typeface="Consolas"/>
              </a:defRPr>
            </a:pPr>
            <a:r>
              <a:rPr sz="1400" dirty="0"/>
              <a:t>Deputy General Manager of Business Development Department, China </a:t>
            </a:r>
            <a:r>
              <a:rPr sz="1400" dirty="0" err="1"/>
              <a:t>Harbour</a:t>
            </a:r>
            <a:r>
              <a:rPr sz="1400" dirty="0"/>
              <a:t> </a:t>
            </a:r>
            <a:r>
              <a:rPr lang="en-US" sz="1400" dirty="0"/>
              <a:t>			</a:t>
            </a:r>
            <a:r>
              <a:rPr sz="1400" dirty="0"/>
              <a:t>Engineering </a:t>
            </a:r>
            <a:r>
              <a:rPr sz="1400"/>
              <a:t>Company Limited</a:t>
            </a:r>
            <a:endParaRPr sz="14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2415" y="478825"/>
            <a:ext cx="9601305" cy="1020763"/>
          </a:xfrm>
        </p:spPr>
        <p:txBody>
          <a:bodyPr>
            <a:normAutofit/>
          </a:bodyPr>
          <a:lstStyle/>
          <a:p>
            <a:r>
              <a:rPr lang="en-US" altLang="zh-TW" sz="3000" dirty="0">
                <a:solidFill>
                  <a:schemeClr val="tx1"/>
                </a:solidFill>
                <a:latin typeface="Consolas" panose="020B0609020204030204" pitchFamily="49" charset="0"/>
              </a:rPr>
              <a:t>The Condition of Infrastructure of Sri Lanka at Year 2020</a:t>
            </a:r>
            <a:endParaRPr lang="zh-TW" altLang="en-US" sz="3000" dirty="0">
              <a:latin typeface="Consolas" panose="020B0609020204030204" pitchFamily="49" charset="0"/>
            </a:endParaRPr>
          </a:p>
        </p:txBody>
      </p:sp>
      <p:sp>
        <p:nvSpPr>
          <p:cNvPr id="3" name="文字版面配置區 2"/>
          <p:cNvSpPr>
            <a:spLocks noGrp="1"/>
          </p:cNvSpPr>
          <p:nvPr>
            <p:ph type="body" idx="1"/>
          </p:nvPr>
        </p:nvSpPr>
        <p:spPr/>
        <p:txBody>
          <a:bodyPr/>
          <a:lstStyle/>
          <a:p>
            <a:r>
              <a:rPr lang="en-US" altLang="zh-TW" sz="1800" dirty="0">
                <a:solidFill>
                  <a:schemeClr val="tx1"/>
                </a:solidFill>
                <a:latin typeface="+mn-ea"/>
                <a:ea typeface="+mn-ea"/>
              </a:rPr>
              <a:t>Five Star Hotels  - such as Colombo Shangri-La :541 rooms capacity / </a:t>
            </a:r>
            <a:r>
              <a:rPr lang="en-US" altLang="zh-TW" sz="1800" dirty="0" err="1">
                <a:solidFill>
                  <a:schemeClr val="tx1"/>
                </a:solidFill>
                <a:latin typeface="+mn-ea"/>
                <a:ea typeface="+mn-ea"/>
              </a:rPr>
              <a:t>Ahungalla</a:t>
            </a:r>
            <a:r>
              <a:rPr lang="en-US" altLang="zh-TW" sz="1800" dirty="0">
                <a:solidFill>
                  <a:schemeClr val="tx1"/>
                </a:solidFill>
                <a:latin typeface="+mn-ea"/>
                <a:ea typeface="+mn-ea"/>
              </a:rPr>
              <a:t> RIU hotel-500 rooms capacity etc., </a:t>
            </a:r>
          </a:p>
          <a:p>
            <a:r>
              <a:rPr lang="en-US" altLang="zh-TW" sz="1800" dirty="0">
                <a:solidFill>
                  <a:schemeClr val="tx1"/>
                </a:solidFill>
                <a:latin typeface="+mn-ea"/>
                <a:ea typeface="+mn-ea"/>
              </a:rPr>
              <a:t>Land Development – Port City 269 hectares</a:t>
            </a:r>
          </a:p>
          <a:p>
            <a:endParaRPr lang="en-US" altLang="zh-TW" sz="1800" dirty="0">
              <a:solidFill>
                <a:schemeClr val="tx1"/>
              </a:solidFill>
              <a:latin typeface="+mn-ea"/>
              <a:ea typeface="+mn-ea"/>
            </a:endParaRPr>
          </a:p>
        </p:txBody>
      </p:sp>
    </p:spTree>
    <p:extLst>
      <p:ext uri="{BB962C8B-B14F-4D97-AF65-F5344CB8AC3E}">
        <p14:creationId xmlns:p14="http://schemas.microsoft.com/office/powerpoint/2010/main" xmlns="" val="220301687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 name="标题 12"/>
          <p:cNvSpPr txBox="1">
            <a:spLocks noGrp="1"/>
          </p:cNvSpPr>
          <p:nvPr>
            <p:ph type="title"/>
          </p:nvPr>
        </p:nvSpPr>
        <p:spPr>
          <a:xfrm>
            <a:off x="1522413" y="274638"/>
            <a:ext cx="9448980" cy="1073235"/>
          </a:xfrm>
          <a:prstGeom prst="rect">
            <a:avLst/>
          </a:prstGeom>
        </p:spPr>
        <p:txBody>
          <a:bodyPr/>
          <a:lstStyle>
            <a:lvl1pPr>
              <a:defRPr sz="3000">
                <a:solidFill>
                  <a:srgbClr val="000000"/>
                </a:solidFill>
                <a:latin typeface="Consolas"/>
                <a:ea typeface="Consolas"/>
                <a:cs typeface="Consolas"/>
                <a:sym typeface="Consolas"/>
              </a:defRPr>
            </a:lvl1pPr>
          </a:lstStyle>
          <a:p>
            <a:r>
              <a:rPr dirty="0"/>
              <a:t>The Infrastructure Status of Sri Lanka</a:t>
            </a:r>
          </a:p>
        </p:txBody>
      </p:sp>
      <p:pic>
        <p:nvPicPr>
          <p:cNvPr id="1373" name="图片 16" descr="图片 16"/>
          <p:cNvPicPr>
            <a:picLocks noChangeAspect="1"/>
          </p:cNvPicPr>
          <p:nvPr/>
        </p:nvPicPr>
        <p:blipFill>
          <a:blip r:embed="rId2" cstate="print"/>
          <a:stretch>
            <a:fillRect/>
          </a:stretch>
        </p:blipFill>
        <p:spPr>
          <a:xfrm>
            <a:off x="1543445" y="4080778"/>
            <a:ext cx="1269072" cy="856724"/>
          </a:xfrm>
          <a:prstGeom prst="rect">
            <a:avLst/>
          </a:prstGeom>
          <a:ln w="12700">
            <a:miter lim="400000"/>
          </a:ln>
        </p:spPr>
      </p:pic>
      <p:pic>
        <p:nvPicPr>
          <p:cNvPr id="1374" name="图片 18" descr="图片 18"/>
          <p:cNvPicPr>
            <a:picLocks noChangeAspect="1"/>
          </p:cNvPicPr>
          <p:nvPr/>
        </p:nvPicPr>
        <p:blipFill>
          <a:blip r:embed="rId3" cstate="print"/>
          <a:stretch>
            <a:fillRect/>
          </a:stretch>
        </p:blipFill>
        <p:spPr>
          <a:xfrm>
            <a:off x="1543445" y="5110004"/>
            <a:ext cx="1260063" cy="942975"/>
          </a:xfrm>
          <a:prstGeom prst="rect">
            <a:avLst/>
          </a:prstGeom>
          <a:ln w="12700">
            <a:miter lim="400000"/>
          </a:ln>
        </p:spPr>
      </p:pic>
      <p:sp>
        <p:nvSpPr>
          <p:cNvPr id="1375" name="矩形 21"/>
          <p:cNvSpPr txBox="1"/>
          <p:nvPr/>
        </p:nvSpPr>
        <p:spPr>
          <a:xfrm>
            <a:off x="3113164" y="4014995"/>
            <a:ext cx="7452361" cy="892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600"/>
            </a:pPr>
            <a:r>
              <a:rPr sz="2000" b="1" dirty="0"/>
              <a:t>Port</a:t>
            </a:r>
            <a:endParaRPr sz="2000" b="1" dirty="0">
              <a:solidFill>
                <a:schemeClr val="accent6">
                  <a:hueOff val="-13973684"/>
                  <a:satOff val="-43678"/>
                  <a:lumOff val="34117"/>
                </a:schemeClr>
              </a:solidFill>
            </a:endParaRPr>
          </a:p>
          <a:p>
            <a:pPr algn="just">
              <a:defRPr sz="1600"/>
            </a:pPr>
            <a:r>
              <a:rPr dirty="0"/>
              <a:t>Sri Lanka has deep-water ports at Colombo, Hambantota, Galle, and </a:t>
            </a:r>
            <a:r>
              <a:rPr dirty="0" err="1"/>
              <a:t>Trincomalee</a:t>
            </a:r>
            <a:r>
              <a:rPr dirty="0"/>
              <a:t>. Of these, Colombo handles the highest volume of cargo.</a:t>
            </a:r>
          </a:p>
        </p:txBody>
      </p:sp>
      <p:sp>
        <p:nvSpPr>
          <p:cNvPr id="1376" name="矩形 21"/>
          <p:cNvSpPr txBox="1"/>
          <p:nvPr/>
        </p:nvSpPr>
        <p:spPr>
          <a:xfrm>
            <a:off x="3113164" y="5033804"/>
            <a:ext cx="7528561" cy="1138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600"/>
            </a:pPr>
            <a:r>
              <a:rPr sz="2000" b="1" dirty="0"/>
              <a:t>Airport</a:t>
            </a:r>
            <a:endParaRPr sz="2000" b="1" dirty="0">
              <a:solidFill>
                <a:schemeClr val="accent6">
                  <a:hueOff val="-13973684"/>
                  <a:satOff val="-43678"/>
                  <a:lumOff val="34117"/>
                </a:schemeClr>
              </a:solidFill>
            </a:endParaRPr>
          </a:p>
          <a:p>
            <a:pPr algn="just">
              <a:defRPr sz="1600"/>
            </a:pPr>
            <a:r>
              <a:rPr dirty="0"/>
              <a:t>Sri Lanka's international airports include Colombo Bandaranaike International Airport, </a:t>
            </a:r>
            <a:r>
              <a:rPr dirty="0" err="1"/>
              <a:t>Mattala</a:t>
            </a:r>
            <a:r>
              <a:rPr dirty="0"/>
              <a:t> Rajapaksa International Airport and the under-renovation </a:t>
            </a:r>
            <a:r>
              <a:rPr dirty="0" err="1"/>
              <a:t>Ratmalana</a:t>
            </a:r>
            <a:r>
              <a:rPr dirty="0"/>
              <a:t> International Airport.</a:t>
            </a:r>
          </a:p>
        </p:txBody>
      </p:sp>
      <p:sp>
        <p:nvSpPr>
          <p:cNvPr id="1377" name="内容占位符 4"/>
          <p:cNvSpPr txBox="1">
            <a:spLocks noGrp="1"/>
          </p:cNvSpPr>
          <p:nvPr>
            <p:ph type="body" sz="quarter" idx="1"/>
          </p:nvPr>
        </p:nvSpPr>
        <p:spPr>
          <a:xfrm>
            <a:off x="1522412" y="2003401"/>
            <a:ext cx="9144001" cy="892198"/>
          </a:xfrm>
          <a:prstGeom prst="rect">
            <a:avLst/>
          </a:prstGeom>
        </p:spPr>
        <p:txBody>
          <a:bodyPr>
            <a:noAutofit/>
          </a:bodyPr>
          <a:lstStyle>
            <a:lvl1pPr marL="0" indent="0" algn="just">
              <a:lnSpc>
                <a:spcPct val="72000"/>
              </a:lnSpc>
              <a:buSzTx/>
              <a:buFont typeface="Wingdings"/>
              <a:buNone/>
              <a:defRPr sz="1400">
                <a:solidFill>
                  <a:srgbClr val="000000"/>
                </a:solidFill>
                <a:latin typeface="+mn-lt"/>
                <a:ea typeface="+mn-ea"/>
                <a:cs typeface="+mn-cs"/>
                <a:sym typeface="Corbel"/>
              </a:defRPr>
            </a:lvl1pPr>
          </a:lstStyle>
          <a:p>
            <a:pPr>
              <a:lnSpc>
                <a:spcPts val="2160"/>
              </a:lnSpc>
            </a:pPr>
            <a:r>
              <a:rPr sz="1800" dirty="0"/>
              <a:t>The Sri Lankan government has declared its intention to develop the country as a leading regional aviation, navigation and trading hub in South Asia. Therefore, the development of maritime &amp; aviation transportation is at the forefront of the government's infrastructure development agenda. The focus of these developments is to expand the capacity and improve the efficiency of existing ports through modernization and construction of new ports and airports in strategic locations.</a:t>
            </a:r>
          </a:p>
        </p:txBody>
      </p:sp>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 name="标题 12"/>
          <p:cNvSpPr txBox="1">
            <a:spLocks noGrp="1"/>
          </p:cNvSpPr>
          <p:nvPr>
            <p:ph type="title"/>
          </p:nvPr>
        </p:nvSpPr>
        <p:spPr>
          <a:xfrm>
            <a:off x="1522413" y="274638"/>
            <a:ext cx="9448980" cy="1073235"/>
          </a:xfrm>
          <a:prstGeom prst="rect">
            <a:avLst/>
          </a:prstGeom>
        </p:spPr>
        <p:txBody>
          <a:bodyPr/>
          <a:lstStyle>
            <a:lvl1pPr>
              <a:defRPr sz="3000">
                <a:solidFill>
                  <a:srgbClr val="000000"/>
                </a:solidFill>
                <a:latin typeface="Consolas"/>
                <a:ea typeface="Consolas"/>
                <a:cs typeface="Consolas"/>
                <a:sym typeface="Consolas"/>
              </a:defRPr>
            </a:lvl1pPr>
          </a:lstStyle>
          <a:p>
            <a:r>
              <a:rPr dirty="0"/>
              <a:t>The Infrastructure Status of Sri Lanka</a:t>
            </a:r>
          </a:p>
        </p:txBody>
      </p:sp>
      <p:sp>
        <p:nvSpPr>
          <p:cNvPr id="1377" name="内容占位符 4"/>
          <p:cNvSpPr txBox="1">
            <a:spLocks noGrp="1"/>
          </p:cNvSpPr>
          <p:nvPr>
            <p:ph type="body" sz="quarter" idx="1"/>
          </p:nvPr>
        </p:nvSpPr>
        <p:spPr>
          <a:xfrm>
            <a:off x="1522412" y="2003401"/>
            <a:ext cx="9144001" cy="892198"/>
          </a:xfrm>
          <a:prstGeom prst="rect">
            <a:avLst/>
          </a:prstGeom>
        </p:spPr>
        <p:txBody>
          <a:bodyPr>
            <a:noAutofit/>
          </a:bodyPr>
          <a:lstStyle>
            <a:lvl1pPr marL="0" indent="0" algn="just">
              <a:lnSpc>
                <a:spcPct val="72000"/>
              </a:lnSpc>
              <a:buSzTx/>
              <a:buFont typeface="Wingdings"/>
              <a:buNone/>
              <a:defRPr sz="1400">
                <a:solidFill>
                  <a:srgbClr val="000000"/>
                </a:solidFill>
                <a:latin typeface="+mn-lt"/>
                <a:ea typeface="+mn-ea"/>
                <a:cs typeface="+mn-cs"/>
                <a:sym typeface="Corbel"/>
              </a:defRPr>
            </a:lvl1pPr>
          </a:lstStyle>
          <a:p>
            <a:pPr>
              <a:lnSpc>
                <a:spcPts val="2160"/>
              </a:lnSpc>
            </a:pPr>
            <a:r>
              <a:rPr lang="en-US" sz="1800" dirty="0"/>
              <a:t>The national Road Master Plan has already been prepared, which focuses on the construction of highways, widening of highways, reduction of traffic congestion, road maintenance &amp; rehabilitation and bridge rehabilitation &amp; reconstruction.</a:t>
            </a:r>
          </a:p>
          <a:p>
            <a:pPr>
              <a:lnSpc>
                <a:spcPts val="2160"/>
              </a:lnSpc>
            </a:pPr>
            <a:r>
              <a:rPr lang="en-US" sz="1800" dirty="0"/>
              <a:t>It has become an urgent necessity for further investment in road network, thus the development of road network has become a major determinant factor in attracting new investments to the country.</a:t>
            </a:r>
          </a:p>
          <a:p>
            <a:pPr>
              <a:lnSpc>
                <a:spcPts val="2160"/>
              </a:lnSpc>
            </a:pPr>
            <a:endParaRPr lang="en-US" sz="1800" dirty="0"/>
          </a:p>
        </p:txBody>
      </p:sp>
      <p:pic>
        <p:nvPicPr>
          <p:cNvPr id="8" name="图片 19" descr="图片 19"/>
          <p:cNvPicPr>
            <a:picLocks noChangeAspect="1"/>
          </p:cNvPicPr>
          <p:nvPr/>
        </p:nvPicPr>
        <p:blipFill>
          <a:blip r:embed="rId2" cstate="print"/>
          <a:stretch>
            <a:fillRect/>
          </a:stretch>
        </p:blipFill>
        <p:spPr>
          <a:xfrm>
            <a:off x="1522412" y="4424680"/>
            <a:ext cx="1275406" cy="797130"/>
          </a:xfrm>
          <a:prstGeom prst="rect">
            <a:avLst/>
          </a:prstGeom>
          <a:ln w="12700">
            <a:miter lim="400000"/>
          </a:ln>
        </p:spPr>
      </p:pic>
      <p:sp>
        <p:nvSpPr>
          <p:cNvPr id="9" name="矩形 21"/>
          <p:cNvSpPr txBox="1"/>
          <p:nvPr/>
        </p:nvSpPr>
        <p:spPr>
          <a:xfrm>
            <a:off x="3092131" y="4272280"/>
            <a:ext cx="7404447" cy="1138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pPr>
            <a:r>
              <a:rPr sz="2000" b="1" dirty="0"/>
              <a:t>Highway</a:t>
            </a:r>
            <a:endParaRPr sz="2000" b="1" dirty="0">
              <a:solidFill>
                <a:schemeClr val="accent6">
                  <a:hueOff val="-13973684"/>
                  <a:satOff val="-43678"/>
                  <a:lumOff val="34117"/>
                </a:schemeClr>
              </a:solidFill>
            </a:endParaRPr>
          </a:p>
          <a:p>
            <a:pPr>
              <a:defRPr sz="1600"/>
            </a:pPr>
            <a:r>
              <a:rPr dirty="0"/>
              <a:t>Road transport accounts for about 93 per cent of the land transport in Sri Lanka. Sri Lanka's road network consists of 35 A grade highways and two Controlled-access highways (E01)and(E03).</a:t>
            </a:r>
          </a:p>
        </p:txBody>
      </p:sp>
    </p:spTree>
    <p:extLst>
      <p:ext uri="{BB962C8B-B14F-4D97-AF65-F5344CB8AC3E}">
        <p14:creationId xmlns:p14="http://schemas.microsoft.com/office/powerpoint/2010/main" xmlns="" val="1471677171"/>
      </p:ext>
    </p:extLst>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 name="標題 1"/>
          <p:cNvSpPr txBox="1">
            <a:spLocks noGrp="1"/>
          </p:cNvSpPr>
          <p:nvPr>
            <p:ph type="title"/>
          </p:nvPr>
        </p:nvSpPr>
        <p:spPr>
          <a:xfrm>
            <a:off x="1522412" y="1905000"/>
            <a:ext cx="9968548" cy="2667000"/>
          </a:xfrm>
          <a:prstGeom prst="rect">
            <a:avLst/>
          </a:prstGeom>
        </p:spPr>
        <p:txBody>
          <a:bodyPr/>
          <a:lstStyle>
            <a:lvl1pPr>
              <a:defRPr sz="4000">
                <a:solidFill>
                  <a:srgbClr val="000000"/>
                </a:solidFill>
                <a:latin typeface="Consolas"/>
                <a:ea typeface="Consolas"/>
                <a:cs typeface="Consolas"/>
                <a:sym typeface="Consolas"/>
              </a:defRPr>
            </a:lvl1pPr>
          </a:lstStyle>
          <a:p>
            <a:r>
              <a:rPr dirty="0"/>
              <a:t>Involvement of</a:t>
            </a:r>
            <a:r>
              <a:rPr lang="en-US" dirty="0"/>
              <a:t> Infrastructure by</a:t>
            </a:r>
            <a:r>
              <a:rPr dirty="0"/>
              <a:t> Chin</a:t>
            </a:r>
            <a:r>
              <a:rPr lang="en-US" dirty="0"/>
              <a:t>ese</a:t>
            </a:r>
            <a:r>
              <a:rPr dirty="0"/>
              <a:t> Enterprise</a:t>
            </a:r>
          </a:p>
        </p:txBody>
      </p:sp>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 name="文本占位符 3"/>
          <p:cNvSpPr txBox="1">
            <a:spLocks noGrp="1"/>
          </p:cNvSpPr>
          <p:nvPr>
            <p:ph type="body" sz="quarter" idx="1"/>
          </p:nvPr>
        </p:nvSpPr>
        <p:spPr>
          <a:xfrm>
            <a:off x="7905959" y="1828800"/>
            <a:ext cx="2743201" cy="4326148"/>
          </a:xfrm>
          <a:prstGeom prst="rect">
            <a:avLst/>
          </a:prstGeom>
        </p:spPr>
        <p:txBody>
          <a:bodyPr/>
          <a:lstStyle/>
          <a:p>
            <a:pPr algn="just">
              <a:lnSpc>
                <a:spcPct val="81000"/>
              </a:lnSpc>
              <a:defRPr sz="1400">
                <a:solidFill>
                  <a:srgbClr val="000000"/>
                </a:solidFill>
                <a:latin typeface="+mn-lt"/>
                <a:ea typeface="+mn-ea"/>
                <a:cs typeface="+mn-cs"/>
                <a:sym typeface="Corbel"/>
              </a:defRPr>
            </a:pPr>
            <a:r>
              <a:t>Sri Lanka’s is keen to make Colombo Port City the financial hub of South Asia as well as an international offshore financial center.                                          </a:t>
            </a:r>
          </a:p>
          <a:p>
            <a:pPr algn="just">
              <a:lnSpc>
                <a:spcPct val="81000"/>
              </a:lnSpc>
              <a:defRPr sz="1400">
                <a:solidFill>
                  <a:srgbClr val="000000"/>
                </a:solidFill>
                <a:latin typeface="+mn-lt"/>
                <a:ea typeface="+mn-ea"/>
                <a:cs typeface="+mn-cs"/>
                <a:sym typeface="Corbel"/>
              </a:defRPr>
            </a:pPr>
            <a:r>
              <a:t>The new mini-city will be built entirely on 233 hectares of land reclaimed from the sea, stretching out from the coastline to the north of Colombo's famed Galle Face Green, an old colonial recreational ground.</a:t>
            </a:r>
          </a:p>
          <a:p>
            <a:pPr algn="just">
              <a:lnSpc>
                <a:spcPct val="81000"/>
              </a:lnSpc>
              <a:defRPr sz="1400">
                <a:solidFill>
                  <a:srgbClr val="000000"/>
                </a:solidFill>
                <a:latin typeface="+mn-lt"/>
                <a:ea typeface="+mn-ea"/>
                <a:cs typeface="+mn-cs"/>
                <a:sym typeface="Corbel"/>
              </a:defRPr>
            </a:pPr>
            <a:r>
              <a:t>On 11 November 2013, the China Communications Construction Co., Ltd. and the Sri Lanka Investment Authority signed the CCCC Port City Colombo investment agreement at Colombo. </a:t>
            </a:r>
          </a:p>
          <a:p>
            <a:pPr algn="just">
              <a:lnSpc>
                <a:spcPct val="81000"/>
              </a:lnSpc>
              <a:defRPr sz="1400">
                <a:solidFill>
                  <a:srgbClr val="000000"/>
                </a:solidFill>
                <a:latin typeface="+mn-lt"/>
                <a:ea typeface="+mn-ea"/>
                <a:cs typeface="+mn-cs"/>
                <a:sym typeface="Corbel"/>
              </a:defRPr>
            </a:pPr>
            <a:r>
              <a:t>The total investment is estimated to be about 1.4 billion US dollars, and a project duration of 3 years. </a:t>
            </a:r>
          </a:p>
        </p:txBody>
      </p:sp>
      <p:sp>
        <p:nvSpPr>
          <p:cNvPr id="1399" name="标题 12"/>
          <p:cNvSpPr txBox="1">
            <a:spLocks noGrp="1"/>
          </p:cNvSpPr>
          <p:nvPr>
            <p:ph type="title"/>
          </p:nvPr>
        </p:nvSpPr>
        <p:spPr>
          <a:xfrm>
            <a:off x="1522414" y="274638"/>
            <a:ext cx="9143998" cy="1020763"/>
          </a:xfrm>
          <a:prstGeom prst="rect">
            <a:avLst/>
          </a:prstGeom>
        </p:spPr>
        <p:txBody>
          <a:bodyPr/>
          <a:lstStyle>
            <a:lvl1pPr>
              <a:defRPr sz="3000">
                <a:solidFill>
                  <a:srgbClr val="000000"/>
                </a:solidFill>
                <a:latin typeface="Consolas"/>
                <a:ea typeface="Consolas"/>
                <a:cs typeface="Consolas"/>
                <a:sym typeface="Consolas"/>
              </a:defRPr>
            </a:lvl1pPr>
          </a:lstStyle>
          <a:p>
            <a:r>
              <a:t>The Colombo Port City</a:t>
            </a:r>
          </a:p>
        </p:txBody>
      </p:sp>
      <p:pic>
        <p:nvPicPr>
          <p:cNvPr id="5" name="Picture 3" descr="CHEC Port City Colombo (Pvt) Ltd - Sri Lanka | Press"/>
          <p:cNvPicPr>
            <a:picLocks noGrp="1"/>
          </p:cNvPicPr>
          <p:nvPr>
            <p:ph type="pic" sz="half" idx="21"/>
          </p:nvPr>
        </p:nvPicPr>
        <p:blipFill>
          <a:blip r:embed="rId2" cstate="print">
            <a:extLst>
              <a:ext uri="{28A0092B-C50C-407E-A947-70E740481C1C}">
                <a14:useLocalDpi xmlns:a14="http://schemas.microsoft.com/office/drawing/2010/main" xmlns="" val="0"/>
              </a:ext>
            </a:extLst>
          </a:blip>
          <a:srcRect l="7706" r="7706"/>
          <a:stretch>
            <a:fillRect/>
          </a:stretch>
        </p:blipFill>
        <p:spPr bwMode="auto">
          <a:xfrm>
            <a:off x="1745838" y="1884310"/>
            <a:ext cx="5669280" cy="4041649"/>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 name="文本占位符 3"/>
          <p:cNvSpPr txBox="1">
            <a:spLocks noGrp="1"/>
          </p:cNvSpPr>
          <p:nvPr>
            <p:ph type="body" sz="quarter" idx="1"/>
          </p:nvPr>
        </p:nvSpPr>
        <p:spPr>
          <a:xfrm>
            <a:off x="7905959" y="2057400"/>
            <a:ext cx="2743201" cy="4114800"/>
          </a:xfrm>
          <a:prstGeom prst="rect">
            <a:avLst/>
          </a:prstGeom>
        </p:spPr>
        <p:txBody>
          <a:bodyPr/>
          <a:lstStyle/>
          <a:p>
            <a:pPr algn="just">
              <a:defRPr sz="1400">
                <a:solidFill>
                  <a:srgbClr val="000000"/>
                </a:solidFill>
                <a:latin typeface="+mn-lt"/>
                <a:ea typeface="+mn-ea"/>
                <a:cs typeface="+mn-cs"/>
                <a:sym typeface="Corbel"/>
              </a:defRPr>
            </a:pPr>
            <a:r>
              <a:rPr dirty="0"/>
              <a:t>The port is expected initially to function as a service and industrial port and later be developed to handle transshipment cargo. The port is ideally located to serve the main East-West shipping lane connecting Europe and the Middle-east with South East Asia.</a:t>
            </a:r>
          </a:p>
          <a:p>
            <a:pPr algn="just">
              <a:defRPr sz="1400">
                <a:solidFill>
                  <a:srgbClr val="000000"/>
                </a:solidFill>
                <a:latin typeface="+mn-lt"/>
                <a:ea typeface="+mn-ea"/>
                <a:cs typeface="+mn-cs"/>
                <a:sym typeface="Corbel"/>
              </a:defRPr>
            </a:pPr>
            <a:r>
              <a:rPr dirty="0"/>
              <a:t>Contract Value: </a:t>
            </a:r>
          </a:p>
          <a:p>
            <a:pPr algn="just">
              <a:defRPr sz="1400">
                <a:solidFill>
                  <a:srgbClr val="000000"/>
                </a:solidFill>
                <a:latin typeface="+mn-lt"/>
                <a:ea typeface="+mn-ea"/>
                <a:cs typeface="+mn-cs"/>
                <a:sym typeface="Corbel"/>
              </a:defRPr>
            </a:pPr>
            <a:r>
              <a:rPr dirty="0"/>
              <a:t>Phase I: US$ 352million</a:t>
            </a:r>
          </a:p>
          <a:p>
            <a:pPr algn="just">
              <a:defRPr sz="1400">
                <a:solidFill>
                  <a:srgbClr val="000000"/>
                </a:solidFill>
                <a:latin typeface="+mn-lt"/>
                <a:ea typeface="+mn-ea"/>
                <a:cs typeface="+mn-cs"/>
                <a:sym typeface="Corbel"/>
              </a:defRPr>
            </a:pPr>
            <a:r>
              <a:rPr dirty="0"/>
              <a:t>Phase II: US$ 810million</a:t>
            </a:r>
          </a:p>
        </p:txBody>
      </p:sp>
      <p:sp>
        <p:nvSpPr>
          <p:cNvPr id="1424" name="标题 12"/>
          <p:cNvSpPr txBox="1">
            <a:spLocks noGrp="1"/>
          </p:cNvSpPr>
          <p:nvPr>
            <p:ph type="title"/>
          </p:nvPr>
        </p:nvSpPr>
        <p:spPr>
          <a:xfrm>
            <a:off x="1522412" y="274638"/>
            <a:ext cx="11049001" cy="1020763"/>
          </a:xfrm>
          <a:prstGeom prst="rect">
            <a:avLst/>
          </a:prstGeom>
        </p:spPr>
        <p:txBody>
          <a:bodyPr/>
          <a:lstStyle>
            <a:lvl1pPr>
              <a:defRPr sz="3000">
                <a:solidFill>
                  <a:srgbClr val="000000"/>
                </a:solidFill>
                <a:latin typeface="Consolas"/>
                <a:ea typeface="Consolas"/>
                <a:cs typeface="Consolas"/>
                <a:sym typeface="Consolas"/>
              </a:defRPr>
            </a:lvl1pPr>
          </a:lstStyle>
          <a:p>
            <a:r>
              <a:rPr lang="en-US" altLang="zh-CN" dirty="0"/>
              <a:t>Hambantota Port</a:t>
            </a:r>
            <a:endParaRPr dirty="0"/>
          </a:p>
        </p:txBody>
      </p:sp>
      <p:pic>
        <p:nvPicPr>
          <p:cNvPr id="6" name="图片 13"/>
          <p:cNvPicPr>
            <a:picLocks noGrp="1"/>
          </p:cNvPicPr>
          <p:nvPr>
            <p:ph type="pic" sz="half" idx="21"/>
          </p:nvPr>
        </p:nvPicPr>
        <p:blipFill>
          <a:blip r:embed="rId2" cstate="print">
            <a:extLst>
              <a:ext uri="{28A0092B-C50C-407E-A947-70E740481C1C}">
                <a14:useLocalDpi xmlns:a14="http://schemas.microsoft.com/office/drawing/2010/main" xmlns="" val="0"/>
              </a:ext>
            </a:extLst>
          </a:blip>
          <a:srcRect l="2007" r="2007"/>
          <a:stretch>
            <a:fillRect/>
          </a:stretch>
        </p:blipFill>
        <p:spPr bwMode="auto">
          <a:prstGeom prst="rect">
            <a:avLst/>
          </a:prstGeom>
          <a:noFill/>
        </p:spPr>
      </p:pic>
    </p:spTree>
    <p:extLst>
      <p:ext uri="{BB962C8B-B14F-4D97-AF65-F5344CB8AC3E}">
        <p14:creationId xmlns:p14="http://schemas.microsoft.com/office/powerpoint/2010/main" xmlns="" val="428289226"/>
      </p:ext>
    </p:extLst>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 name="文本占位符 3"/>
          <p:cNvSpPr txBox="1">
            <a:spLocks noGrp="1"/>
          </p:cNvSpPr>
          <p:nvPr>
            <p:ph type="body" sz="quarter" idx="1"/>
          </p:nvPr>
        </p:nvSpPr>
        <p:spPr>
          <a:xfrm>
            <a:off x="7905959" y="2133600"/>
            <a:ext cx="2743201" cy="4021348"/>
          </a:xfrm>
          <a:prstGeom prst="rect">
            <a:avLst/>
          </a:prstGeom>
        </p:spPr>
        <p:txBody>
          <a:bodyPr/>
          <a:lstStyle/>
          <a:p>
            <a:pPr algn="just">
              <a:defRPr sz="1400">
                <a:solidFill>
                  <a:srgbClr val="000000"/>
                </a:solidFill>
                <a:latin typeface="+mn-lt"/>
                <a:ea typeface="+mn-ea"/>
                <a:cs typeface="+mn-cs"/>
                <a:sym typeface="Corbel"/>
              </a:defRPr>
            </a:pPr>
            <a:r>
              <a:t>Mattala Rajapaksa International Airport (MRIA) is an international airport serving southeast Sri Lanka. It is located in the town of Mattala, 18 km from Hambantota. It is the first greenfield airport and the second international airport in the country.</a:t>
            </a:r>
          </a:p>
          <a:p>
            <a:pPr algn="just">
              <a:defRPr sz="1400">
                <a:solidFill>
                  <a:srgbClr val="000000"/>
                </a:solidFill>
                <a:latin typeface="+mn-lt"/>
                <a:ea typeface="+mn-ea"/>
                <a:cs typeface="+mn-cs"/>
                <a:sym typeface="Corbel"/>
              </a:defRPr>
            </a:pPr>
            <a:r>
              <a:t>In 2011, China Merchants Port Holdings Company Limited(CMPH) signed a 35 year Build Operate and Transfer Agreement with Sri Lanka Ports Authority(SLPA) on the Colombo South Container Terminal </a:t>
            </a:r>
            <a:r>
              <a:rPr>
                <a:latin typeface="微软雅黑"/>
                <a:ea typeface="微软雅黑"/>
                <a:cs typeface="微软雅黑"/>
                <a:sym typeface="微软雅黑"/>
              </a:rPr>
              <a:t>with a 2.4 million TEUs capacity</a:t>
            </a:r>
            <a:r>
              <a:t>. CMPH holds 85% of the partnership whilst the balance 15% is being held by SLPA.</a:t>
            </a:r>
          </a:p>
        </p:txBody>
      </p:sp>
      <p:sp>
        <p:nvSpPr>
          <p:cNvPr id="1391" name="标题 12"/>
          <p:cNvSpPr txBox="1">
            <a:spLocks noGrp="1"/>
          </p:cNvSpPr>
          <p:nvPr>
            <p:ph type="title"/>
          </p:nvPr>
        </p:nvSpPr>
        <p:spPr>
          <a:xfrm>
            <a:off x="1522414" y="274638"/>
            <a:ext cx="9677398" cy="1020763"/>
          </a:xfrm>
          <a:prstGeom prst="rect">
            <a:avLst/>
          </a:prstGeom>
        </p:spPr>
        <p:txBody>
          <a:bodyPr/>
          <a:lstStyle>
            <a:lvl1pPr>
              <a:defRPr sz="3000">
                <a:solidFill>
                  <a:srgbClr val="000000"/>
                </a:solidFill>
                <a:latin typeface="Consolas"/>
                <a:ea typeface="Consolas"/>
                <a:cs typeface="Consolas"/>
                <a:sym typeface="Consolas"/>
              </a:defRPr>
            </a:lvl1pPr>
          </a:lstStyle>
          <a:p>
            <a:r>
              <a:t>Colombo South Container Terminal</a:t>
            </a:r>
          </a:p>
        </p:txBody>
      </p:sp>
      <p:pic>
        <p:nvPicPr>
          <p:cNvPr id="1392" name="Picture 2" descr="Picture 2"/>
          <p:cNvPicPr>
            <a:picLocks noGrp="1" noChangeAspect="1"/>
          </p:cNvPicPr>
          <p:nvPr>
            <p:ph type="pic" idx="21"/>
          </p:nvPr>
        </p:nvPicPr>
        <p:blipFill>
          <a:blip r:embed="rId2" cstate="print"/>
          <a:srcRect l="7064" r="7064"/>
          <a:stretch>
            <a:fillRect/>
          </a:stretch>
        </p:blipFill>
        <p:spPr>
          <a:xfrm>
            <a:off x="1745837" y="1884310"/>
            <a:ext cx="5669281" cy="40416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文本占位符 3"/>
          <p:cNvSpPr txBox="1">
            <a:spLocks noGrp="1"/>
          </p:cNvSpPr>
          <p:nvPr>
            <p:ph type="body" sz="quarter" idx="1"/>
          </p:nvPr>
        </p:nvSpPr>
        <p:spPr>
          <a:xfrm>
            <a:off x="7905959" y="1752600"/>
            <a:ext cx="2760455" cy="4402348"/>
          </a:xfrm>
          <a:prstGeom prst="rect">
            <a:avLst/>
          </a:prstGeom>
        </p:spPr>
        <p:txBody>
          <a:bodyPr/>
          <a:lstStyle/>
          <a:p>
            <a:pPr algn="just">
              <a:defRPr sz="1400">
                <a:solidFill>
                  <a:srgbClr val="000000"/>
                </a:solidFill>
                <a:latin typeface="+mn-lt"/>
                <a:ea typeface="+mn-ea"/>
                <a:cs typeface="+mn-cs"/>
                <a:sym typeface="Corbel"/>
              </a:defRPr>
            </a:pPr>
            <a:r>
              <a:t>Colombo - Katunayake Expressway  E03  is Sri Lanka's second E Class highway. Construction on the highway began in October 2009, and it was opened in October 2013. The highway is 25.8km Long and has three lanes with the width ranging from 26 to 33.5 meters .</a:t>
            </a:r>
          </a:p>
          <a:p>
            <a:pPr algn="just">
              <a:defRPr sz="1400">
                <a:solidFill>
                  <a:srgbClr val="000000"/>
                </a:solidFill>
                <a:latin typeface="+mn-lt"/>
                <a:ea typeface="+mn-ea"/>
                <a:cs typeface="+mn-cs"/>
                <a:sym typeface="Corbel"/>
              </a:defRPr>
            </a:pPr>
            <a:r>
              <a:t>The total cost of the project is US $292 million. Exim Bank of China funded US$248.2 million of the total cost.</a:t>
            </a:r>
          </a:p>
          <a:p>
            <a:pPr algn="just">
              <a:defRPr sz="1400">
                <a:solidFill>
                  <a:srgbClr val="000000"/>
                </a:solidFill>
                <a:latin typeface="+mn-lt"/>
                <a:ea typeface="+mn-ea"/>
                <a:cs typeface="+mn-cs"/>
                <a:sym typeface="Corbel"/>
              </a:defRPr>
            </a:pPr>
            <a:r>
              <a:t>The contract was awarded to China Metallurgical Group Corporation (MCC) by the Government of Sri Lanka and the agreement was signed on 17 August 2008. </a:t>
            </a:r>
          </a:p>
        </p:txBody>
      </p:sp>
      <p:sp>
        <p:nvSpPr>
          <p:cNvPr id="1395" name="标题 12"/>
          <p:cNvSpPr txBox="1">
            <a:spLocks noGrp="1"/>
          </p:cNvSpPr>
          <p:nvPr>
            <p:ph type="title"/>
          </p:nvPr>
        </p:nvSpPr>
        <p:spPr>
          <a:xfrm>
            <a:off x="1522414" y="274638"/>
            <a:ext cx="9677398" cy="1020763"/>
          </a:xfrm>
          <a:prstGeom prst="rect">
            <a:avLst/>
          </a:prstGeom>
        </p:spPr>
        <p:txBody>
          <a:bodyPr/>
          <a:lstStyle>
            <a:lvl1pPr>
              <a:defRPr sz="3000">
                <a:solidFill>
                  <a:srgbClr val="000000"/>
                </a:solidFill>
                <a:latin typeface="Consolas"/>
                <a:ea typeface="Consolas"/>
                <a:cs typeface="Consolas"/>
                <a:sym typeface="Consolas"/>
              </a:defRPr>
            </a:lvl1pPr>
          </a:lstStyle>
          <a:p>
            <a:r>
              <a:t>E03 expressway</a:t>
            </a:r>
          </a:p>
        </p:txBody>
      </p:sp>
      <p:pic>
        <p:nvPicPr>
          <p:cNvPr id="1396" name="Picture 2" descr="Picture 2"/>
          <p:cNvPicPr>
            <a:picLocks noGrp="1" noChangeAspect="1"/>
          </p:cNvPicPr>
          <p:nvPr>
            <p:ph type="pic" idx="21"/>
          </p:nvPr>
        </p:nvPicPr>
        <p:blipFill>
          <a:blip r:embed="rId2" cstate="print"/>
          <a:srcRect l="3293" r="3293"/>
          <a:stretch>
            <a:fillRect/>
          </a:stretch>
        </p:blipFill>
        <p:spPr>
          <a:xfrm>
            <a:off x="1745837" y="1884310"/>
            <a:ext cx="5669282" cy="40416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 name="標題 1"/>
          <p:cNvSpPr txBox="1">
            <a:spLocks noGrp="1"/>
          </p:cNvSpPr>
          <p:nvPr>
            <p:ph type="title"/>
          </p:nvPr>
        </p:nvSpPr>
        <p:spPr>
          <a:prstGeom prst="rect">
            <a:avLst/>
          </a:prstGeom>
        </p:spPr>
        <p:txBody>
          <a:bodyPr/>
          <a:lstStyle>
            <a:lvl1pPr>
              <a:defRPr sz="4000">
                <a:solidFill>
                  <a:srgbClr val="000000"/>
                </a:solidFill>
                <a:latin typeface="Consolas"/>
                <a:ea typeface="Consolas"/>
                <a:cs typeface="Consolas"/>
                <a:sym typeface="Consolas"/>
              </a:defRPr>
            </a:lvl1pPr>
          </a:lstStyle>
          <a:p>
            <a:r>
              <a:t>CHEC Experience in Sri Lanka</a:t>
            </a:r>
          </a:p>
        </p:txBody>
      </p:sp>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5" name="标题 12"/>
          <p:cNvSpPr txBox="1">
            <a:spLocks noGrp="1"/>
          </p:cNvSpPr>
          <p:nvPr>
            <p:ph type="title"/>
          </p:nvPr>
        </p:nvSpPr>
        <p:spPr>
          <a:xfrm>
            <a:off x="1522412" y="228600"/>
            <a:ext cx="10666412" cy="1073235"/>
          </a:xfrm>
          <a:prstGeom prst="rect">
            <a:avLst/>
          </a:prstGeom>
        </p:spPr>
        <p:txBody>
          <a:bodyPr/>
          <a:lstStyle>
            <a:lvl1pPr>
              <a:defRPr sz="3000">
                <a:solidFill>
                  <a:srgbClr val="000000"/>
                </a:solidFill>
                <a:latin typeface="Consolas"/>
                <a:ea typeface="Consolas"/>
                <a:cs typeface="Consolas"/>
                <a:sym typeface="Consolas"/>
              </a:defRPr>
            </a:lvl1pPr>
          </a:lstStyle>
          <a:p>
            <a:r>
              <a:rPr lang="en-US" altLang="zh-CN" dirty="0"/>
              <a:t>The Involvement of CHEC</a:t>
            </a:r>
            <a:endParaRPr dirty="0"/>
          </a:p>
        </p:txBody>
      </p:sp>
      <p:sp>
        <p:nvSpPr>
          <p:cNvPr id="5" name="内容占位符 13"/>
          <p:cNvSpPr txBox="1">
            <a:spLocks/>
          </p:cNvSpPr>
          <p:nvPr/>
        </p:nvSpPr>
        <p:spPr>
          <a:xfrm>
            <a:off x="1670911" y="1976120"/>
            <a:ext cx="9403490" cy="426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74320" marR="0" indent="-27432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1pPr>
            <a:lvl2pPr marL="603504" marR="0" indent="-329184"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2pPr>
            <a:lvl3pPr marL="853439" marR="0" indent="-304799"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3pPr>
            <a:lvl4pPr marL="1120139" marR="0" indent="-342900"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4pPr>
            <a:lvl5pPr marL="1348739" marR="0" indent="-34290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5pPr>
            <a:lvl6pPr marL="1604772" marR="0" indent="-342900"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6pPr>
            <a:lvl7pPr marL="1833372" marR="0" indent="-34290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7pPr>
            <a:lvl8pPr marL="2061972" marR="0" indent="-342900"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8pPr>
            <a:lvl9pPr marL="2290572" marR="0" indent="-34290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9pPr>
          </a:lstStyle>
          <a:p>
            <a:pPr marL="0" indent="0" hangingPunct="1">
              <a:lnSpc>
                <a:spcPts val="2160"/>
              </a:lnSpc>
              <a:buNone/>
              <a:defRPr sz="1400">
                <a:solidFill>
                  <a:srgbClr val="000000"/>
                </a:solidFill>
                <a:latin typeface="+mn-lt"/>
                <a:ea typeface="+mn-ea"/>
                <a:cs typeface="+mn-cs"/>
                <a:sym typeface="Corbel"/>
              </a:defRPr>
            </a:pPr>
            <a:r>
              <a:rPr lang="en-US" sz="1800" dirty="0">
                <a:solidFill>
                  <a:srgbClr val="000000"/>
                </a:solidFill>
                <a:latin typeface="+mn-lt"/>
                <a:ea typeface="+mn-ea"/>
                <a:cs typeface="+mn-cs"/>
                <a:sym typeface="Corbel"/>
              </a:rPr>
              <a:t>The development of infrastructure has been a striking achievement in the post-war period. Improvement and development of the road network, increasing power generation, the construction of bridges, development of ports and the improvement of railways have been an important aspect of economic development in the last years.</a:t>
            </a:r>
          </a:p>
          <a:p>
            <a:pPr marL="0" indent="0" hangingPunct="1">
              <a:lnSpc>
                <a:spcPts val="2160"/>
              </a:lnSpc>
              <a:buNone/>
              <a:defRPr sz="1400">
                <a:solidFill>
                  <a:srgbClr val="000000"/>
                </a:solidFill>
                <a:latin typeface="+mn-lt"/>
                <a:ea typeface="+mn-ea"/>
                <a:cs typeface="+mn-cs"/>
                <a:sym typeface="Corbel"/>
              </a:defRPr>
            </a:pPr>
            <a:r>
              <a:rPr lang="en-US" sz="1800" dirty="0">
                <a:solidFill>
                  <a:srgbClr val="000000"/>
                </a:solidFill>
                <a:latin typeface="+mn-lt"/>
                <a:ea typeface="+mn-ea"/>
                <a:cs typeface="+mn-cs"/>
                <a:sym typeface="Corbel"/>
              </a:rPr>
              <a:t>As a leading PRC construction company, China </a:t>
            </a:r>
            <a:r>
              <a:rPr lang="en-US" sz="1800" dirty="0" err="1">
                <a:solidFill>
                  <a:srgbClr val="000000"/>
                </a:solidFill>
                <a:latin typeface="+mn-lt"/>
                <a:ea typeface="+mn-ea"/>
                <a:cs typeface="+mn-cs"/>
                <a:sym typeface="Corbel"/>
              </a:rPr>
              <a:t>Harbour</a:t>
            </a:r>
            <a:r>
              <a:rPr lang="en-US" sz="1800" dirty="0">
                <a:solidFill>
                  <a:srgbClr val="000000"/>
                </a:solidFill>
                <a:latin typeface="+mn-lt"/>
                <a:ea typeface="+mn-ea"/>
                <a:cs typeface="+mn-cs"/>
                <a:sym typeface="Corbel"/>
              </a:rPr>
              <a:t> Engineering Company (CHEC) has been involved in many infrastructure projects and currently is responsible for two mega-projects in Sri Lanka, Colombo Port City Development Project and Hambantota Port project.</a:t>
            </a:r>
          </a:p>
        </p:txBody>
      </p:sp>
    </p:spTree>
    <p:extLst>
      <p:ext uri="{BB962C8B-B14F-4D97-AF65-F5344CB8AC3E}">
        <p14:creationId xmlns:p14="http://schemas.microsoft.com/office/powerpoint/2010/main" xmlns="" val="1463385917"/>
      </p:ext>
    </p:extLst>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 name="标题 12"/>
          <p:cNvSpPr txBox="1">
            <a:spLocks noGrp="1"/>
          </p:cNvSpPr>
          <p:nvPr>
            <p:ph type="title"/>
          </p:nvPr>
        </p:nvSpPr>
        <p:spPr>
          <a:xfrm>
            <a:off x="1522414" y="274638"/>
            <a:ext cx="9143998" cy="1020763"/>
          </a:xfrm>
          <a:prstGeom prst="rect">
            <a:avLst/>
          </a:prstGeom>
        </p:spPr>
        <p:txBody>
          <a:bodyPr/>
          <a:lstStyle>
            <a:lvl1pPr>
              <a:defRPr sz="3000">
                <a:solidFill>
                  <a:srgbClr val="000000"/>
                </a:solidFill>
                <a:latin typeface="Consolas"/>
                <a:ea typeface="Consolas"/>
                <a:cs typeface="Consolas"/>
                <a:sym typeface="Consolas"/>
              </a:defRPr>
            </a:lvl1pPr>
          </a:lstStyle>
          <a:p>
            <a:r>
              <a:rPr dirty="0"/>
              <a:t>Agenda</a:t>
            </a:r>
          </a:p>
        </p:txBody>
      </p:sp>
      <p:sp>
        <p:nvSpPr>
          <p:cNvPr id="1344" name="内容占位符 13"/>
          <p:cNvSpPr txBox="1">
            <a:spLocks noGrp="1"/>
          </p:cNvSpPr>
          <p:nvPr>
            <p:ph type="body" idx="1"/>
          </p:nvPr>
        </p:nvSpPr>
        <p:spPr>
          <a:xfrm>
            <a:off x="1522414" y="1905000"/>
            <a:ext cx="10058398" cy="4267200"/>
          </a:xfrm>
          <a:prstGeom prst="rect">
            <a:avLst/>
          </a:prstGeom>
        </p:spPr>
        <p:txBody>
          <a:bodyPr/>
          <a:lstStyle/>
          <a:p>
            <a:pPr>
              <a:defRPr>
                <a:solidFill>
                  <a:srgbClr val="000000"/>
                </a:solidFill>
                <a:latin typeface="+mn-lt"/>
                <a:ea typeface="+mn-ea"/>
                <a:cs typeface="+mn-cs"/>
                <a:sym typeface="Corbel"/>
              </a:defRPr>
            </a:pPr>
            <a:r>
              <a:rPr lang="en-US" dirty="0"/>
              <a:t>T</a:t>
            </a:r>
            <a:r>
              <a:rPr dirty="0"/>
              <a:t>he involvement of Chin</a:t>
            </a:r>
            <a:r>
              <a:rPr lang="en-US" dirty="0"/>
              <a:t>ese</a:t>
            </a:r>
            <a:r>
              <a:rPr dirty="0"/>
              <a:t> Enterprise in development of infrastructure in Sri </a:t>
            </a:r>
            <a:r>
              <a:rPr dirty="0" smtClean="0"/>
              <a:t>Lanka</a:t>
            </a:r>
            <a:endParaRPr lang="en-US" dirty="0"/>
          </a:p>
          <a:p>
            <a:pPr>
              <a:defRPr>
                <a:solidFill>
                  <a:srgbClr val="000000"/>
                </a:solidFill>
                <a:latin typeface="+mn-lt"/>
                <a:ea typeface="+mn-ea"/>
                <a:cs typeface="+mn-cs"/>
                <a:sym typeface="Corbel"/>
              </a:defRPr>
            </a:pPr>
            <a:r>
              <a:rPr lang="en-US" altLang="zh-TW" dirty="0">
                <a:solidFill>
                  <a:srgbClr val="000000"/>
                </a:solidFill>
                <a:sym typeface="Corbel"/>
              </a:rPr>
              <a:t>The Infrastructure status of Sri </a:t>
            </a:r>
            <a:r>
              <a:rPr lang="en-US" altLang="zh-TW" dirty="0" smtClean="0">
                <a:solidFill>
                  <a:srgbClr val="000000"/>
                </a:solidFill>
                <a:sym typeface="Corbel"/>
              </a:rPr>
              <a:t>Lanka</a:t>
            </a:r>
            <a:endParaRPr lang="en-US" altLang="zh-TW" dirty="0">
              <a:solidFill>
                <a:srgbClr val="000000"/>
              </a:solidFill>
              <a:sym typeface="Corbel"/>
            </a:endParaRPr>
          </a:p>
          <a:p>
            <a:pPr>
              <a:defRPr>
                <a:solidFill>
                  <a:srgbClr val="000000"/>
                </a:solidFill>
                <a:latin typeface="+mn-lt"/>
                <a:ea typeface="+mn-ea"/>
                <a:cs typeface="+mn-cs"/>
                <a:sym typeface="Corbel"/>
              </a:defRPr>
            </a:pPr>
            <a:r>
              <a:rPr lang="en-US" dirty="0">
                <a:solidFill>
                  <a:srgbClr val="000000"/>
                </a:solidFill>
                <a:sym typeface="Corbel"/>
              </a:rPr>
              <a:t>Projects executed by </a:t>
            </a:r>
            <a:r>
              <a:rPr lang="en-US" dirty="0" smtClean="0">
                <a:solidFill>
                  <a:srgbClr val="000000"/>
                </a:solidFill>
                <a:sym typeface="Corbel"/>
              </a:rPr>
              <a:t>CHEC</a:t>
            </a:r>
          </a:p>
          <a:p>
            <a:pPr>
              <a:defRPr>
                <a:solidFill>
                  <a:srgbClr val="000000"/>
                </a:solidFill>
                <a:latin typeface="+mn-lt"/>
                <a:ea typeface="+mn-ea"/>
                <a:cs typeface="+mn-cs"/>
                <a:sym typeface="Corbel"/>
              </a:defRPr>
            </a:pPr>
            <a:r>
              <a:rPr lang="en-US" dirty="0" smtClean="0">
                <a:solidFill>
                  <a:srgbClr val="000000"/>
                </a:solidFill>
                <a:sym typeface="Corbel"/>
              </a:rPr>
              <a:t>Experience Sharing – </a:t>
            </a:r>
            <a:r>
              <a:rPr lang="en-US" altLang="zh-HK" dirty="0" err="1" smtClean="0">
                <a:solidFill>
                  <a:schemeClr val="tx1"/>
                </a:solidFill>
                <a:sym typeface="Corbel"/>
              </a:rPr>
              <a:t>Hambantota</a:t>
            </a:r>
            <a:r>
              <a:rPr lang="en-US" altLang="zh-HK" dirty="0" smtClean="0">
                <a:solidFill>
                  <a:schemeClr val="tx1"/>
                </a:solidFill>
                <a:sym typeface="Corbel"/>
              </a:rPr>
              <a:t> International </a:t>
            </a:r>
            <a:r>
              <a:rPr lang="en-US" altLang="zh-HK" dirty="0" smtClean="0">
                <a:solidFill>
                  <a:schemeClr val="tx1"/>
                </a:solidFill>
                <a:sym typeface="Corbel"/>
              </a:rPr>
              <a:t>Airport</a:t>
            </a:r>
            <a:endParaRPr dirty="0"/>
          </a:p>
        </p:txBody>
      </p:sp>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 name="标题 12"/>
          <p:cNvSpPr txBox="1">
            <a:spLocks noGrp="1"/>
          </p:cNvSpPr>
          <p:nvPr>
            <p:ph type="title"/>
          </p:nvPr>
        </p:nvSpPr>
        <p:spPr>
          <a:xfrm>
            <a:off x="1522412" y="274638"/>
            <a:ext cx="10374947" cy="1073235"/>
          </a:xfrm>
          <a:prstGeom prst="rect">
            <a:avLst/>
          </a:prstGeom>
        </p:spPr>
        <p:txBody>
          <a:bodyPr/>
          <a:lstStyle>
            <a:lvl1pPr>
              <a:defRPr sz="3000">
                <a:solidFill>
                  <a:srgbClr val="000000"/>
                </a:solidFill>
                <a:latin typeface="Consolas"/>
                <a:ea typeface="Consolas"/>
                <a:cs typeface="Consolas"/>
                <a:sym typeface="Consolas"/>
              </a:defRPr>
            </a:lvl1pPr>
          </a:lstStyle>
          <a:p>
            <a:r>
              <a:rPr lang="en-US" altLang="zh-CN" dirty="0"/>
              <a:t>China </a:t>
            </a:r>
            <a:r>
              <a:rPr lang="en-US" altLang="zh-CN" dirty="0" err="1"/>
              <a:t>Harbour</a:t>
            </a:r>
            <a:r>
              <a:rPr lang="en-US" altLang="zh-CN" dirty="0"/>
              <a:t> Engineering Company Introduction</a:t>
            </a:r>
            <a:endParaRPr dirty="0"/>
          </a:p>
        </p:txBody>
      </p:sp>
      <p:sp>
        <p:nvSpPr>
          <p:cNvPr id="1405" name="矩形 9"/>
          <p:cNvSpPr txBox="1"/>
          <p:nvPr/>
        </p:nvSpPr>
        <p:spPr>
          <a:xfrm>
            <a:off x="1491931" y="1981200"/>
            <a:ext cx="9204961" cy="3477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600"/>
            </a:pPr>
            <a:r>
              <a:rPr lang="en-US" sz="2000" dirty="0"/>
              <a:t>China </a:t>
            </a:r>
            <a:r>
              <a:rPr lang="en-US" sz="2000" dirty="0" err="1"/>
              <a:t>Harbour</a:t>
            </a:r>
            <a:r>
              <a:rPr lang="en-US" sz="2000" dirty="0"/>
              <a:t> Engineering Company (CHEC) is part of China Communications Construction Company Limited (CCCC). </a:t>
            </a:r>
          </a:p>
          <a:p>
            <a:pPr algn="just">
              <a:defRPr sz="1600"/>
            </a:pPr>
            <a:endParaRPr lang="en-US" sz="2000" dirty="0"/>
          </a:p>
          <a:p>
            <a:pPr algn="just">
              <a:defRPr sz="1600"/>
            </a:pPr>
            <a:r>
              <a:rPr lang="en-US" sz="2000" dirty="0"/>
              <a:t>Incorporated in 2006, CCCC is listed on the Hong Kong and Shanghai Stock Exchanges and currently employs over 120,000 employees, with presence in 145 countries and regions. </a:t>
            </a:r>
          </a:p>
          <a:p>
            <a:pPr algn="just">
              <a:defRPr sz="1600"/>
            </a:pPr>
            <a:endParaRPr lang="en-US" sz="2000" dirty="0"/>
          </a:p>
          <a:p>
            <a:pPr algn="just">
              <a:defRPr sz="1600"/>
            </a:pPr>
            <a:r>
              <a:rPr lang="en-US" sz="2000" dirty="0"/>
              <a:t>CCCC is the world leader in port design and construction, road and bridge design and construction, dredging, container crane and heavy machinery manufacturing. In addition, CCCC is also vastly experienced in building construction and is a major real estate investor and developer.</a:t>
            </a:r>
            <a:endParaRPr sz="2000" dirty="0"/>
          </a:p>
        </p:txBody>
      </p:sp>
    </p:spTree>
    <p:extLst>
      <p:ext uri="{BB962C8B-B14F-4D97-AF65-F5344CB8AC3E}">
        <p14:creationId xmlns:p14="http://schemas.microsoft.com/office/powerpoint/2010/main" xmlns="" val="3580515509"/>
      </p:ext>
    </p:extLst>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 name="文本占位符 3"/>
          <p:cNvSpPr txBox="1">
            <a:spLocks noGrp="1"/>
          </p:cNvSpPr>
          <p:nvPr>
            <p:ph type="body" sz="quarter" idx="1"/>
          </p:nvPr>
        </p:nvSpPr>
        <p:spPr>
          <a:xfrm>
            <a:off x="7905959" y="2057400"/>
            <a:ext cx="4062521" cy="4114800"/>
          </a:xfrm>
          <a:prstGeom prst="rect">
            <a:avLst/>
          </a:prstGeom>
        </p:spPr>
        <p:txBody>
          <a:bodyPr>
            <a:noAutofit/>
          </a:bodyPr>
          <a:lstStyle/>
          <a:p>
            <a:pPr>
              <a:defRPr sz="1400">
                <a:solidFill>
                  <a:srgbClr val="000000"/>
                </a:solidFill>
                <a:latin typeface="+mn-lt"/>
                <a:ea typeface="+mn-ea"/>
                <a:cs typeface="+mn-cs"/>
                <a:sym typeface="Corbel"/>
              </a:defRPr>
            </a:pPr>
            <a:r>
              <a:rPr lang="en-US" sz="1800" b="1" dirty="0"/>
              <a:t>Employer:  </a:t>
            </a:r>
            <a:r>
              <a:rPr lang="en-US" dirty="0"/>
              <a:t>CHEC Port City Colombo (Private) Ltd.</a:t>
            </a:r>
          </a:p>
          <a:p>
            <a:pPr>
              <a:defRPr sz="1400">
                <a:solidFill>
                  <a:srgbClr val="000000"/>
                </a:solidFill>
                <a:latin typeface="+mn-lt"/>
                <a:ea typeface="+mn-ea"/>
                <a:cs typeface="+mn-cs"/>
                <a:sym typeface="Corbel"/>
              </a:defRPr>
            </a:pPr>
            <a:r>
              <a:rPr lang="en-US" sz="1800" b="1" dirty="0"/>
              <a:t>Contract Amount: </a:t>
            </a:r>
            <a:r>
              <a:rPr lang="en-US" dirty="0"/>
              <a:t>USD 688Mn (Breakwater, Channel, Reclamation and Ground Treatment). Total Investment 1.4 Billion USD.</a:t>
            </a:r>
          </a:p>
          <a:p>
            <a:pPr>
              <a:defRPr sz="1400">
                <a:solidFill>
                  <a:srgbClr val="000000"/>
                </a:solidFill>
                <a:latin typeface="+mn-lt"/>
                <a:ea typeface="+mn-ea"/>
                <a:cs typeface="+mn-cs"/>
                <a:sym typeface="Corbel"/>
              </a:defRPr>
            </a:pPr>
            <a:r>
              <a:rPr lang="en-US" sz="1800" b="1" dirty="0"/>
              <a:t>Date of Completion:  </a:t>
            </a:r>
            <a:r>
              <a:rPr lang="en-US" dirty="0"/>
              <a:t>18 June 2019 (Phase I- Infrastructure works)</a:t>
            </a:r>
          </a:p>
        </p:txBody>
      </p:sp>
      <p:sp>
        <p:nvSpPr>
          <p:cNvPr id="1408" name="标题 12"/>
          <p:cNvSpPr txBox="1">
            <a:spLocks noGrp="1"/>
          </p:cNvSpPr>
          <p:nvPr>
            <p:ph type="title"/>
          </p:nvPr>
        </p:nvSpPr>
        <p:spPr>
          <a:xfrm>
            <a:off x="1522412" y="274638"/>
            <a:ext cx="11049001" cy="1020763"/>
          </a:xfrm>
          <a:prstGeom prst="rect">
            <a:avLst/>
          </a:prstGeom>
        </p:spPr>
        <p:txBody>
          <a:bodyPr/>
          <a:lstStyle>
            <a:lvl1pPr>
              <a:defRPr sz="3000">
                <a:solidFill>
                  <a:srgbClr val="000000"/>
                </a:solidFill>
                <a:latin typeface="Consolas"/>
                <a:ea typeface="Consolas"/>
                <a:cs typeface="Consolas"/>
                <a:sym typeface="Consolas"/>
              </a:defRPr>
            </a:lvl1pPr>
          </a:lstStyle>
          <a:p>
            <a:r>
              <a:rPr lang="en-US" dirty="0"/>
              <a:t>The Belt and Road Initiative</a:t>
            </a:r>
            <a:r>
              <a:rPr lang="en-US" altLang="zh-CN" dirty="0"/>
              <a:t>- </a:t>
            </a:r>
            <a:br>
              <a:rPr lang="en-US" altLang="zh-CN" dirty="0"/>
            </a:br>
            <a:r>
              <a:rPr lang="en-US" dirty="0"/>
              <a:t>Colombo Port City Project</a:t>
            </a:r>
            <a:endParaRPr dirty="0"/>
          </a:p>
        </p:txBody>
      </p:sp>
      <p:pic>
        <p:nvPicPr>
          <p:cNvPr id="9" name="图片 2">
            <a:extLst>
              <a:ext uri="{FF2B5EF4-FFF2-40B4-BE49-F238E27FC236}">
                <a16:creationId xmlns:a16="http://schemas.microsoft.com/office/drawing/2014/main" xmlns="" id="{B3313E57-BA5E-4378-8BCD-57C7C2D27ABA}"/>
              </a:ext>
            </a:extLst>
          </p:cNvPr>
          <p:cNvPicPr>
            <a:picLocks noGrp="1"/>
          </p:cNvPicPr>
          <p:nvPr>
            <p:ph type="pic" sz="half" idx="21"/>
          </p:nvPr>
        </p:nvPicPr>
        <p:blipFill>
          <a:blip r:embed="rId2" cstate="print">
            <a:extLst>
              <a:ext uri="{28A0092B-C50C-407E-A947-70E740481C1C}">
                <a14:useLocalDpi xmlns:a14="http://schemas.microsoft.com/office/drawing/2010/main" xmlns="" val="0"/>
              </a:ext>
            </a:extLst>
          </a:blip>
          <a:srcRect l="12501" r="12501"/>
          <a:stretch>
            <a:fillRect/>
          </a:stretch>
        </p:blipFill>
        <p:spPr bwMode="auto">
          <a:prstGeom prst="rect">
            <a:avLst/>
          </a:prstGeom>
          <a:noFill/>
          <a:ln>
            <a:noFill/>
          </a:ln>
        </p:spPr>
      </p:pic>
    </p:spTree>
    <p:extLst>
      <p:ext uri="{BB962C8B-B14F-4D97-AF65-F5344CB8AC3E}">
        <p14:creationId xmlns:p14="http://schemas.microsoft.com/office/powerpoint/2010/main" xmlns="" val="3495217325"/>
      </p:ext>
    </p:extLst>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 name="文本占位符 3"/>
          <p:cNvSpPr txBox="1">
            <a:spLocks noGrp="1"/>
          </p:cNvSpPr>
          <p:nvPr>
            <p:ph type="body" sz="quarter" idx="1"/>
          </p:nvPr>
        </p:nvSpPr>
        <p:spPr>
          <a:xfrm>
            <a:off x="7905959" y="2057400"/>
            <a:ext cx="4062521" cy="4114800"/>
          </a:xfrm>
          <a:prstGeom prst="rect">
            <a:avLst/>
          </a:prstGeom>
        </p:spPr>
        <p:txBody>
          <a:bodyPr>
            <a:noAutofit/>
          </a:bodyPr>
          <a:lstStyle/>
          <a:p>
            <a:pPr>
              <a:defRPr sz="1400">
                <a:solidFill>
                  <a:srgbClr val="000000"/>
                </a:solidFill>
                <a:latin typeface="+mn-lt"/>
                <a:ea typeface="+mn-ea"/>
                <a:cs typeface="+mn-cs"/>
                <a:sym typeface="Corbel"/>
              </a:defRPr>
            </a:pPr>
            <a:r>
              <a:rPr lang="en-US" sz="1800" b="1" dirty="0"/>
              <a:t>Construction Scope:</a:t>
            </a:r>
          </a:p>
          <a:p>
            <a:pPr marL="285750" indent="-285750">
              <a:buFont typeface="Arial" panose="020B0604020202020204" pitchFamily="34" charset="0"/>
              <a:buChar char="•"/>
              <a:defRPr sz="1400">
                <a:solidFill>
                  <a:srgbClr val="000000"/>
                </a:solidFill>
                <a:latin typeface="+mn-lt"/>
                <a:ea typeface="+mn-ea"/>
                <a:cs typeface="+mn-cs"/>
                <a:sym typeface="Corbel"/>
              </a:defRPr>
            </a:pPr>
            <a:r>
              <a:rPr lang="en-US" dirty="0"/>
              <a:t>Dredging and reclamation of area 269ha.</a:t>
            </a:r>
          </a:p>
          <a:p>
            <a:pPr marL="285750" indent="-285750">
              <a:buFont typeface="Arial" panose="020B0604020202020204" pitchFamily="34" charset="0"/>
              <a:buChar char="•"/>
              <a:defRPr sz="1400">
                <a:solidFill>
                  <a:srgbClr val="000000"/>
                </a:solidFill>
                <a:latin typeface="+mn-lt"/>
                <a:ea typeface="+mn-ea"/>
                <a:cs typeface="+mn-cs"/>
                <a:sym typeface="Corbel"/>
              </a:defRPr>
            </a:pPr>
            <a:r>
              <a:rPr lang="en-US" dirty="0"/>
              <a:t>Offshore breakwater 3245m, inner breakwater 473m.</a:t>
            </a:r>
          </a:p>
          <a:p>
            <a:pPr marL="285750" indent="-285750">
              <a:buFont typeface="Arial" panose="020B0604020202020204" pitchFamily="34" charset="0"/>
              <a:buChar char="•"/>
              <a:defRPr sz="1400">
                <a:solidFill>
                  <a:srgbClr val="000000"/>
                </a:solidFill>
                <a:latin typeface="+mn-lt"/>
                <a:ea typeface="+mn-ea"/>
                <a:cs typeface="+mn-cs"/>
                <a:sym typeface="Corbel"/>
              </a:defRPr>
            </a:pPr>
            <a:r>
              <a:rPr lang="en-US" dirty="0"/>
              <a:t>Submerged </a:t>
            </a:r>
            <a:r>
              <a:rPr lang="en-US" dirty="0" err="1"/>
              <a:t>groyne</a:t>
            </a:r>
            <a:r>
              <a:rPr lang="en-US" dirty="0"/>
              <a:t> 430m.</a:t>
            </a:r>
          </a:p>
          <a:p>
            <a:pPr marL="285750" indent="-285750">
              <a:buFont typeface="Arial" panose="020B0604020202020204" pitchFamily="34" charset="0"/>
              <a:buChar char="•"/>
              <a:defRPr sz="1400">
                <a:solidFill>
                  <a:srgbClr val="000000"/>
                </a:solidFill>
                <a:latin typeface="+mn-lt"/>
                <a:ea typeface="+mn-ea"/>
                <a:cs typeface="+mn-cs"/>
                <a:sym typeface="Corbel"/>
              </a:defRPr>
            </a:pPr>
            <a:r>
              <a:rPr lang="en-US" dirty="0"/>
              <a:t>North sand barrier 400m, South sand barrier 277m.</a:t>
            </a:r>
          </a:p>
          <a:p>
            <a:pPr marL="285750" indent="-285750">
              <a:buFont typeface="Arial" panose="020B0604020202020204" pitchFamily="34" charset="0"/>
              <a:buChar char="•"/>
              <a:defRPr sz="1400">
                <a:solidFill>
                  <a:srgbClr val="000000"/>
                </a:solidFill>
                <a:latin typeface="+mn-lt"/>
                <a:ea typeface="+mn-ea"/>
                <a:cs typeface="+mn-cs"/>
                <a:sym typeface="Corbel"/>
              </a:defRPr>
            </a:pPr>
            <a:r>
              <a:rPr lang="en-US" dirty="0"/>
              <a:t>Revetments 8793m and the ground improvement works.</a:t>
            </a:r>
          </a:p>
        </p:txBody>
      </p:sp>
      <p:sp>
        <p:nvSpPr>
          <p:cNvPr id="1408" name="标题 12"/>
          <p:cNvSpPr txBox="1">
            <a:spLocks noGrp="1"/>
          </p:cNvSpPr>
          <p:nvPr>
            <p:ph type="title"/>
          </p:nvPr>
        </p:nvSpPr>
        <p:spPr>
          <a:xfrm>
            <a:off x="1522412" y="274638"/>
            <a:ext cx="11049001" cy="1020763"/>
          </a:xfrm>
          <a:prstGeom prst="rect">
            <a:avLst/>
          </a:prstGeom>
        </p:spPr>
        <p:txBody>
          <a:bodyPr/>
          <a:lstStyle>
            <a:lvl1pPr>
              <a:defRPr sz="3000">
                <a:solidFill>
                  <a:srgbClr val="000000"/>
                </a:solidFill>
                <a:latin typeface="Consolas"/>
                <a:ea typeface="Consolas"/>
                <a:cs typeface="Consolas"/>
                <a:sym typeface="Consolas"/>
              </a:defRPr>
            </a:lvl1pPr>
          </a:lstStyle>
          <a:p>
            <a:r>
              <a:rPr lang="en-US" dirty="0"/>
              <a:t>The Belt and Road Initiative</a:t>
            </a:r>
            <a:r>
              <a:rPr lang="en-US" altLang="zh-CN" dirty="0"/>
              <a:t>- </a:t>
            </a:r>
            <a:br>
              <a:rPr lang="en-US" altLang="zh-CN" dirty="0"/>
            </a:br>
            <a:r>
              <a:rPr lang="en-US" dirty="0"/>
              <a:t>Colombo Port City Project</a:t>
            </a:r>
            <a:endParaRPr dirty="0"/>
          </a:p>
        </p:txBody>
      </p:sp>
      <p:pic>
        <p:nvPicPr>
          <p:cNvPr id="7" name="图片 4">
            <a:extLst>
              <a:ext uri="{FF2B5EF4-FFF2-40B4-BE49-F238E27FC236}">
                <a16:creationId xmlns:a16="http://schemas.microsoft.com/office/drawing/2014/main" xmlns="" id="{D470F5D7-1368-41A6-BD78-F9502B53E513}"/>
              </a:ext>
            </a:extLst>
          </p:cNvPr>
          <p:cNvPicPr>
            <a:picLocks noGrp="1"/>
          </p:cNvPicPr>
          <p:nvPr>
            <p:ph type="pic" sz="half" idx="21"/>
          </p:nvPr>
        </p:nvPicPr>
        <p:blipFill>
          <a:blip r:embed="rId2" cstate="print">
            <a:extLst>
              <a:ext uri="{28A0092B-C50C-407E-A947-70E740481C1C}">
                <a14:useLocalDpi xmlns:a14="http://schemas.microsoft.com/office/drawing/2010/main" xmlns="" val="0"/>
              </a:ext>
            </a:extLst>
          </a:blip>
          <a:srcRect t="426" b="426"/>
          <a:stretch>
            <a:fillRect/>
          </a:stretch>
        </p:blipFill>
        <p:spPr bwMode="auto">
          <a:prstGeom prst="rect">
            <a:avLst/>
          </a:prstGeom>
          <a:noFill/>
          <a:ln>
            <a:noFill/>
          </a:ln>
        </p:spPr>
      </p:pic>
    </p:spTree>
    <p:extLst>
      <p:ext uri="{BB962C8B-B14F-4D97-AF65-F5344CB8AC3E}">
        <p14:creationId xmlns:p14="http://schemas.microsoft.com/office/powerpoint/2010/main" xmlns="" val="31935245"/>
      </p:ext>
    </p:extLst>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 name="文本占位符 3"/>
          <p:cNvSpPr txBox="1">
            <a:spLocks noGrp="1"/>
          </p:cNvSpPr>
          <p:nvPr>
            <p:ph type="body" sz="quarter" idx="1"/>
          </p:nvPr>
        </p:nvSpPr>
        <p:spPr>
          <a:xfrm>
            <a:off x="7905959" y="1442720"/>
            <a:ext cx="3808521" cy="4729480"/>
          </a:xfrm>
          <a:prstGeom prst="rect">
            <a:avLst/>
          </a:prstGeom>
        </p:spPr>
        <p:txBody>
          <a:bodyPr>
            <a:normAutofit fontScale="92500" lnSpcReduction="10000"/>
          </a:bodyPr>
          <a:lstStyle/>
          <a:p>
            <a:pPr>
              <a:defRPr sz="1400">
                <a:solidFill>
                  <a:srgbClr val="000000"/>
                </a:solidFill>
                <a:latin typeface="+mn-lt"/>
                <a:ea typeface="+mn-ea"/>
                <a:cs typeface="+mn-cs"/>
                <a:sym typeface="Corbel"/>
              </a:defRPr>
            </a:pPr>
            <a:r>
              <a:rPr lang="en-US" sz="1800" b="1" dirty="0"/>
              <a:t>Employer:  </a:t>
            </a:r>
            <a:r>
              <a:rPr lang="en-US" dirty="0"/>
              <a:t>Sri Lanka Ports Authority</a:t>
            </a:r>
          </a:p>
          <a:p>
            <a:pPr>
              <a:defRPr sz="1400">
                <a:solidFill>
                  <a:srgbClr val="000000"/>
                </a:solidFill>
                <a:latin typeface="+mn-lt"/>
                <a:ea typeface="+mn-ea"/>
                <a:cs typeface="+mn-cs"/>
                <a:sym typeface="Corbel"/>
              </a:defRPr>
            </a:pPr>
            <a:r>
              <a:rPr lang="en-US" sz="1800" b="1" dirty="0"/>
              <a:t>Location: </a:t>
            </a:r>
            <a:r>
              <a:rPr lang="en-US" dirty="0"/>
              <a:t>Hambantota</a:t>
            </a:r>
          </a:p>
          <a:p>
            <a:pPr>
              <a:defRPr sz="1400">
                <a:solidFill>
                  <a:srgbClr val="000000"/>
                </a:solidFill>
                <a:latin typeface="+mn-lt"/>
                <a:ea typeface="+mn-ea"/>
                <a:cs typeface="+mn-cs"/>
                <a:sym typeface="Corbel"/>
              </a:defRPr>
            </a:pPr>
            <a:r>
              <a:rPr lang="en-US" sz="1800" b="1" dirty="0"/>
              <a:t>Contract Amount: </a:t>
            </a:r>
            <a:r>
              <a:rPr lang="en-US" dirty="0"/>
              <a:t>USD 808Mn</a:t>
            </a:r>
          </a:p>
          <a:p>
            <a:pPr>
              <a:defRPr sz="1400">
                <a:solidFill>
                  <a:srgbClr val="000000"/>
                </a:solidFill>
                <a:latin typeface="+mn-lt"/>
                <a:ea typeface="+mn-ea"/>
                <a:cs typeface="+mn-cs"/>
                <a:sym typeface="Corbel"/>
              </a:defRPr>
            </a:pPr>
            <a:r>
              <a:rPr lang="en-US" sz="1800" b="1" dirty="0"/>
              <a:t>Date of Completion:  </a:t>
            </a:r>
            <a:r>
              <a:rPr lang="en-US" dirty="0"/>
              <a:t>May 2018</a:t>
            </a:r>
          </a:p>
          <a:p>
            <a:pPr>
              <a:defRPr sz="1400">
                <a:solidFill>
                  <a:srgbClr val="000000"/>
                </a:solidFill>
                <a:latin typeface="+mn-lt"/>
                <a:ea typeface="+mn-ea"/>
                <a:cs typeface="+mn-cs"/>
                <a:sym typeface="Corbel"/>
              </a:defRPr>
            </a:pPr>
            <a:r>
              <a:rPr lang="en-US" sz="1900" b="1" dirty="0"/>
              <a:t>Construction Scope:</a:t>
            </a:r>
          </a:p>
          <a:p>
            <a:pPr>
              <a:defRPr sz="1400">
                <a:solidFill>
                  <a:srgbClr val="000000"/>
                </a:solidFill>
                <a:latin typeface="+mn-lt"/>
                <a:ea typeface="+mn-ea"/>
                <a:cs typeface="+mn-cs"/>
                <a:sym typeface="Corbel"/>
              </a:defRPr>
            </a:pPr>
            <a:r>
              <a:rPr lang="en-US" dirty="0"/>
              <a:t>2 100,000 DWT General Terminal</a:t>
            </a:r>
          </a:p>
          <a:p>
            <a:pPr>
              <a:defRPr sz="1400">
                <a:solidFill>
                  <a:srgbClr val="000000"/>
                </a:solidFill>
                <a:latin typeface="+mn-lt"/>
                <a:ea typeface="+mn-ea"/>
                <a:cs typeface="+mn-cs"/>
                <a:sym typeface="Corbel"/>
              </a:defRPr>
            </a:pPr>
            <a:r>
              <a:rPr lang="en-US" dirty="0"/>
              <a:t>2 100,000 DWT Container Terminal</a:t>
            </a:r>
          </a:p>
          <a:p>
            <a:pPr>
              <a:defRPr sz="1400">
                <a:solidFill>
                  <a:srgbClr val="000000"/>
                </a:solidFill>
                <a:latin typeface="+mn-lt"/>
                <a:ea typeface="+mn-ea"/>
                <a:cs typeface="+mn-cs"/>
                <a:sym typeface="Corbel"/>
              </a:defRPr>
            </a:pPr>
            <a:r>
              <a:rPr lang="en-US" dirty="0"/>
              <a:t>1 100,000 DWT Oil Terminal</a:t>
            </a:r>
          </a:p>
          <a:p>
            <a:pPr>
              <a:defRPr sz="1400">
                <a:solidFill>
                  <a:srgbClr val="000000"/>
                </a:solidFill>
                <a:latin typeface="+mn-lt"/>
                <a:ea typeface="+mn-ea"/>
                <a:cs typeface="+mn-cs"/>
                <a:sym typeface="Corbel"/>
              </a:defRPr>
            </a:pPr>
            <a:r>
              <a:rPr lang="en-US" dirty="0"/>
              <a:t>Channel dredging </a:t>
            </a:r>
          </a:p>
          <a:p>
            <a:pPr>
              <a:defRPr sz="1400">
                <a:solidFill>
                  <a:srgbClr val="000000"/>
                </a:solidFill>
                <a:latin typeface="+mn-lt"/>
                <a:ea typeface="+mn-ea"/>
                <a:cs typeface="+mn-cs"/>
                <a:sym typeface="Corbel"/>
              </a:defRPr>
            </a:pPr>
            <a:r>
              <a:rPr lang="en-US" dirty="0"/>
              <a:t>400,000 m2 Artificial Island </a:t>
            </a:r>
          </a:p>
          <a:p>
            <a:pPr>
              <a:defRPr sz="1400">
                <a:solidFill>
                  <a:srgbClr val="000000"/>
                </a:solidFill>
                <a:latin typeface="+mn-lt"/>
                <a:ea typeface="+mn-ea"/>
                <a:cs typeface="+mn-cs"/>
                <a:sym typeface="Corbel"/>
              </a:defRPr>
            </a:pPr>
            <a:r>
              <a:rPr lang="en-US" dirty="0"/>
              <a:t>Access Road</a:t>
            </a:r>
          </a:p>
          <a:p>
            <a:pPr>
              <a:defRPr sz="1400">
                <a:solidFill>
                  <a:srgbClr val="000000"/>
                </a:solidFill>
                <a:latin typeface="+mn-lt"/>
                <a:ea typeface="+mn-ea"/>
                <a:cs typeface="+mn-cs"/>
                <a:sym typeface="Corbel"/>
              </a:defRPr>
            </a:pPr>
            <a:r>
              <a:rPr lang="en-US" dirty="0"/>
              <a:t>900,000 m2  Yard</a:t>
            </a:r>
          </a:p>
          <a:p>
            <a:pPr>
              <a:defRPr sz="1400">
                <a:solidFill>
                  <a:srgbClr val="000000"/>
                </a:solidFill>
                <a:latin typeface="+mn-lt"/>
                <a:ea typeface="+mn-ea"/>
                <a:cs typeface="+mn-cs"/>
                <a:sym typeface="Corbel"/>
              </a:defRPr>
            </a:pPr>
            <a:r>
              <a:rPr lang="en-US" dirty="0"/>
              <a:t>Ancillary Equipment</a:t>
            </a:r>
          </a:p>
          <a:p>
            <a:pPr>
              <a:defRPr sz="1400">
                <a:solidFill>
                  <a:srgbClr val="000000"/>
                </a:solidFill>
                <a:latin typeface="+mn-lt"/>
                <a:ea typeface="+mn-ea"/>
                <a:cs typeface="+mn-cs"/>
                <a:sym typeface="Corbel"/>
              </a:defRPr>
            </a:pPr>
            <a:r>
              <a:rPr lang="en-US" dirty="0"/>
              <a:t>Ancillary Buildings</a:t>
            </a:r>
          </a:p>
        </p:txBody>
      </p:sp>
      <p:sp>
        <p:nvSpPr>
          <p:cNvPr id="1424" name="标题 12"/>
          <p:cNvSpPr txBox="1">
            <a:spLocks noGrp="1"/>
          </p:cNvSpPr>
          <p:nvPr>
            <p:ph type="title"/>
          </p:nvPr>
        </p:nvSpPr>
        <p:spPr>
          <a:xfrm>
            <a:off x="1522412" y="274638"/>
            <a:ext cx="11049001" cy="1020763"/>
          </a:xfrm>
          <a:prstGeom prst="rect">
            <a:avLst/>
          </a:prstGeom>
        </p:spPr>
        <p:txBody>
          <a:bodyPr/>
          <a:lstStyle>
            <a:lvl1pPr>
              <a:defRPr sz="3000">
                <a:solidFill>
                  <a:srgbClr val="000000"/>
                </a:solidFill>
                <a:latin typeface="Consolas"/>
                <a:ea typeface="Consolas"/>
                <a:cs typeface="Consolas"/>
                <a:sym typeface="Consolas"/>
              </a:defRPr>
            </a:lvl1pPr>
          </a:lstStyle>
          <a:p>
            <a:r>
              <a:rPr lang="en-US" altLang="zh-CN" dirty="0"/>
              <a:t>The Belt and Road Initiative- </a:t>
            </a:r>
            <a:br>
              <a:rPr lang="en-US" altLang="zh-CN" dirty="0"/>
            </a:br>
            <a:r>
              <a:rPr lang="en-US" altLang="zh-CN" dirty="0"/>
              <a:t>Hambantota Port Development Project Phase II</a:t>
            </a:r>
            <a:endParaRPr dirty="0"/>
          </a:p>
        </p:txBody>
      </p:sp>
      <p:pic>
        <p:nvPicPr>
          <p:cNvPr id="8" name="Picture 16"/>
          <p:cNvPicPr>
            <a:picLocks noGrp="1"/>
          </p:cNvPicPr>
          <p:nvPr>
            <p:ph type="pic" sz="half" idx="21"/>
          </p:nvPr>
        </p:nvPicPr>
        <p:blipFill>
          <a:blip r:embed="rId2" cstate="print">
            <a:extLst>
              <a:ext uri="{28A0092B-C50C-407E-A947-70E740481C1C}">
                <a14:useLocalDpi xmlns:a14="http://schemas.microsoft.com/office/drawing/2010/main" xmlns="" val="0"/>
              </a:ext>
            </a:extLst>
          </a:blip>
          <a:srcRect l="3434" r="3434"/>
          <a:stretch>
            <a:fillRect/>
          </a:stretch>
        </p:blipFill>
        <p:spPr>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 name="文本占位符 3"/>
          <p:cNvSpPr txBox="1">
            <a:spLocks noGrp="1"/>
          </p:cNvSpPr>
          <p:nvPr>
            <p:ph type="body" sz="quarter" idx="1"/>
          </p:nvPr>
        </p:nvSpPr>
        <p:spPr>
          <a:xfrm>
            <a:off x="7905959" y="4343400"/>
            <a:ext cx="2743201" cy="1811548"/>
          </a:xfrm>
          <a:prstGeom prst="rect">
            <a:avLst/>
          </a:prstGeom>
        </p:spPr>
        <p:txBody>
          <a:bodyPr/>
          <a:lstStyle>
            <a:lvl1pPr algn="just">
              <a:defRPr sz="1400">
                <a:solidFill>
                  <a:srgbClr val="000000"/>
                </a:solidFill>
                <a:latin typeface="+mn-lt"/>
                <a:ea typeface="+mn-ea"/>
                <a:cs typeface="+mn-cs"/>
                <a:sym typeface="Corbel"/>
              </a:defRPr>
            </a:lvl1pPr>
          </a:lstStyle>
          <a:p>
            <a:r>
              <a:t>Mattala Rajapaksa International Airport (MRIA) is an international airport serving southeast Sri Lanka. It is located in the town of Mattala, 18 km from Hambantota. It is the first greenfield airport and the second international airport in the country.</a:t>
            </a:r>
          </a:p>
        </p:txBody>
      </p:sp>
      <p:sp>
        <p:nvSpPr>
          <p:cNvPr id="1428" name="标题 12"/>
          <p:cNvSpPr txBox="1">
            <a:spLocks noGrp="1"/>
          </p:cNvSpPr>
          <p:nvPr>
            <p:ph type="title"/>
          </p:nvPr>
        </p:nvSpPr>
        <p:spPr>
          <a:xfrm>
            <a:off x="1522414" y="274638"/>
            <a:ext cx="9677398" cy="1020763"/>
          </a:xfrm>
          <a:prstGeom prst="rect">
            <a:avLst/>
          </a:prstGeom>
        </p:spPr>
        <p:txBody>
          <a:bodyPr/>
          <a:lstStyle>
            <a:lvl1pPr>
              <a:defRPr sz="3000">
                <a:solidFill>
                  <a:srgbClr val="000000"/>
                </a:solidFill>
                <a:latin typeface="Consolas"/>
                <a:ea typeface="Consolas"/>
                <a:cs typeface="Consolas"/>
                <a:sym typeface="Consolas"/>
              </a:defRPr>
            </a:lvl1pPr>
          </a:lstStyle>
          <a:p>
            <a:r>
              <a:t>Hambantota International Airport</a:t>
            </a:r>
          </a:p>
        </p:txBody>
      </p:sp>
      <p:pic>
        <p:nvPicPr>
          <p:cNvPr id="1429" name="Picture 2" descr="Picture 2"/>
          <p:cNvPicPr>
            <a:picLocks noGrp="1" noChangeAspect="1"/>
          </p:cNvPicPr>
          <p:nvPr>
            <p:ph type="pic" idx="21"/>
          </p:nvPr>
        </p:nvPicPr>
        <p:blipFill>
          <a:blip r:embed="rId2" cstate="print"/>
          <a:srcRect l="7946" r="7946"/>
          <a:stretch>
            <a:fillRect/>
          </a:stretch>
        </p:blipFill>
        <p:spPr>
          <a:xfrm>
            <a:off x="1745838" y="1884310"/>
            <a:ext cx="5669280" cy="40416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 name="文本占位符 3"/>
          <p:cNvSpPr txBox="1">
            <a:spLocks noGrp="1"/>
          </p:cNvSpPr>
          <p:nvPr>
            <p:ph type="body" sz="quarter" idx="1"/>
          </p:nvPr>
        </p:nvSpPr>
        <p:spPr>
          <a:xfrm>
            <a:off x="7905959" y="2057400"/>
            <a:ext cx="2743201" cy="4114800"/>
          </a:xfrm>
          <a:prstGeom prst="rect">
            <a:avLst/>
          </a:prstGeom>
        </p:spPr>
        <p:txBody>
          <a:bodyPr>
            <a:normAutofit lnSpcReduction="10000"/>
          </a:bodyPr>
          <a:lstStyle/>
          <a:p>
            <a:pPr algn="just">
              <a:defRPr sz="1400">
                <a:solidFill>
                  <a:srgbClr val="000000"/>
                </a:solidFill>
                <a:latin typeface="+mn-lt"/>
                <a:ea typeface="+mn-ea"/>
                <a:cs typeface="+mn-cs"/>
                <a:sym typeface="Corbel"/>
              </a:defRPr>
            </a:pPr>
            <a:r>
              <a:t>Southern Transport Development is the first highway project as required by Sri Lanka’s City Overall Development Strategy. It is located southwest of Sri Lanka with a overall length of 120km connecting the capaital Colombo and the second largest city Galle. The roadbed is gravel cushion and the pavement is asphalt concrete. The standard width of the pavement is 20.5m and is designed to have dual 2-lane carriageway and to allow for a possible upgrading to dual 3-lane standard in the future. This project comprises the design and construction of Package 1 funded by JBIC. The total length is 34.5km starting from KOTTAWA 20km south of Colombo to Dodangoda. </a:t>
            </a:r>
          </a:p>
          <a:p>
            <a:pPr algn="just">
              <a:defRPr sz="1400">
                <a:solidFill>
                  <a:srgbClr val="000000"/>
                </a:solidFill>
                <a:latin typeface="+mn-lt"/>
                <a:ea typeface="+mn-ea"/>
                <a:cs typeface="+mn-cs"/>
                <a:sym typeface="Corbel"/>
              </a:defRPr>
            </a:pPr>
            <a:r>
              <a:t>Contract Value: US$ 250million</a:t>
            </a:r>
          </a:p>
        </p:txBody>
      </p:sp>
      <p:sp>
        <p:nvSpPr>
          <p:cNvPr id="1408" name="标题 12"/>
          <p:cNvSpPr txBox="1">
            <a:spLocks noGrp="1"/>
          </p:cNvSpPr>
          <p:nvPr>
            <p:ph type="title"/>
          </p:nvPr>
        </p:nvSpPr>
        <p:spPr>
          <a:xfrm>
            <a:off x="1522412" y="274638"/>
            <a:ext cx="11049001" cy="1020763"/>
          </a:xfrm>
          <a:prstGeom prst="rect">
            <a:avLst/>
          </a:prstGeom>
        </p:spPr>
        <p:txBody>
          <a:bodyPr/>
          <a:lstStyle>
            <a:lvl1pPr>
              <a:defRPr sz="3000">
                <a:solidFill>
                  <a:srgbClr val="000000"/>
                </a:solidFill>
                <a:latin typeface="Consolas"/>
                <a:ea typeface="Consolas"/>
                <a:cs typeface="Consolas"/>
                <a:sym typeface="Consolas"/>
              </a:defRPr>
            </a:lvl1pPr>
          </a:lstStyle>
          <a:p>
            <a:r>
              <a:t>Southern Transport Development Project Package 1</a:t>
            </a:r>
          </a:p>
        </p:txBody>
      </p:sp>
      <p:pic>
        <p:nvPicPr>
          <p:cNvPr id="1409" name="Picture 2" descr="Picture 2"/>
          <p:cNvPicPr>
            <a:picLocks noGrp="1" noChangeAspect="1"/>
          </p:cNvPicPr>
          <p:nvPr>
            <p:ph type="pic" idx="21"/>
          </p:nvPr>
        </p:nvPicPr>
        <p:blipFill>
          <a:blip r:embed="rId2" cstate="print"/>
          <a:srcRect l="3402" r="3402"/>
          <a:stretch>
            <a:fillRect/>
          </a:stretch>
        </p:blipFill>
        <p:spPr>
          <a:xfrm>
            <a:off x="1745837" y="1884310"/>
            <a:ext cx="5669281" cy="40416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 name="文本占位符 3"/>
          <p:cNvSpPr txBox="1">
            <a:spLocks noGrp="1"/>
          </p:cNvSpPr>
          <p:nvPr>
            <p:ph type="body" sz="quarter" idx="1"/>
          </p:nvPr>
        </p:nvSpPr>
        <p:spPr>
          <a:xfrm>
            <a:off x="7905959" y="2133600"/>
            <a:ext cx="2743201" cy="4021348"/>
          </a:xfrm>
          <a:prstGeom prst="rect">
            <a:avLst/>
          </a:prstGeom>
        </p:spPr>
        <p:txBody>
          <a:bodyPr/>
          <a:lstStyle/>
          <a:p>
            <a:pPr algn="just">
              <a:defRPr sz="1400">
                <a:solidFill>
                  <a:srgbClr val="000000"/>
                </a:solidFill>
                <a:latin typeface="+mn-lt"/>
                <a:ea typeface="+mn-ea"/>
                <a:cs typeface="+mn-cs"/>
                <a:sym typeface="Corbel"/>
              </a:defRPr>
            </a:pPr>
            <a:r>
              <a:t>AFD funded Trincomalee Integrated Infrastructure Project </a:t>
            </a:r>
          </a:p>
          <a:p>
            <a:pPr algn="just">
              <a:defRPr sz="1400">
                <a:solidFill>
                  <a:srgbClr val="000000"/>
                </a:solidFill>
                <a:latin typeface="+mn-lt"/>
                <a:ea typeface="+mn-ea"/>
                <a:cs typeface="+mn-cs"/>
                <a:sym typeface="Corbel"/>
              </a:defRPr>
            </a:pPr>
            <a:r>
              <a:t>Rehabilitation of Thirukkondiadimadu – Trincomalee Section of Trincomalee – Batticaloa Road, Allai – Kantale and 11.9km of Coastal Road.</a:t>
            </a:r>
          </a:p>
          <a:p>
            <a:pPr algn="just">
              <a:defRPr sz="1400">
                <a:solidFill>
                  <a:srgbClr val="000000"/>
                </a:solidFill>
                <a:latin typeface="+mn-lt"/>
                <a:ea typeface="+mn-ea"/>
                <a:cs typeface="+mn-cs"/>
                <a:sym typeface="Corbel"/>
              </a:defRPr>
            </a:pPr>
            <a:r>
              <a:t>Contract Value:US$ 69.2million</a:t>
            </a:r>
          </a:p>
          <a:p>
            <a:pPr algn="just">
              <a:defRPr sz="1400">
                <a:solidFill>
                  <a:srgbClr val="000000"/>
                </a:solidFill>
                <a:latin typeface="+mn-lt"/>
                <a:ea typeface="+mn-ea"/>
                <a:cs typeface="+mn-cs"/>
                <a:sym typeface="Corbel"/>
              </a:defRPr>
            </a:pPr>
            <a:r>
              <a:t>The work includes rehabilitation of approximately 175km of roads, and design &amp; reconstruction of five bridges located between Thirukodiyamadu and Trincomalee.  Length of the two longest bridges named “Upparu Bridge” and Gangei Bridge” are 350m and 250m respectively.</a:t>
            </a:r>
          </a:p>
        </p:txBody>
      </p:sp>
      <p:sp>
        <p:nvSpPr>
          <p:cNvPr id="1412" name="标题 12"/>
          <p:cNvSpPr txBox="1">
            <a:spLocks noGrp="1"/>
          </p:cNvSpPr>
          <p:nvPr>
            <p:ph type="title"/>
          </p:nvPr>
        </p:nvSpPr>
        <p:spPr>
          <a:xfrm>
            <a:off x="1522412" y="274638"/>
            <a:ext cx="11049001" cy="1020763"/>
          </a:xfrm>
          <a:prstGeom prst="rect">
            <a:avLst/>
          </a:prstGeom>
        </p:spPr>
        <p:txBody>
          <a:bodyPr/>
          <a:lstStyle>
            <a:lvl1pPr>
              <a:defRPr sz="3000">
                <a:solidFill>
                  <a:srgbClr val="000000"/>
                </a:solidFill>
                <a:latin typeface="Consolas"/>
                <a:ea typeface="Consolas"/>
                <a:cs typeface="Consolas"/>
                <a:sym typeface="Consolas"/>
              </a:defRPr>
            </a:lvl1pPr>
          </a:lstStyle>
          <a:p>
            <a:r>
              <a:t>Trincomalee Integrated Infrastructure Project</a:t>
            </a:r>
          </a:p>
        </p:txBody>
      </p:sp>
      <p:pic>
        <p:nvPicPr>
          <p:cNvPr id="1413" name="圖片版面配置區 6" descr="圖片版面配置區 6"/>
          <p:cNvPicPr>
            <a:picLocks noGrp="1" noChangeAspect="1"/>
          </p:cNvPicPr>
          <p:nvPr>
            <p:ph type="pic" idx="21"/>
          </p:nvPr>
        </p:nvPicPr>
        <p:blipFill>
          <a:blip r:embed="rId2" cstate="print"/>
          <a:srcRect l="3209" r="3209"/>
          <a:stretch>
            <a:fillRect/>
          </a:stretch>
        </p:blipFill>
        <p:spPr>
          <a:xfrm>
            <a:off x="1745838" y="1884310"/>
            <a:ext cx="5669280" cy="40416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 name="文本占位符 3"/>
          <p:cNvSpPr txBox="1">
            <a:spLocks noGrp="1"/>
          </p:cNvSpPr>
          <p:nvPr>
            <p:ph type="body" sz="quarter" idx="1"/>
          </p:nvPr>
        </p:nvSpPr>
        <p:spPr>
          <a:xfrm>
            <a:off x="7905959" y="2133600"/>
            <a:ext cx="2743201" cy="4021348"/>
          </a:xfrm>
          <a:prstGeom prst="rect">
            <a:avLst/>
          </a:prstGeom>
        </p:spPr>
        <p:txBody>
          <a:bodyPr/>
          <a:lstStyle>
            <a:lvl1pPr algn="just">
              <a:lnSpc>
                <a:spcPct val="81000"/>
              </a:lnSpc>
              <a:defRPr sz="1400">
                <a:solidFill>
                  <a:srgbClr val="000000"/>
                </a:solidFill>
                <a:latin typeface="+mn-lt"/>
                <a:ea typeface="+mn-ea"/>
                <a:cs typeface="+mn-cs"/>
                <a:sym typeface="Corbel"/>
              </a:defRPr>
            </a:lvl1pPr>
          </a:lstStyle>
          <a:p>
            <a:r>
              <a:t>This Project is located at Colombo, capital of Sri Lanka. The scope of work will be the design, procurement and construction of a new facility adjacent to the existing Colombo Port, within the breakwater which is currently under progress. It mainly comprises of 1200m long quay structure using the gravity caisson structure, with 3 berths and a minimum alongside water depth of -18.0m lowest for accommodation of vessels from 18,000 DWT vessels to super post Panamax 175,000 DWT vessels. Dredging of the 2 million m2 harbour basin to a minimum depth of 18m.The expected annual throughput capacity of the South Container Terminal will be 2.4 million TEUs.</a:t>
            </a:r>
          </a:p>
        </p:txBody>
      </p:sp>
      <p:sp>
        <p:nvSpPr>
          <p:cNvPr id="1416" name="标题 12"/>
          <p:cNvSpPr txBox="1">
            <a:spLocks noGrp="1"/>
          </p:cNvSpPr>
          <p:nvPr>
            <p:ph type="title"/>
          </p:nvPr>
        </p:nvSpPr>
        <p:spPr>
          <a:xfrm>
            <a:off x="1522412" y="274638"/>
            <a:ext cx="11049001" cy="1020763"/>
          </a:xfrm>
          <a:prstGeom prst="rect">
            <a:avLst/>
          </a:prstGeom>
        </p:spPr>
        <p:txBody>
          <a:bodyPr/>
          <a:lstStyle>
            <a:lvl1pPr>
              <a:defRPr sz="3000">
                <a:solidFill>
                  <a:srgbClr val="000000"/>
                </a:solidFill>
                <a:latin typeface="Consolas"/>
                <a:ea typeface="Consolas"/>
                <a:cs typeface="Consolas"/>
                <a:sym typeface="Consolas"/>
              </a:defRPr>
            </a:lvl1pPr>
          </a:lstStyle>
          <a:p>
            <a:r>
              <a:t>Colombo South Container Terminal Project</a:t>
            </a:r>
          </a:p>
        </p:txBody>
      </p:sp>
      <p:pic>
        <p:nvPicPr>
          <p:cNvPr id="1417" name="Picture 2" descr="Picture 2"/>
          <p:cNvPicPr>
            <a:picLocks noGrp="1" noChangeAspect="1"/>
          </p:cNvPicPr>
          <p:nvPr>
            <p:ph type="pic" idx="21"/>
          </p:nvPr>
        </p:nvPicPr>
        <p:blipFill>
          <a:blip r:embed="rId2" cstate="print"/>
          <a:srcRect l="4392" r="4392"/>
          <a:stretch>
            <a:fillRect/>
          </a:stretch>
        </p:blipFill>
        <p:spPr>
          <a:xfrm>
            <a:off x="1745838" y="1884310"/>
            <a:ext cx="5669280" cy="40416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 name="文本占位符 3"/>
          <p:cNvSpPr txBox="1">
            <a:spLocks noGrp="1"/>
          </p:cNvSpPr>
          <p:nvPr>
            <p:ph type="body" sz="quarter" idx="1"/>
          </p:nvPr>
        </p:nvSpPr>
        <p:spPr>
          <a:xfrm>
            <a:off x="7905959" y="3810000"/>
            <a:ext cx="2743201" cy="2344948"/>
          </a:xfrm>
          <a:prstGeom prst="rect">
            <a:avLst/>
          </a:prstGeom>
        </p:spPr>
        <p:txBody>
          <a:bodyPr/>
          <a:lstStyle/>
          <a:p>
            <a:pPr algn="just">
              <a:defRPr sz="1400">
                <a:solidFill>
                  <a:srgbClr val="000000"/>
                </a:solidFill>
                <a:latin typeface="+mn-lt"/>
                <a:ea typeface="+mn-ea"/>
                <a:cs typeface="+mn-cs"/>
                <a:sym typeface="Corbel"/>
              </a:defRPr>
            </a:pPr>
            <a:r>
              <a:rPr dirty="0"/>
              <a:t>Hambantota International Cricket Stadium was built for the 2011 Cricket World Cup and hosted two matches. It has a capacity of 34,300 people and the building area is 22,000m</a:t>
            </a:r>
            <a:r>
              <a:rPr baseline="30000" dirty="0"/>
              <a:t>2</a:t>
            </a:r>
            <a:r>
              <a:rPr dirty="0"/>
              <a:t>, which includes: Grand Stand(5 levels), Media Center(5 levels), East and West Stand, Main Entrance, Public Entrance, Parking Lot, Practice Pitch.</a:t>
            </a:r>
          </a:p>
        </p:txBody>
      </p:sp>
      <p:sp>
        <p:nvSpPr>
          <p:cNvPr id="1420" name="标题 12"/>
          <p:cNvSpPr txBox="1">
            <a:spLocks noGrp="1"/>
          </p:cNvSpPr>
          <p:nvPr>
            <p:ph type="title"/>
          </p:nvPr>
        </p:nvSpPr>
        <p:spPr>
          <a:xfrm>
            <a:off x="1522412" y="274638"/>
            <a:ext cx="11049001" cy="1020763"/>
          </a:xfrm>
          <a:prstGeom prst="rect">
            <a:avLst/>
          </a:prstGeom>
        </p:spPr>
        <p:txBody>
          <a:bodyPr/>
          <a:lstStyle>
            <a:lvl1pPr>
              <a:defRPr sz="3000">
                <a:solidFill>
                  <a:srgbClr val="000000"/>
                </a:solidFill>
                <a:latin typeface="Consolas"/>
                <a:ea typeface="Consolas"/>
                <a:cs typeface="Consolas"/>
                <a:sym typeface="Consolas"/>
              </a:defRPr>
            </a:lvl1pPr>
          </a:lstStyle>
          <a:p>
            <a:r>
              <a:t>Mahinda Rajapaksa International Cricket Stadium</a:t>
            </a:r>
          </a:p>
        </p:txBody>
      </p:sp>
      <p:pic>
        <p:nvPicPr>
          <p:cNvPr id="1421" name="Picture 4" descr="Picture 4"/>
          <p:cNvPicPr>
            <a:picLocks noGrp="1" noChangeAspect="1"/>
          </p:cNvPicPr>
          <p:nvPr>
            <p:ph type="pic" idx="21"/>
          </p:nvPr>
        </p:nvPicPr>
        <p:blipFill>
          <a:blip r:embed="rId2" cstate="print"/>
          <a:srcRect l="7946" r="7946"/>
          <a:stretch>
            <a:fillRect/>
          </a:stretch>
        </p:blipFill>
        <p:spPr>
          <a:xfrm>
            <a:off x="1745838" y="1884310"/>
            <a:ext cx="5669280" cy="40416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1521225" y="274637"/>
            <a:ext cx="9060712" cy="639765"/>
          </a:xfrm>
        </p:spPr>
        <p:txBody>
          <a:bodyPr>
            <a:normAutofit/>
          </a:bodyPr>
          <a:lstStyle/>
          <a:p>
            <a:r>
              <a:rPr lang="en-US" altLang="zh-CN" sz="2900" dirty="0">
                <a:solidFill>
                  <a:schemeClr val="tx1"/>
                </a:solidFill>
                <a:latin typeface="+mj-lt"/>
              </a:rPr>
              <a:t>Developing Countries – Humanity </a:t>
            </a:r>
            <a:endParaRPr lang="zh-CN" altLang="en-US" sz="2900" dirty="0">
              <a:solidFill>
                <a:schemeClr val="tx1"/>
              </a:solidFill>
              <a:latin typeface="+mj-lt"/>
            </a:endParaRPr>
          </a:p>
        </p:txBody>
      </p:sp>
      <p:sp>
        <p:nvSpPr>
          <p:cNvPr id="25" name="内容占位符 4"/>
          <p:cNvSpPr>
            <a:spLocks noGrp="1"/>
          </p:cNvSpPr>
          <p:nvPr>
            <p:ph idx="1"/>
          </p:nvPr>
        </p:nvSpPr>
        <p:spPr>
          <a:xfrm>
            <a:off x="1521225" y="2003400"/>
            <a:ext cx="9136854" cy="2568600"/>
          </a:xfrm>
        </p:spPr>
        <p:txBody>
          <a:bodyPr>
            <a:normAutofit/>
          </a:bodyPr>
          <a:lstStyle/>
          <a:p>
            <a:pPr marL="0" indent="0" algn="just"/>
            <a:r>
              <a:rPr lang="en-US" altLang="zh-CN" dirty="0">
                <a:solidFill>
                  <a:schemeClr val="tx1"/>
                </a:solidFill>
                <a:latin typeface="+mn-lt"/>
              </a:rPr>
              <a:t>  Local Culture</a:t>
            </a:r>
          </a:p>
          <a:p>
            <a:pPr marL="0" indent="0" algn="just"/>
            <a:r>
              <a:rPr lang="en-US" altLang="zh-CN" dirty="0">
                <a:solidFill>
                  <a:schemeClr val="tx1"/>
                </a:solidFill>
                <a:latin typeface="+mn-lt"/>
              </a:rPr>
              <a:t>   Religious Belief</a:t>
            </a:r>
          </a:p>
          <a:p>
            <a:pPr marL="0" indent="0" algn="just"/>
            <a:r>
              <a:rPr lang="en-US" altLang="zh-CN" dirty="0">
                <a:solidFill>
                  <a:schemeClr val="tx1"/>
                </a:solidFill>
                <a:latin typeface="+mn-lt"/>
              </a:rPr>
              <a:t>   Discipline</a:t>
            </a:r>
          </a:p>
          <a:p>
            <a:pPr marL="0" indent="0" algn="just"/>
            <a:r>
              <a:rPr lang="en-US" altLang="zh-CN" dirty="0">
                <a:solidFill>
                  <a:schemeClr val="tx1"/>
                </a:solidFill>
                <a:latin typeface="+mn-lt"/>
              </a:rPr>
              <a:t>   Value of  Lives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3000" dirty="0">
                <a:solidFill>
                  <a:srgbClr val="000000"/>
                </a:solidFill>
                <a:latin typeface="Consolas"/>
                <a:ea typeface="Consolas"/>
                <a:cs typeface="Consolas"/>
                <a:sym typeface="Consolas"/>
              </a:rPr>
              <a:t>General Introduction of Sri Lanka - Geographical location in the Belt and Road Initiative</a:t>
            </a:r>
            <a:endParaRPr lang="zh-TW" altLang="en-US" sz="3000" dirty="0">
              <a:solidFill>
                <a:srgbClr val="000000"/>
              </a:solidFill>
              <a:latin typeface="Consolas"/>
              <a:ea typeface="Consolas"/>
              <a:cs typeface="Consolas"/>
              <a:sym typeface="Consolas"/>
            </a:endParaRPr>
          </a:p>
        </p:txBody>
      </p:sp>
      <p:sp>
        <p:nvSpPr>
          <p:cNvPr id="3" name="文字版面配置區 2"/>
          <p:cNvSpPr>
            <a:spLocks noGrp="1"/>
          </p:cNvSpPr>
          <p:nvPr>
            <p:ph type="body" idx="1"/>
          </p:nvPr>
        </p:nvSpPr>
        <p:spPr>
          <a:xfrm>
            <a:off x="1522413" y="2859055"/>
            <a:ext cx="4378854" cy="3903133"/>
          </a:xfrm>
        </p:spPr>
        <p:txBody>
          <a:bodyPr>
            <a:normAutofit/>
          </a:bodyPr>
          <a:lstStyle/>
          <a:p>
            <a:r>
              <a:rPr lang="en-US" altLang="zh-TW" sz="2000" dirty="0">
                <a:solidFill>
                  <a:schemeClr val="tx1"/>
                </a:solidFill>
                <a:latin typeface="+mn-ea"/>
                <a:ea typeface="+mn-ea"/>
              </a:rPr>
              <a:t>Most southern country in Indian Ocean</a:t>
            </a:r>
          </a:p>
          <a:p>
            <a:r>
              <a:rPr lang="en-US" altLang="zh-TW" sz="2000" dirty="0">
                <a:solidFill>
                  <a:schemeClr val="tx1"/>
                </a:solidFill>
                <a:latin typeface="+mn-ea"/>
                <a:ea typeface="+mn-ea"/>
              </a:rPr>
              <a:t>Island Country with Long coastline</a:t>
            </a:r>
          </a:p>
          <a:p>
            <a:r>
              <a:rPr lang="en-US" altLang="zh-TW" sz="2000" dirty="0">
                <a:solidFill>
                  <a:schemeClr val="tx1"/>
                </a:solidFill>
                <a:latin typeface="+mn-ea"/>
                <a:ea typeface="+mn-ea"/>
              </a:rPr>
              <a:t>Middle point of Marine Silk Road from China to Middle East and Africa</a:t>
            </a:r>
          </a:p>
        </p:txBody>
      </p:sp>
      <p:grpSp>
        <p:nvGrpSpPr>
          <p:cNvPr id="4" name="图片占位符 6"/>
          <p:cNvGrpSpPr/>
          <p:nvPr/>
        </p:nvGrpSpPr>
        <p:grpSpPr>
          <a:xfrm>
            <a:off x="6002531" y="2037788"/>
            <a:ext cx="5755368" cy="4103020"/>
            <a:chOff x="0" y="0"/>
            <a:chExt cx="5755366" cy="4103019"/>
          </a:xfrm>
        </p:grpSpPr>
        <p:sp>
          <p:nvSpPr>
            <p:cNvPr id="5" name="Rectangle"/>
            <p:cNvSpPr/>
            <p:nvPr/>
          </p:nvSpPr>
          <p:spPr>
            <a:xfrm>
              <a:off x="0" y="0"/>
              <a:ext cx="5755367" cy="4103020"/>
            </a:xfrm>
            <a:prstGeom prst="rect">
              <a:avLst/>
            </a:prstGeom>
            <a:solidFill>
              <a:srgbClr val="000000"/>
            </a:solidFill>
            <a:ln w="12700" cap="flat">
              <a:noFill/>
              <a:miter lim="400000"/>
            </a:ln>
            <a:effectLst/>
          </p:spPr>
          <p:txBody>
            <a:bodyPr wrap="square" lIns="45719" tIns="45719" rIns="45719" bIns="45719" numCol="1" anchor="ctr">
              <a:noAutofit/>
            </a:bodyPr>
            <a:lstStyle/>
            <a:p>
              <a:endParaRPr/>
            </a:p>
          </p:txBody>
        </p:sp>
        <p:pic>
          <p:nvPicPr>
            <p:cNvPr id="6" name="image3.jpeg" descr="image3.jpeg"/>
            <p:cNvPicPr>
              <a:picLocks noChangeAspect="1"/>
            </p:cNvPicPr>
            <p:nvPr/>
          </p:nvPicPr>
          <p:blipFill>
            <a:blip r:embed="rId2" cstate="print"/>
            <a:srcRect l="316" r="316"/>
            <a:stretch>
              <a:fillRect/>
            </a:stretch>
          </p:blipFill>
          <p:spPr>
            <a:xfrm>
              <a:off x="-1" y="0"/>
              <a:ext cx="5755368" cy="4103020"/>
            </a:xfrm>
            <a:prstGeom prst="rect">
              <a:avLst/>
            </a:prstGeom>
            <a:ln w="12700" cap="flat">
              <a:noFill/>
              <a:miter lim="400000"/>
            </a:ln>
            <a:effectLst/>
          </p:spPr>
        </p:pic>
      </p:gr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1226" y="274635"/>
            <a:ext cx="10355100" cy="1020765"/>
          </a:xfrm>
        </p:spPr>
        <p:txBody>
          <a:bodyPr>
            <a:normAutofit/>
          </a:bodyPr>
          <a:lstStyle/>
          <a:p>
            <a:r>
              <a:rPr lang="en-US" altLang="zh-HK" sz="2900" dirty="0">
                <a:solidFill>
                  <a:schemeClr val="tx1"/>
                </a:solidFill>
                <a:latin typeface="+mj-lt"/>
              </a:rPr>
              <a:t>Experience Sharing – Hambantota Airport</a:t>
            </a:r>
            <a:endParaRPr lang="zh-TW" altLang="en-US" sz="2900" dirty="0">
              <a:solidFill>
                <a:schemeClr val="tx1"/>
              </a:solidFill>
              <a:latin typeface="+mj-lt"/>
            </a:endParaRPr>
          </a:p>
        </p:txBody>
      </p:sp>
      <p:sp>
        <p:nvSpPr>
          <p:cNvPr id="3" name="文字方塊 2"/>
          <p:cNvSpPr txBox="1"/>
          <p:nvPr/>
        </p:nvSpPr>
        <p:spPr>
          <a:xfrm>
            <a:off x="1521225" y="1518826"/>
            <a:ext cx="9060713" cy="2554527"/>
          </a:xfrm>
          <a:prstGeom prst="rect">
            <a:avLst/>
          </a:prstGeom>
          <a:noFill/>
        </p:spPr>
        <p:txBody>
          <a:bodyPr wrap="square" lIns="91422" tIns="45711" rIns="91422" bIns="45711" rtlCol="0">
            <a:spAutoFit/>
          </a:bodyPr>
          <a:lstStyle/>
          <a:p>
            <a:pPr marL="342835" indent="-342835" algn="just">
              <a:tabLst>
                <a:tab pos="355534" algn="l"/>
              </a:tabLst>
            </a:pPr>
            <a:r>
              <a:rPr lang="en-US" altLang="zh-HK" sz="1600" dirty="0">
                <a:solidFill>
                  <a:schemeClr val="tx1"/>
                </a:solidFill>
              </a:rPr>
              <a:t>Wildlife</a:t>
            </a:r>
            <a:endParaRPr lang="en-US" altLang="zh-HK" sz="1600" b="1" dirty="0">
              <a:solidFill>
                <a:schemeClr val="tx1"/>
              </a:solidFill>
            </a:endParaRPr>
          </a:p>
          <a:p>
            <a:pPr marL="353945" indent="-353945" algn="just">
              <a:tabLst>
                <a:tab pos="355534" algn="l"/>
              </a:tabLst>
            </a:pPr>
            <a:r>
              <a:rPr lang="en-US" altLang="zh-HK" sz="1600" dirty="0">
                <a:solidFill>
                  <a:schemeClr val="tx1"/>
                </a:solidFill>
              </a:rPr>
              <a:t>	</a:t>
            </a:r>
          </a:p>
          <a:p>
            <a:pPr marL="353945" indent="-353945" algn="just">
              <a:buFont typeface="Wingdings" pitchFamily="2" charset="2"/>
              <a:buChar char="ü"/>
              <a:tabLst>
                <a:tab pos="355534" algn="l"/>
              </a:tabLst>
            </a:pPr>
            <a:r>
              <a:rPr lang="en-US" altLang="zh-HK" sz="1600" dirty="0">
                <a:solidFill>
                  <a:schemeClr val="tx1"/>
                </a:solidFill>
              </a:rPr>
              <a:t>	 The location of the project is a remote area surrounded by internationally recognized Wild Life Preserve. It is important to Design and Build the infrastructure with due care and in harmony with the environment.</a:t>
            </a:r>
          </a:p>
          <a:p>
            <a:pPr algn="just">
              <a:tabLst>
                <a:tab pos="355534" algn="l"/>
              </a:tabLst>
            </a:pPr>
            <a:endParaRPr lang="en-US" altLang="zh-HK" sz="1600" dirty="0">
              <a:solidFill>
                <a:schemeClr val="tx1"/>
              </a:solidFill>
            </a:endParaRPr>
          </a:p>
          <a:p>
            <a:pPr marL="353945" indent="-353945" algn="just">
              <a:tabLst>
                <a:tab pos="353945" algn="l"/>
              </a:tabLst>
            </a:pPr>
            <a:endParaRPr lang="en-US" altLang="zh-HK" sz="1600" dirty="0">
              <a:solidFill>
                <a:schemeClr val="tx1"/>
              </a:solidFill>
            </a:endParaRPr>
          </a:p>
          <a:p>
            <a:pPr marL="353945" indent="-353945" algn="just">
              <a:buFont typeface="Wingdings" pitchFamily="2" charset="2"/>
              <a:buChar char="ü"/>
              <a:tabLst>
                <a:tab pos="353945" algn="l"/>
              </a:tabLst>
            </a:pPr>
            <a:r>
              <a:rPr lang="en-US" altLang="zh-HK" sz="1600" dirty="0">
                <a:solidFill>
                  <a:schemeClr val="tx1"/>
                </a:solidFill>
              </a:rPr>
              <a:t>In  Hambantota Airport design, Grading &amp; Site Formation, Drainage, and Earthwork Balanced were planned in a decent manner to minimize the impact to the surrounding environment. Soft landscaping are provided as original scope of the EPC proposal as well.</a:t>
            </a:r>
          </a:p>
        </p:txBody>
      </p:sp>
      <p:grpSp>
        <p:nvGrpSpPr>
          <p:cNvPr id="4" name="群組 3"/>
          <p:cNvGrpSpPr/>
          <p:nvPr/>
        </p:nvGrpSpPr>
        <p:grpSpPr>
          <a:xfrm>
            <a:off x="2022163" y="4489770"/>
            <a:ext cx="8331353" cy="2215830"/>
            <a:chOff x="212090" y="2645728"/>
            <a:chExt cx="8733790" cy="2510233"/>
          </a:xfrm>
        </p:grpSpPr>
        <p:grpSp>
          <p:nvGrpSpPr>
            <p:cNvPr id="5" name="群組 1"/>
            <p:cNvGrpSpPr/>
            <p:nvPr/>
          </p:nvGrpSpPr>
          <p:grpSpPr>
            <a:xfrm>
              <a:off x="212090" y="2645728"/>
              <a:ext cx="8733790" cy="2510233"/>
              <a:chOff x="189230" y="2680018"/>
              <a:chExt cx="8733790" cy="2510233"/>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000" t="21035" r="5380" b="4138"/>
              <a:stretch/>
            </p:blipFill>
            <p:spPr bwMode="auto">
              <a:xfrm>
                <a:off x="1740923" y="2714941"/>
                <a:ext cx="5391397" cy="247531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4" descr="C:\Users\Ivan TSE\Desktop\Photo\Leopard-Park-Yal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32321" y="3940158"/>
                <a:ext cx="1787118" cy="120334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 name="Picture 6" descr="C:\Users\Ivan TSE\Desktop\Photo\imag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15810" y="2680018"/>
                <a:ext cx="1807210" cy="133083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 name="Picture 7" descr="C:\Users\Ivan TSE\Desktop\Photo\0000000334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9230" y="2739390"/>
                <a:ext cx="1570892" cy="24384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sp>
          <p:nvSpPr>
            <p:cNvPr id="6" name="橢圓 5"/>
            <p:cNvSpPr/>
            <p:nvPr/>
          </p:nvSpPr>
          <p:spPr>
            <a:xfrm>
              <a:off x="4103370" y="4126230"/>
              <a:ext cx="354330" cy="342900"/>
            </a:xfrm>
            <a:prstGeom prst="ellipse">
              <a:avLst/>
            </a:prstGeom>
            <a:noFill/>
            <a:ln w="63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1226" y="274635"/>
            <a:ext cx="10355100" cy="1020765"/>
          </a:xfrm>
        </p:spPr>
        <p:txBody>
          <a:bodyPr>
            <a:normAutofit/>
          </a:bodyPr>
          <a:lstStyle/>
          <a:p>
            <a:r>
              <a:rPr lang="en-US" altLang="zh-HK" sz="2900" dirty="0">
                <a:solidFill>
                  <a:schemeClr val="tx1"/>
                </a:solidFill>
                <a:latin typeface="+mj-lt"/>
              </a:rPr>
              <a:t>Experience Sharing – Hambantota Airport</a:t>
            </a:r>
            <a:endParaRPr lang="zh-TW" altLang="en-US" sz="2900" dirty="0">
              <a:solidFill>
                <a:schemeClr val="tx1"/>
              </a:solidFill>
              <a:latin typeface="+mj-lt"/>
            </a:endParaRPr>
          </a:p>
        </p:txBody>
      </p:sp>
      <p:sp>
        <p:nvSpPr>
          <p:cNvPr id="4" name="文字方塊 3"/>
          <p:cNvSpPr txBox="1"/>
          <p:nvPr/>
        </p:nvSpPr>
        <p:spPr>
          <a:xfrm>
            <a:off x="1597366" y="1828802"/>
            <a:ext cx="8958865" cy="2277528"/>
          </a:xfrm>
          <a:prstGeom prst="rect">
            <a:avLst/>
          </a:prstGeom>
          <a:noFill/>
        </p:spPr>
        <p:txBody>
          <a:bodyPr wrap="square" lIns="91422" tIns="45711" rIns="91422" bIns="45711" rtlCol="0">
            <a:spAutoFit/>
          </a:bodyPr>
          <a:lstStyle/>
          <a:p>
            <a:pPr marL="355534" indent="-355534" algn="just">
              <a:tabLst>
                <a:tab pos="355534" algn="l"/>
              </a:tabLst>
            </a:pPr>
            <a:r>
              <a:rPr lang="en-US" altLang="zh-HK" sz="1600" dirty="0">
                <a:solidFill>
                  <a:schemeClr val="tx1"/>
                </a:solidFill>
              </a:rPr>
              <a:t>Vision and Value</a:t>
            </a:r>
          </a:p>
          <a:p>
            <a:pPr algn="just">
              <a:tabLst>
                <a:tab pos="355534" algn="l"/>
              </a:tabLst>
            </a:pPr>
            <a:r>
              <a:rPr lang="en-US" altLang="zh-HK" sz="1400" dirty="0">
                <a:solidFill>
                  <a:schemeClr val="tx1"/>
                </a:solidFill>
              </a:rPr>
              <a:t>	</a:t>
            </a:r>
          </a:p>
          <a:p>
            <a:pPr marL="353945" indent="-353945" algn="just">
              <a:buFont typeface="Wingdings" pitchFamily="2" charset="2"/>
              <a:buChar char="ü"/>
              <a:tabLst>
                <a:tab pos="355534" algn="l"/>
              </a:tabLst>
            </a:pPr>
            <a:r>
              <a:rPr lang="en-US" altLang="zh-HK" sz="1600" dirty="0">
                <a:solidFill>
                  <a:schemeClr val="tx1"/>
                </a:solidFill>
              </a:rPr>
              <a:t>	 Creating the greatest value for our clients, Establishing win-win cooperation, Fulfilling both commercial and social responsibilities.</a:t>
            </a:r>
          </a:p>
          <a:p>
            <a:pPr marL="353945" indent="-353945" algn="just">
              <a:tabLst>
                <a:tab pos="355534" algn="l"/>
              </a:tabLst>
            </a:pPr>
            <a:endParaRPr lang="en-US" altLang="zh-HK" sz="1600" dirty="0">
              <a:solidFill>
                <a:schemeClr val="tx1"/>
              </a:solidFill>
            </a:endParaRPr>
          </a:p>
          <a:p>
            <a:pPr marL="353945" indent="-353945" algn="just">
              <a:buFont typeface="Wingdings" pitchFamily="2" charset="2"/>
              <a:buChar char="ü"/>
              <a:tabLst>
                <a:tab pos="355534" algn="l"/>
              </a:tabLst>
            </a:pPr>
            <a:r>
              <a:rPr lang="en-US" altLang="zh-HK" sz="1600" dirty="0">
                <a:solidFill>
                  <a:schemeClr val="tx1"/>
                </a:solidFill>
              </a:rPr>
              <a:t>	It would be difficult to make progress without the joint effort among the involved parties in a projects like the HIA. </a:t>
            </a:r>
          </a:p>
          <a:p>
            <a:pPr marL="353945" indent="-353945" algn="just">
              <a:tabLst>
                <a:tab pos="355534" algn="l"/>
              </a:tabLst>
            </a:pPr>
            <a:r>
              <a:rPr lang="en-US" altLang="zh-HK" sz="1600" dirty="0">
                <a:solidFill>
                  <a:schemeClr val="tx1"/>
                </a:solidFill>
              </a:rPr>
              <a:t>	</a:t>
            </a:r>
          </a:p>
          <a:p>
            <a:pPr marL="353945" indent="-353945" algn="just">
              <a:buFont typeface="Wingdings" pitchFamily="2" charset="2"/>
              <a:buChar char="ü"/>
              <a:tabLst>
                <a:tab pos="355534" algn="l"/>
              </a:tabLst>
            </a:pPr>
            <a:r>
              <a:rPr lang="en-US" altLang="zh-HK" sz="1600" dirty="0">
                <a:solidFill>
                  <a:schemeClr val="tx1"/>
                </a:solidFill>
              </a:rPr>
              <a:t>	Always maintain the communication channel and take opportunity for further coordination.</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1226" y="274635"/>
            <a:ext cx="10355100" cy="1020765"/>
          </a:xfrm>
        </p:spPr>
        <p:txBody>
          <a:bodyPr>
            <a:normAutofit/>
          </a:bodyPr>
          <a:lstStyle/>
          <a:p>
            <a:r>
              <a:rPr lang="en-US" altLang="zh-HK" sz="2900" dirty="0">
                <a:solidFill>
                  <a:schemeClr val="tx1"/>
                </a:solidFill>
                <a:latin typeface="+mj-lt"/>
              </a:rPr>
              <a:t>Experience Sharing – Hambantota Airport</a:t>
            </a:r>
            <a:endParaRPr lang="zh-TW" altLang="en-US" sz="2900" dirty="0">
              <a:solidFill>
                <a:schemeClr val="tx1"/>
              </a:solidFill>
              <a:latin typeface="+mj-lt"/>
            </a:endParaRPr>
          </a:p>
        </p:txBody>
      </p:sp>
      <p:sp>
        <p:nvSpPr>
          <p:cNvPr id="8" name="文字方塊 7"/>
          <p:cNvSpPr txBox="1"/>
          <p:nvPr/>
        </p:nvSpPr>
        <p:spPr>
          <a:xfrm>
            <a:off x="1597365" y="1834046"/>
            <a:ext cx="8970729" cy="3416302"/>
          </a:xfrm>
          <a:prstGeom prst="rect">
            <a:avLst/>
          </a:prstGeom>
          <a:noFill/>
        </p:spPr>
        <p:txBody>
          <a:bodyPr wrap="square" lIns="91422" tIns="45711" rIns="91422" bIns="45711" rtlCol="0">
            <a:spAutoFit/>
          </a:bodyPr>
          <a:lstStyle/>
          <a:p>
            <a:pPr algn="just">
              <a:tabLst>
                <a:tab pos="355534" algn="l"/>
              </a:tabLst>
            </a:pPr>
            <a:r>
              <a:rPr lang="en-US" altLang="zh-HK" sz="1400" dirty="0">
                <a:solidFill>
                  <a:schemeClr val="tx1"/>
                </a:solidFill>
              </a:rPr>
              <a:t>Resources </a:t>
            </a:r>
          </a:p>
          <a:p>
            <a:pPr marL="342835" indent="-342835" algn="just">
              <a:buAutoNum type="arabicPlain" startAt="2"/>
              <a:tabLst>
                <a:tab pos="355534" algn="l"/>
              </a:tabLst>
            </a:pPr>
            <a:endParaRPr lang="en-US" altLang="zh-HK" sz="1400" dirty="0">
              <a:solidFill>
                <a:schemeClr val="tx1"/>
              </a:solidFill>
            </a:endParaRPr>
          </a:p>
          <a:p>
            <a:pPr marL="355534" indent="-355534" algn="just">
              <a:tabLst>
                <a:tab pos="355534" algn="l"/>
              </a:tabLst>
            </a:pPr>
            <a:endParaRPr lang="en-US" altLang="zh-HK" sz="1400" dirty="0">
              <a:solidFill>
                <a:schemeClr val="tx1"/>
              </a:solidFill>
            </a:endParaRPr>
          </a:p>
          <a:p>
            <a:pPr marL="355534" indent="-355534" algn="just">
              <a:buFont typeface="Wingdings" pitchFamily="2" charset="2"/>
              <a:buChar char="ü"/>
              <a:tabLst>
                <a:tab pos="355534" algn="l"/>
              </a:tabLst>
            </a:pPr>
            <a:r>
              <a:rPr lang="en-US" altLang="zh-HK" sz="1600" dirty="0">
                <a:solidFill>
                  <a:schemeClr val="tx1"/>
                </a:solidFill>
              </a:rPr>
              <a:t> Design and build Greenfield Airport to land Code F aircraft is very tight within 36 months</a:t>
            </a:r>
          </a:p>
          <a:p>
            <a:pPr marL="355534" indent="-355534" algn="just">
              <a:buFont typeface="Wingdings" pitchFamily="2" charset="2"/>
              <a:buChar char="ü"/>
              <a:tabLst>
                <a:tab pos="355534" algn="l"/>
              </a:tabLst>
            </a:pPr>
            <a:r>
              <a:rPr lang="en-US" altLang="zh-HK" sz="1600" dirty="0">
                <a:solidFill>
                  <a:schemeClr val="tx1"/>
                </a:solidFill>
              </a:rPr>
              <a:t>Introduce the International and  Chinese Consultants, Contractors and Suppliers for those the critical infrastructures or elements with implication to the Airport operation.</a:t>
            </a:r>
          </a:p>
          <a:p>
            <a:pPr marL="355534" indent="-355534" algn="just">
              <a:buFont typeface="Wingdings" pitchFamily="2" charset="2"/>
              <a:buChar char="ü"/>
              <a:tabLst>
                <a:tab pos="355534" algn="l"/>
              </a:tabLst>
            </a:pPr>
            <a:r>
              <a:rPr lang="en-US" altLang="zh-HK" sz="1600" dirty="0">
                <a:solidFill>
                  <a:schemeClr val="tx1"/>
                </a:solidFill>
              </a:rPr>
              <a:t>Social responsibility and benefit to the country, recruit services local sub-contractors, consultants, especially  </a:t>
            </a:r>
            <a:r>
              <a:rPr lang="en-US" altLang="zh-HK" sz="1600" dirty="0" err="1">
                <a:solidFill>
                  <a:schemeClr val="tx1"/>
                </a:solidFill>
              </a:rPr>
              <a:t>labour</a:t>
            </a:r>
            <a:r>
              <a:rPr lang="en-US" altLang="zh-HK" sz="1600" dirty="0">
                <a:solidFill>
                  <a:schemeClr val="tx1"/>
                </a:solidFill>
              </a:rPr>
              <a:t> forces in the region </a:t>
            </a:r>
          </a:p>
          <a:p>
            <a:pPr marL="355534" indent="-355534" algn="just">
              <a:tabLst>
                <a:tab pos="355534" algn="l"/>
              </a:tabLst>
            </a:pPr>
            <a:r>
              <a:rPr lang="en-US" altLang="zh-HK" sz="1600" dirty="0">
                <a:solidFill>
                  <a:schemeClr val="tx1"/>
                </a:solidFill>
              </a:rPr>
              <a:t>	</a:t>
            </a:r>
          </a:p>
          <a:p>
            <a:pPr marL="355534" indent="-355534" algn="just">
              <a:tabLst>
                <a:tab pos="355534" algn="l"/>
              </a:tabLst>
            </a:pPr>
            <a:endParaRPr lang="en-US" altLang="zh-HK" sz="1600" dirty="0">
              <a:solidFill>
                <a:schemeClr val="tx1"/>
              </a:solidFill>
            </a:endParaRPr>
          </a:p>
          <a:p>
            <a:pPr marL="355534" indent="-355534" algn="just">
              <a:buFont typeface="Wingdings" pitchFamily="2" charset="2"/>
              <a:buChar char="ü"/>
              <a:tabLst>
                <a:tab pos="355534" algn="l"/>
              </a:tabLst>
            </a:pPr>
            <a:r>
              <a:rPr lang="en-US" altLang="zh-HK" sz="1600" dirty="0">
                <a:solidFill>
                  <a:schemeClr val="tx1"/>
                </a:solidFill>
              </a:rPr>
              <a:t>Remote location,  challenging of sources of those back-up facilities such as power, fuel line, telecom, internet, etc., in the early stage. Proper planning and temporary provision is essential in managing project in this situation.</a:t>
            </a:r>
          </a:p>
          <a:p>
            <a:pPr marL="342835" indent="-342835" algn="just">
              <a:buAutoNum type="arabicPlain" startAt="2"/>
              <a:tabLst>
                <a:tab pos="355534" algn="l"/>
              </a:tabLst>
            </a:pPr>
            <a:endParaRPr lang="en-US" altLang="zh-HK" sz="14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1226" y="274635"/>
            <a:ext cx="10355100" cy="1020765"/>
          </a:xfrm>
        </p:spPr>
        <p:txBody>
          <a:bodyPr>
            <a:normAutofit/>
          </a:bodyPr>
          <a:lstStyle/>
          <a:p>
            <a:r>
              <a:rPr lang="en-US" altLang="zh-HK" sz="2900" dirty="0">
                <a:solidFill>
                  <a:schemeClr val="tx1"/>
                </a:solidFill>
                <a:latin typeface="+mj-lt"/>
              </a:rPr>
              <a:t>Experience Sharing – Hambantota Airport</a:t>
            </a:r>
            <a:endParaRPr lang="zh-TW" altLang="en-US" sz="2900" dirty="0">
              <a:solidFill>
                <a:schemeClr val="tx1"/>
              </a:solidFill>
              <a:latin typeface="+mj-lt"/>
            </a:endParaRPr>
          </a:p>
        </p:txBody>
      </p:sp>
      <p:sp>
        <p:nvSpPr>
          <p:cNvPr id="11" name="文字方塊 10"/>
          <p:cNvSpPr txBox="1"/>
          <p:nvPr/>
        </p:nvSpPr>
        <p:spPr>
          <a:xfrm>
            <a:off x="1611209" y="1752602"/>
            <a:ext cx="8970729" cy="4185743"/>
          </a:xfrm>
          <a:prstGeom prst="rect">
            <a:avLst/>
          </a:prstGeom>
          <a:noFill/>
        </p:spPr>
        <p:txBody>
          <a:bodyPr wrap="square" lIns="91422" tIns="45711" rIns="91422" bIns="45711" rtlCol="0">
            <a:spAutoFit/>
          </a:bodyPr>
          <a:lstStyle/>
          <a:p>
            <a:pPr marL="342835" indent="-342835" algn="just">
              <a:buAutoNum type="arabicPlain" startAt="2"/>
              <a:tabLst>
                <a:tab pos="355534" algn="l"/>
              </a:tabLst>
            </a:pPr>
            <a:r>
              <a:rPr lang="en-US" altLang="zh-HK" sz="1600" dirty="0">
                <a:solidFill>
                  <a:schemeClr val="tx1"/>
                </a:solidFill>
              </a:rPr>
              <a:t>Logistic</a:t>
            </a:r>
          </a:p>
          <a:p>
            <a:pPr algn="just">
              <a:tabLst>
                <a:tab pos="355534" algn="l"/>
              </a:tabLst>
            </a:pPr>
            <a:endParaRPr lang="en-US" altLang="zh-HK" sz="1600" dirty="0">
              <a:solidFill>
                <a:schemeClr val="tx1"/>
              </a:solidFill>
            </a:endParaRPr>
          </a:p>
          <a:p>
            <a:pPr marL="355534" indent="-355534" algn="just">
              <a:buFont typeface="Wingdings" pitchFamily="2" charset="2"/>
              <a:buChar char="ü"/>
              <a:tabLst>
                <a:tab pos="355534" algn="l"/>
              </a:tabLst>
            </a:pPr>
            <a:r>
              <a:rPr lang="en-US" altLang="zh-HK" sz="1600" dirty="0">
                <a:solidFill>
                  <a:schemeClr val="tx1"/>
                </a:solidFill>
              </a:rPr>
              <a:t>Transportation through the existing road network is a big challenge. Construction materials, labour forces, plant and equipment were all taken to the site in the roadway similar to the photos below.</a:t>
            </a:r>
          </a:p>
          <a:p>
            <a:pPr marL="355534" indent="-355534" algn="just">
              <a:tabLst>
                <a:tab pos="355534" algn="l"/>
              </a:tabLst>
            </a:pPr>
            <a:endParaRPr lang="en-US" altLang="zh-HK" sz="1600" dirty="0">
              <a:solidFill>
                <a:schemeClr val="tx1"/>
              </a:solidFill>
            </a:endParaRPr>
          </a:p>
          <a:p>
            <a:pPr marL="355534" indent="-355534" algn="just">
              <a:buFont typeface="Wingdings" pitchFamily="2" charset="2"/>
              <a:buChar char="ü"/>
              <a:tabLst>
                <a:tab pos="355534" algn="l"/>
              </a:tabLst>
            </a:pPr>
            <a:r>
              <a:rPr lang="en-US" altLang="zh-HK" sz="1600" dirty="0">
                <a:solidFill>
                  <a:schemeClr val="tx1"/>
                </a:solidFill>
              </a:rPr>
              <a:t>Type of vehicles, fuel supply, plant and equipment chosen, maintenance schedule, etc., have to be well-organized based on the CHEC’s experience in the local market.</a:t>
            </a:r>
          </a:p>
          <a:p>
            <a:pPr marL="355534" indent="-355534" algn="just">
              <a:tabLst>
                <a:tab pos="355534" algn="l"/>
              </a:tabLst>
            </a:pPr>
            <a:endParaRPr lang="en-US" altLang="zh-HK" sz="1400" dirty="0">
              <a:solidFill>
                <a:schemeClr val="bg1"/>
              </a:solidFill>
            </a:endParaRPr>
          </a:p>
          <a:p>
            <a:pPr marL="342835" indent="-342835" algn="just">
              <a:buAutoNum type="arabicPlain" startAt="2"/>
              <a:tabLst>
                <a:tab pos="355534" algn="l"/>
              </a:tabLst>
            </a:pPr>
            <a:endParaRPr lang="en-US" altLang="zh-HK" sz="1400" dirty="0">
              <a:solidFill>
                <a:schemeClr val="bg1"/>
              </a:solidFill>
            </a:endParaRPr>
          </a:p>
          <a:p>
            <a:pPr marL="342835" indent="-342835" algn="just">
              <a:buAutoNum type="arabicPlain" startAt="2"/>
              <a:tabLst>
                <a:tab pos="355534" algn="l"/>
              </a:tabLst>
            </a:pPr>
            <a:endParaRPr lang="en-US" altLang="zh-HK" sz="1400" dirty="0">
              <a:solidFill>
                <a:schemeClr val="bg1"/>
              </a:solidFill>
            </a:endParaRPr>
          </a:p>
          <a:p>
            <a:pPr marL="342835" indent="-342835" algn="just">
              <a:buAutoNum type="arabicPlain" startAt="2"/>
              <a:tabLst>
                <a:tab pos="355534" algn="l"/>
              </a:tabLst>
            </a:pPr>
            <a:endParaRPr lang="en-US" altLang="zh-HK" sz="1400" dirty="0">
              <a:solidFill>
                <a:schemeClr val="bg1"/>
              </a:solidFill>
            </a:endParaRPr>
          </a:p>
          <a:p>
            <a:pPr marL="342835" indent="-342835" algn="just">
              <a:buAutoNum type="arabicPlain" startAt="2"/>
              <a:tabLst>
                <a:tab pos="355534" algn="l"/>
              </a:tabLst>
            </a:pPr>
            <a:endParaRPr lang="en-US" altLang="zh-HK" sz="1400" dirty="0">
              <a:solidFill>
                <a:schemeClr val="bg1"/>
              </a:solidFill>
            </a:endParaRPr>
          </a:p>
          <a:p>
            <a:pPr marL="342835" indent="-342835" algn="just">
              <a:buAutoNum type="arabicPlain" startAt="2"/>
              <a:tabLst>
                <a:tab pos="355534" algn="l"/>
              </a:tabLst>
            </a:pPr>
            <a:endParaRPr lang="en-US" altLang="zh-HK" sz="1400" dirty="0">
              <a:solidFill>
                <a:schemeClr val="bg1"/>
              </a:solidFill>
            </a:endParaRPr>
          </a:p>
          <a:p>
            <a:pPr marL="342835" indent="-342835" algn="just">
              <a:buAutoNum type="arabicPlain" startAt="2"/>
              <a:tabLst>
                <a:tab pos="355534" algn="l"/>
              </a:tabLst>
            </a:pPr>
            <a:endParaRPr lang="en-US" altLang="zh-HK" sz="1400" dirty="0">
              <a:solidFill>
                <a:schemeClr val="bg1"/>
              </a:solidFill>
            </a:endParaRPr>
          </a:p>
          <a:p>
            <a:pPr marL="342835" indent="-342835" algn="just">
              <a:buAutoNum type="arabicPlain" startAt="2"/>
              <a:tabLst>
                <a:tab pos="355534" algn="l"/>
              </a:tabLst>
            </a:pPr>
            <a:endParaRPr lang="en-US" altLang="zh-HK" sz="1400" dirty="0">
              <a:solidFill>
                <a:schemeClr val="bg1"/>
              </a:solidFill>
            </a:endParaRPr>
          </a:p>
          <a:p>
            <a:pPr marL="342835" indent="-342835" algn="just">
              <a:buAutoNum type="arabicPlain" startAt="2"/>
              <a:tabLst>
                <a:tab pos="355534" algn="l"/>
              </a:tabLst>
            </a:pPr>
            <a:endParaRPr lang="en-US" altLang="zh-HK" sz="1400" dirty="0">
              <a:solidFill>
                <a:schemeClr val="bg1"/>
              </a:solidFill>
            </a:endParaRPr>
          </a:p>
          <a:p>
            <a:pPr marL="342835" indent="-342835" algn="just">
              <a:buAutoNum type="arabicPlain" startAt="2"/>
              <a:tabLst>
                <a:tab pos="355534" algn="l"/>
              </a:tabLst>
            </a:pPr>
            <a:endParaRPr lang="en-US" altLang="zh-HK" sz="1400" dirty="0">
              <a:solidFill>
                <a:schemeClr val="bg1"/>
              </a:solidFill>
            </a:endParaRPr>
          </a:p>
          <a:p>
            <a:pPr algn="just">
              <a:tabLst>
                <a:tab pos="355534" algn="l"/>
              </a:tabLst>
            </a:pPr>
            <a:endParaRPr lang="en-US" altLang="zh-HK" sz="1400" dirty="0">
              <a:solidFill>
                <a:schemeClr val="bg1"/>
              </a:solidFill>
            </a:endParaRPr>
          </a:p>
        </p:txBody>
      </p:sp>
      <p:grpSp>
        <p:nvGrpSpPr>
          <p:cNvPr id="3" name="群組 11"/>
          <p:cNvGrpSpPr/>
          <p:nvPr/>
        </p:nvGrpSpPr>
        <p:grpSpPr>
          <a:xfrm>
            <a:off x="2002787" y="3886202"/>
            <a:ext cx="8561492" cy="1880505"/>
            <a:chOff x="439386" y="3404011"/>
            <a:chExt cx="8568188" cy="1880507"/>
          </a:xfrm>
        </p:grpSpPr>
        <p:pic>
          <p:nvPicPr>
            <p:cNvPr id="13" name="Picture 2" descr="C:\Users\Ivan TSE\Desktop\Photo\0-RoadMa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17949" y="3410568"/>
              <a:ext cx="2789625" cy="186207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Ivan TSE\Desktop\Photo\126705_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9386" y="3404011"/>
              <a:ext cx="2735447" cy="1880507"/>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C:\Users\Ivan TSE\Desktop\Photo\14803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85469" y="3411580"/>
              <a:ext cx="2800933" cy="1861064"/>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1226" y="274635"/>
            <a:ext cx="10355100" cy="1020765"/>
          </a:xfrm>
        </p:spPr>
        <p:txBody>
          <a:bodyPr>
            <a:normAutofit/>
          </a:bodyPr>
          <a:lstStyle/>
          <a:p>
            <a:r>
              <a:rPr lang="en-US" altLang="zh-HK" sz="2900" dirty="0">
                <a:solidFill>
                  <a:schemeClr val="tx1"/>
                </a:solidFill>
                <a:latin typeface="+mj-lt"/>
              </a:rPr>
              <a:t>Experience Sharing – Hambantota Airport</a:t>
            </a:r>
            <a:endParaRPr lang="zh-TW" altLang="en-US" sz="2900" dirty="0">
              <a:solidFill>
                <a:schemeClr val="tx1"/>
              </a:solidFill>
              <a:latin typeface="+mj-lt"/>
            </a:endParaRPr>
          </a:p>
        </p:txBody>
      </p:sp>
      <p:sp>
        <p:nvSpPr>
          <p:cNvPr id="4" name="文字方塊 3"/>
          <p:cNvSpPr txBox="1"/>
          <p:nvPr/>
        </p:nvSpPr>
        <p:spPr>
          <a:xfrm>
            <a:off x="1597366" y="1828804"/>
            <a:ext cx="8958865" cy="2554527"/>
          </a:xfrm>
          <a:prstGeom prst="rect">
            <a:avLst/>
          </a:prstGeom>
          <a:noFill/>
        </p:spPr>
        <p:txBody>
          <a:bodyPr wrap="square" lIns="91422" tIns="45711" rIns="91422" bIns="45711" rtlCol="0">
            <a:spAutoFit/>
          </a:bodyPr>
          <a:lstStyle/>
          <a:p>
            <a:pPr algn="just">
              <a:tabLst>
                <a:tab pos="355534" algn="l"/>
              </a:tabLst>
            </a:pPr>
            <a:r>
              <a:rPr lang="en-US" altLang="zh-HK" sz="1600" dirty="0">
                <a:solidFill>
                  <a:schemeClr val="tx1"/>
                </a:solidFill>
              </a:rPr>
              <a:t>Training: </a:t>
            </a:r>
          </a:p>
          <a:p>
            <a:pPr marL="355534" indent="-355534" algn="just">
              <a:tabLst>
                <a:tab pos="355534" algn="l"/>
              </a:tabLst>
            </a:pPr>
            <a:r>
              <a:rPr lang="en-US" altLang="zh-HK" sz="1600" dirty="0">
                <a:solidFill>
                  <a:schemeClr val="tx1"/>
                </a:solidFill>
              </a:rPr>
              <a:t>	</a:t>
            </a:r>
          </a:p>
          <a:p>
            <a:pPr marL="355534" indent="-355534" algn="just">
              <a:buFont typeface="Wingdings" pitchFamily="2" charset="2"/>
              <a:buChar char="ü"/>
              <a:tabLst>
                <a:tab pos="355534" algn="l"/>
              </a:tabLst>
            </a:pPr>
            <a:r>
              <a:rPr lang="en-US" altLang="zh-HK" sz="1600" dirty="0">
                <a:solidFill>
                  <a:schemeClr val="tx1"/>
                </a:solidFill>
              </a:rPr>
              <a:t>The presence of professional and consistent project management team is the key to continuously perform and to success in the construction industry. </a:t>
            </a:r>
          </a:p>
          <a:p>
            <a:pPr marL="355534" indent="-355534" algn="just">
              <a:tabLst>
                <a:tab pos="355534" algn="l"/>
              </a:tabLst>
            </a:pPr>
            <a:r>
              <a:rPr lang="en-US" altLang="zh-HK" sz="1600" dirty="0">
                <a:solidFill>
                  <a:schemeClr val="tx1"/>
                </a:solidFill>
              </a:rPr>
              <a:t>	 </a:t>
            </a:r>
          </a:p>
          <a:p>
            <a:pPr marL="355534" indent="-355534" algn="just">
              <a:buFont typeface="Wingdings" pitchFamily="2" charset="2"/>
              <a:buChar char="ü"/>
              <a:tabLst>
                <a:tab pos="355534" algn="l"/>
              </a:tabLst>
            </a:pPr>
            <a:r>
              <a:rPr lang="en-US" altLang="zh-HK" sz="1600" dirty="0">
                <a:solidFill>
                  <a:schemeClr val="tx1"/>
                </a:solidFill>
              </a:rPr>
              <a:t>Train up the young engineers and seconded professionals, originated from different background and culture  is very important.  Organizing and reinforcing the team in such a manner will be beneficial to the company  beyond one project level.</a:t>
            </a:r>
          </a:p>
          <a:p>
            <a:pPr marL="355534" indent="-355534" algn="just">
              <a:tabLst>
                <a:tab pos="355534" algn="l"/>
              </a:tabLst>
            </a:pPr>
            <a:endParaRPr lang="en-US" altLang="zh-HK" sz="1600" dirty="0">
              <a:solidFill>
                <a:schemeClr val="tx1"/>
              </a:solidFill>
            </a:endParaRPr>
          </a:p>
          <a:p>
            <a:pPr marL="355534" indent="-355534" algn="just">
              <a:buFont typeface="Wingdings" pitchFamily="2" charset="2"/>
              <a:buChar char="ü"/>
              <a:tabLst>
                <a:tab pos="355534" algn="l"/>
              </a:tabLst>
            </a:pPr>
            <a:r>
              <a:rPr lang="en-US" altLang="zh-HK" sz="1600" dirty="0">
                <a:solidFill>
                  <a:schemeClr val="tx1"/>
                </a:solidFill>
              </a:rPr>
              <a:t>Standardize the Quality Management System and other management tools is very important.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1521225" y="274637"/>
            <a:ext cx="9060712" cy="639765"/>
          </a:xfrm>
        </p:spPr>
        <p:txBody>
          <a:bodyPr>
            <a:normAutofit/>
          </a:bodyPr>
          <a:lstStyle/>
          <a:p>
            <a:r>
              <a:rPr lang="en-US" altLang="zh-CN" sz="2900" dirty="0">
                <a:solidFill>
                  <a:schemeClr val="tx1"/>
                </a:solidFill>
                <a:latin typeface="+mj-lt"/>
              </a:rPr>
              <a:t>Developing Countries – Life Style of stationed abroad</a:t>
            </a:r>
            <a:endParaRPr lang="zh-CN" altLang="en-US" sz="2900" dirty="0">
              <a:solidFill>
                <a:schemeClr val="tx1"/>
              </a:solidFill>
              <a:latin typeface="+mj-lt"/>
            </a:endParaRPr>
          </a:p>
        </p:txBody>
      </p:sp>
      <p:sp>
        <p:nvSpPr>
          <p:cNvPr id="25" name="内容占位符 4"/>
          <p:cNvSpPr>
            <a:spLocks noGrp="1"/>
          </p:cNvSpPr>
          <p:nvPr>
            <p:ph idx="1"/>
          </p:nvPr>
        </p:nvSpPr>
        <p:spPr>
          <a:xfrm>
            <a:off x="1521225" y="2003400"/>
            <a:ext cx="9136854" cy="2568600"/>
          </a:xfrm>
        </p:spPr>
        <p:txBody>
          <a:bodyPr>
            <a:normAutofit lnSpcReduction="10000"/>
          </a:bodyPr>
          <a:lstStyle/>
          <a:p>
            <a:pPr marL="0" indent="0" algn="just"/>
            <a:r>
              <a:rPr lang="en-US" altLang="zh-CN" dirty="0">
                <a:solidFill>
                  <a:schemeClr val="tx1"/>
                </a:solidFill>
                <a:latin typeface="+mn-lt"/>
              </a:rPr>
              <a:t>   Safety in work, safety in living</a:t>
            </a:r>
          </a:p>
          <a:p>
            <a:pPr marL="0" indent="0" algn="just"/>
            <a:r>
              <a:rPr lang="en-US" altLang="zh-CN" dirty="0">
                <a:solidFill>
                  <a:schemeClr val="tx1"/>
                </a:solidFill>
                <a:latin typeface="+mn-lt"/>
              </a:rPr>
              <a:t>    Catering,  Shelter and Transport</a:t>
            </a:r>
          </a:p>
          <a:p>
            <a:pPr marL="0" indent="0" algn="just"/>
            <a:r>
              <a:rPr lang="en-US" altLang="zh-CN" dirty="0">
                <a:solidFill>
                  <a:schemeClr val="tx1"/>
                </a:solidFill>
                <a:latin typeface="+mn-lt"/>
              </a:rPr>
              <a:t>   Self Discipline,</a:t>
            </a:r>
          </a:p>
          <a:p>
            <a:pPr marL="0" indent="0" algn="just"/>
            <a:r>
              <a:rPr lang="en-US" altLang="zh-CN" dirty="0">
                <a:solidFill>
                  <a:schemeClr val="tx1"/>
                </a:solidFill>
                <a:latin typeface="+mn-lt"/>
              </a:rPr>
              <a:t>   Group activities</a:t>
            </a:r>
          </a:p>
          <a:p>
            <a:pPr marL="0" indent="0" algn="just"/>
            <a:r>
              <a:rPr lang="en-US" altLang="zh-CN" dirty="0">
                <a:solidFill>
                  <a:schemeClr val="tx1"/>
                </a:solidFill>
                <a:latin typeface="+mn-lt"/>
              </a:rPr>
              <a:t>   Privacy</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 name="文字方塊 1"/>
          <p:cNvSpPr txBox="1"/>
          <p:nvPr/>
        </p:nvSpPr>
        <p:spPr>
          <a:xfrm>
            <a:off x="4096216" y="2651170"/>
            <a:ext cx="3625154" cy="109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lnSpc>
                <a:spcPct val="90000"/>
              </a:lnSpc>
              <a:defRPr sz="6600">
                <a:latin typeface="Consolas"/>
                <a:ea typeface="Consolas"/>
                <a:cs typeface="Consolas"/>
                <a:sym typeface="Consolas"/>
              </a:defRPr>
            </a:lvl1pPr>
          </a:lstStyle>
          <a:p>
            <a:r>
              <a:t>The End</a:t>
            </a:r>
          </a:p>
        </p:txBody>
      </p:sp>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 name="标题 12"/>
          <p:cNvSpPr txBox="1">
            <a:spLocks noGrp="1"/>
          </p:cNvSpPr>
          <p:nvPr>
            <p:ph type="title"/>
          </p:nvPr>
        </p:nvSpPr>
        <p:spPr>
          <a:xfrm>
            <a:off x="1522412" y="228600"/>
            <a:ext cx="10666412" cy="1073235"/>
          </a:xfrm>
          <a:prstGeom prst="rect">
            <a:avLst/>
          </a:prstGeom>
        </p:spPr>
        <p:txBody>
          <a:bodyPr/>
          <a:lstStyle>
            <a:lvl1pPr>
              <a:defRPr sz="3000">
                <a:solidFill>
                  <a:srgbClr val="000000"/>
                </a:solidFill>
                <a:latin typeface="+mn-lt"/>
                <a:ea typeface="+mn-ea"/>
                <a:cs typeface="+mn-cs"/>
                <a:sym typeface="Corbel"/>
              </a:defRPr>
            </a:lvl1pPr>
          </a:lstStyle>
          <a:p>
            <a:r>
              <a:rPr dirty="0">
                <a:latin typeface="Consolas" panose="020B0609020204030204" pitchFamily="49" charset="0"/>
              </a:rPr>
              <a:t>Foreign Investment Protection</a:t>
            </a:r>
          </a:p>
        </p:txBody>
      </p:sp>
      <p:sp>
        <p:nvSpPr>
          <p:cNvPr id="1363" name="内容占位符 13"/>
          <p:cNvSpPr txBox="1">
            <a:spLocks noGrp="1"/>
          </p:cNvSpPr>
          <p:nvPr>
            <p:ph type="body" sz="quarter" idx="1"/>
          </p:nvPr>
        </p:nvSpPr>
        <p:spPr>
          <a:xfrm>
            <a:off x="1747605" y="2033573"/>
            <a:ext cx="4287435" cy="3777948"/>
          </a:xfrm>
          <a:prstGeom prst="rect">
            <a:avLst/>
          </a:prstGeom>
        </p:spPr>
        <p:txBody>
          <a:bodyPr>
            <a:noAutofit/>
          </a:bodyPr>
          <a:lstStyle/>
          <a:p>
            <a:pPr>
              <a:defRPr sz="1600">
                <a:solidFill>
                  <a:srgbClr val="000000"/>
                </a:solidFill>
                <a:latin typeface="+mn-lt"/>
                <a:ea typeface="+mn-ea"/>
                <a:cs typeface="+mn-cs"/>
                <a:sym typeface="Corbel"/>
              </a:defRPr>
            </a:pPr>
            <a:r>
              <a:rPr sz="1800" dirty="0"/>
              <a:t>The Board of Investment ("BOI") an autonomous statutory agency, is the primary government authority responsible for investment, particularly foreign investment.  </a:t>
            </a:r>
          </a:p>
          <a:p>
            <a:pPr>
              <a:defRPr sz="1600">
                <a:solidFill>
                  <a:srgbClr val="000000"/>
                </a:solidFill>
                <a:latin typeface="+mn-lt"/>
                <a:ea typeface="+mn-ea"/>
                <a:cs typeface="+mn-cs"/>
                <a:sym typeface="Corbel"/>
              </a:defRPr>
            </a:pPr>
            <a:r>
              <a:rPr sz="1800" dirty="0"/>
              <a:t>Sri Lanka has signed investment protection agreements with 26 countries, including the United States (which came into force in May 1993). </a:t>
            </a:r>
          </a:p>
          <a:p>
            <a:pPr>
              <a:defRPr sz="1600">
                <a:solidFill>
                  <a:srgbClr val="000000"/>
                </a:solidFill>
                <a:latin typeface="+mn-lt"/>
                <a:ea typeface="+mn-ea"/>
                <a:cs typeface="+mn-cs"/>
                <a:sym typeface="Corbel"/>
              </a:defRPr>
            </a:pPr>
            <a:r>
              <a:rPr sz="1800" dirty="0"/>
              <a:t>Sri Lanka has entered into 28 Bilateral Investment Promotion and Protection Treaties (BITs) so far, providing a protection to foreign investments within the country. </a:t>
            </a:r>
          </a:p>
        </p:txBody>
      </p:sp>
      <p:pic>
        <p:nvPicPr>
          <p:cNvPr id="1026" name="Picture 2" descr="Changes to investment laws in South Africa - foreign investors take no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87440" y="2033572"/>
            <a:ext cx="5300344" cy="397525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 name="文本占位符 3"/>
          <p:cNvSpPr txBox="1">
            <a:spLocks noGrp="1"/>
          </p:cNvSpPr>
          <p:nvPr>
            <p:ph type="body" sz="quarter" idx="1"/>
          </p:nvPr>
        </p:nvSpPr>
        <p:spPr>
          <a:xfrm>
            <a:off x="7905959" y="2418081"/>
            <a:ext cx="3036361" cy="3736868"/>
          </a:xfrm>
          <a:prstGeom prst="rect">
            <a:avLst/>
          </a:prstGeom>
        </p:spPr>
        <p:txBody>
          <a:bodyPr>
            <a:noAutofit/>
          </a:bodyPr>
          <a:lstStyle>
            <a:lvl1pPr algn="just">
              <a:defRPr sz="1400">
                <a:solidFill>
                  <a:srgbClr val="000000"/>
                </a:solidFill>
                <a:latin typeface="+mn-lt"/>
                <a:ea typeface="+mn-ea"/>
                <a:cs typeface="+mn-cs"/>
                <a:sym typeface="Corbel"/>
              </a:defRPr>
            </a:lvl1pPr>
          </a:lstStyle>
          <a:p>
            <a:r>
              <a:rPr sz="1800" dirty="0"/>
              <a:t>Over the decade starting 2005-2015, China has emerged as the leading source of Official Development Assistance (ODA) and Foreign Direct Investment (FDI) in Sri Lanka–$14 billion. Most of it is ODA in loans and grants–$12 billion in sectors like energy, infrastructure and services. There is private Chinese investment too–$2 billion and growing.</a:t>
            </a:r>
          </a:p>
        </p:txBody>
      </p:sp>
      <p:sp>
        <p:nvSpPr>
          <p:cNvPr id="1387" name="标题 12"/>
          <p:cNvSpPr txBox="1">
            <a:spLocks noGrp="1"/>
          </p:cNvSpPr>
          <p:nvPr>
            <p:ph type="title"/>
          </p:nvPr>
        </p:nvSpPr>
        <p:spPr>
          <a:xfrm>
            <a:off x="1522414" y="274638"/>
            <a:ext cx="9143998" cy="1020763"/>
          </a:xfrm>
          <a:prstGeom prst="rect">
            <a:avLst/>
          </a:prstGeom>
        </p:spPr>
        <p:txBody>
          <a:bodyPr/>
          <a:lstStyle>
            <a:lvl1pPr>
              <a:defRPr sz="3000">
                <a:solidFill>
                  <a:srgbClr val="000000"/>
                </a:solidFill>
                <a:latin typeface="Consolas"/>
                <a:ea typeface="Consolas"/>
                <a:cs typeface="Consolas"/>
                <a:sym typeface="Consolas"/>
              </a:defRPr>
            </a:lvl1pPr>
          </a:lstStyle>
          <a:p>
            <a:r>
              <a:rPr dirty="0"/>
              <a:t>The Involvement of Chin</a:t>
            </a:r>
            <a:r>
              <a:rPr lang="en-US" dirty="0"/>
              <a:t>ese</a:t>
            </a:r>
            <a:r>
              <a:rPr dirty="0"/>
              <a:t> Enterprise</a:t>
            </a:r>
          </a:p>
        </p:txBody>
      </p:sp>
      <p:pic>
        <p:nvPicPr>
          <p:cNvPr id="1388" name="图片 9" descr="图片 9"/>
          <p:cNvPicPr>
            <a:picLocks noChangeAspect="1"/>
          </p:cNvPicPr>
          <p:nvPr/>
        </p:nvPicPr>
        <p:blipFill>
          <a:blip r:embed="rId2" cstate="print"/>
          <a:stretch>
            <a:fillRect/>
          </a:stretch>
        </p:blipFill>
        <p:spPr>
          <a:xfrm>
            <a:off x="1666724" y="1826147"/>
            <a:ext cx="5840780" cy="423203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5" name="标题 12"/>
          <p:cNvSpPr txBox="1">
            <a:spLocks noGrp="1"/>
          </p:cNvSpPr>
          <p:nvPr>
            <p:ph type="title"/>
          </p:nvPr>
        </p:nvSpPr>
        <p:spPr>
          <a:xfrm>
            <a:off x="1522412" y="228600"/>
            <a:ext cx="10666412" cy="1073235"/>
          </a:xfrm>
          <a:prstGeom prst="rect">
            <a:avLst/>
          </a:prstGeom>
        </p:spPr>
        <p:txBody>
          <a:bodyPr/>
          <a:lstStyle>
            <a:lvl1pPr>
              <a:defRPr sz="3000">
                <a:solidFill>
                  <a:srgbClr val="000000"/>
                </a:solidFill>
                <a:latin typeface="Consolas"/>
                <a:ea typeface="Consolas"/>
                <a:cs typeface="Consolas"/>
                <a:sym typeface="Consolas"/>
              </a:defRPr>
            </a:lvl1pPr>
          </a:lstStyle>
          <a:p>
            <a:r>
              <a:rPr lang="en-US" altLang="zh-CN" dirty="0"/>
              <a:t>The Involvement of Chinese Enterprise</a:t>
            </a:r>
            <a:endParaRPr dirty="0"/>
          </a:p>
        </p:txBody>
      </p:sp>
      <p:sp>
        <p:nvSpPr>
          <p:cNvPr id="5" name="内容占位符 13"/>
          <p:cNvSpPr txBox="1">
            <a:spLocks/>
          </p:cNvSpPr>
          <p:nvPr/>
        </p:nvSpPr>
        <p:spPr>
          <a:xfrm>
            <a:off x="1670910" y="1976120"/>
            <a:ext cx="9576209" cy="426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74320" marR="0" indent="-27432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1pPr>
            <a:lvl2pPr marL="603504" marR="0" indent="-329184"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2pPr>
            <a:lvl3pPr marL="853439" marR="0" indent="-304799"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3pPr>
            <a:lvl4pPr marL="1120139" marR="0" indent="-342900"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4pPr>
            <a:lvl5pPr marL="1348739" marR="0" indent="-34290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5pPr>
            <a:lvl6pPr marL="1604772" marR="0" indent="-342900"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6pPr>
            <a:lvl7pPr marL="1833372" marR="0" indent="-34290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7pPr>
            <a:lvl8pPr marL="2061972" marR="0" indent="-342900"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8pPr>
            <a:lvl9pPr marL="2290572" marR="0" indent="-34290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9pPr>
          </a:lstStyle>
          <a:p>
            <a:pPr marL="0" indent="0" hangingPunct="1">
              <a:lnSpc>
                <a:spcPts val="2160"/>
              </a:lnSpc>
              <a:buNone/>
              <a:defRPr sz="1400">
                <a:solidFill>
                  <a:srgbClr val="000000"/>
                </a:solidFill>
                <a:latin typeface="+mn-lt"/>
                <a:ea typeface="+mn-ea"/>
                <a:cs typeface="+mn-cs"/>
                <a:sym typeface="Corbel"/>
              </a:defRPr>
            </a:pPr>
            <a:r>
              <a:rPr lang="en-US" sz="1800" dirty="0">
                <a:solidFill>
                  <a:srgbClr val="000000"/>
                </a:solidFill>
                <a:latin typeface="+mn-lt"/>
                <a:ea typeface="+mn-ea"/>
                <a:cs typeface="+mn-cs"/>
                <a:sym typeface="Corbel"/>
              </a:rPr>
              <a:t>Sri Lanka and China, economic relations in particular have grown exponentially during the last decade. China has become a significant economic partner of Sri Lanka. The Belt and Road Initiative (BRI) is closely connected with this. China has invested large sums of money to develop infrastructure (mega projects) and trade routes for what it believes is a mutually beneficial </a:t>
            </a:r>
            <a:r>
              <a:rPr lang="en-US" sz="1800" dirty="0" err="1">
                <a:solidFill>
                  <a:srgbClr val="000000"/>
                </a:solidFill>
                <a:latin typeface="+mn-lt"/>
                <a:ea typeface="+mn-ea"/>
                <a:cs typeface="+mn-cs"/>
                <a:sym typeface="Corbel"/>
              </a:rPr>
              <a:t>programme</a:t>
            </a:r>
            <a:r>
              <a:rPr lang="en-US" sz="1800" dirty="0">
                <a:solidFill>
                  <a:srgbClr val="000000"/>
                </a:solidFill>
                <a:latin typeface="+mn-lt"/>
                <a:ea typeface="+mn-ea"/>
                <a:cs typeface="+mn-cs"/>
                <a:sym typeface="Corbel"/>
              </a:rPr>
              <a:t>.  Some of the BRI projects in Sri Lanka include </a:t>
            </a:r>
            <a:r>
              <a:rPr lang="zh-CN" altLang="en-US" sz="1800" dirty="0">
                <a:solidFill>
                  <a:srgbClr val="000000"/>
                </a:solidFill>
                <a:latin typeface="+mn-lt"/>
                <a:ea typeface="+mn-ea"/>
                <a:cs typeface="+mn-cs"/>
                <a:sym typeface="Corbel"/>
              </a:rPr>
              <a:t>：</a:t>
            </a:r>
            <a:endParaRPr lang="en-US" sz="1800" dirty="0">
              <a:solidFill>
                <a:srgbClr val="000000"/>
              </a:solidFill>
              <a:latin typeface="+mn-lt"/>
              <a:ea typeface="+mn-ea"/>
              <a:cs typeface="+mn-cs"/>
              <a:sym typeface="Corbel"/>
            </a:endParaRPr>
          </a:p>
          <a:p>
            <a:pPr hangingPunct="1">
              <a:lnSpc>
                <a:spcPts val="2160"/>
              </a:lnSpc>
              <a:buFont typeface="Arial" panose="020B0604020202020204" pitchFamily="34" charset="0"/>
              <a:buChar char="•"/>
              <a:defRPr sz="1400">
                <a:solidFill>
                  <a:srgbClr val="000000"/>
                </a:solidFill>
                <a:latin typeface="+mn-lt"/>
                <a:ea typeface="+mn-ea"/>
                <a:cs typeface="+mn-cs"/>
                <a:sym typeface="Corbel"/>
              </a:defRPr>
            </a:pPr>
            <a:r>
              <a:rPr lang="en-US" sz="1600" dirty="0">
                <a:solidFill>
                  <a:srgbClr val="000000"/>
                </a:solidFill>
                <a:latin typeface="+mn-lt"/>
                <a:ea typeface="+mn-ea"/>
                <a:cs typeface="+mn-cs"/>
                <a:sym typeface="Corbel"/>
              </a:rPr>
              <a:t>Colombo Port City Development Project, one of the largest FDI project in Sri Lanka to date</a:t>
            </a:r>
            <a:r>
              <a:rPr lang="zh-CN" altLang="en-US" sz="1600" dirty="0">
                <a:solidFill>
                  <a:srgbClr val="000000"/>
                </a:solidFill>
                <a:latin typeface="+mn-lt"/>
                <a:ea typeface="+mn-ea"/>
                <a:cs typeface="+mn-cs"/>
                <a:sym typeface="Corbel"/>
              </a:rPr>
              <a:t>；</a:t>
            </a:r>
            <a:endParaRPr lang="en-US" sz="1600" dirty="0">
              <a:solidFill>
                <a:srgbClr val="000000"/>
              </a:solidFill>
              <a:latin typeface="+mn-lt"/>
              <a:ea typeface="+mn-ea"/>
              <a:cs typeface="+mn-cs"/>
              <a:sym typeface="Corbel"/>
            </a:endParaRPr>
          </a:p>
          <a:p>
            <a:pPr hangingPunct="1">
              <a:lnSpc>
                <a:spcPts val="2160"/>
              </a:lnSpc>
              <a:buFont typeface="Arial" panose="020B0604020202020204" pitchFamily="34" charset="0"/>
              <a:buChar char="•"/>
              <a:defRPr sz="1400">
                <a:solidFill>
                  <a:srgbClr val="000000"/>
                </a:solidFill>
                <a:latin typeface="+mn-lt"/>
                <a:ea typeface="+mn-ea"/>
                <a:cs typeface="+mn-cs"/>
                <a:sym typeface="Corbel"/>
              </a:defRPr>
            </a:pPr>
            <a:r>
              <a:rPr lang="en-US" sz="1600" dirty="0">
                <a:solidFill>
                  <a:srgbClr val="000000"/>
                </a:solidFill>
                <a:latin typeface="+mn-lt"/>
                <a:ea typeface="+mn-ea"/>
                <a:cs typeface="+mn-cs"/>
                <a:sym typeface="Corbel"/>
              </a:rPr>
              <a:t>Hambantota Port and Adjoining Industrial Estate, Colombo Port Expansion</a:t>
            </a:r>
            <a:r>
              <a:rPr lang="zh-CN" altLang="en-US" sz="1600" dirty="0">
                <a:solidFill>
                  <a:srgbClr val="000000"/>
                </a:solidFill>
                <a:latin typeface="+mn-lt"/>
                <a:ea typeface="+mn-ea"/>
                <a:cs typeface="+mn-cs"/>
                <a:sym typeface="Corbel"/>
              </a:rPr>
              <a:t>；</a:t>
            </a:r>
            <a:endParaRPr lang="en-US" sz="1600" dirty="0">
              <a:solidFill>
                <a:srgbClr val="000000"/>
              </a:solidFill>
              <a:latin typeface="+mn-lt"/>
              <a:ea typeface="+mn-ea"/>
              <a:cs typeface="+mn-cs"/>
              <a:sym typeface="Corbel"/>
            </a:endParaRPr>
          </a:p>
          <a:p>
            <a:pPr hangingPunct="1">
              <a:lnSpc>
                <a:spcPts val="2160"/>
              </a:lnSpc>
              <a:buFont typeface="Arial" panose="020B0604020202020204" pitchFamily="34" charset="0"/>
              <a:buChar char="•"/>
              <a:defRPr sz="1400">
                <a:solidFill>
                  <a:srgbClr val="000000"/>
                </a:solidFill>
                <a:latin typeface="+mn-lt"/>
                <a:ea typeface="+mn-ea"/>
                <a:cs typeface="+mn-cs"/>
                <a:sym typeface="Corbel"/>
              </a:defRPr>
            </a:pPr>
            <a:r>
              <a:rPr lang="en-US" sz="1600" dirty="0">
                <a:solidFill>
                  <a:srgbClr val="000000"/>
                </a:solidFill>
                <a:latin typeface="+mn-lt"/>
                <a:ea typeface="+mn-ea"/>
                <a:cs typeface="+mn-cs"/>
                <a:sym typeface="Corbel"/>
              </a:rPr>
              <a:t>Hambantota International Airport</a:t>
            </a:r>
            <a:r>
              <a:rPr lang="zh-CN" altLang="en-US" sz="1600" dirty="0">
                <a:solidFill>
                  <a:srgbClr val="000000"/>
                </a:solidFill>
                <a:latin typeface="+mn-lt"/>
                <a:ea typeface="+mn-ea"/>
                <a:cs typeface="+mn-cs"/>
                <a:sym typeface="Corbel"/>
              </a:rPr>
              <a:t>；</a:t>
            </a:r>
            <a:r>
              <a:rPr lang="en-US" sz="1600" dirty="0">
                <a:solidFill>
                  <a:srgbClr val="000000"/>
                </a:solidFill>
                <a:latin typeface="+mn-lt"/>
                <a:ea typeface="+mn-ea"/>
                <a:cs typeface="+mn-cs"/>
                <a:sym typeface="Corbel"/>
              </a:rPr>
              <a:t> and </a:t>
            </a:r>
          </a:p>
          <a:p>
            <a:pPr hangingPunct="1">
              <a:lnSpc>
                <a:spcPts val="2160"/>
              </a:lnSpc>
              <a:buFont typeface="Arial" panose="020B0604020202020204" pitchFamily="34" charset="0"/>
              <a:buChar char="•"/>
              <a:defRPr sz="1400">
                <a:solidFill>
                  <a:srgbClr val="000000"/>
                </a:solidFill>
                <a:latin typeface="+mn-lt"/>
                <a:ea typeface="+mn-ea"/>
                <a:cs typeface="+mn-cs"/>
                <a:sym typeface="Corbel"/>
              </a:defRPr>
            </a:pPr>
            <a:r>
              <a:rPr lang="en-US" sz="1600" dirty="0">
                <a:solidFill>
                  <a:srgbClr val="000000"/>
                </a:solidFill>
                <a:latin typeface="+mn-lt"/>
                <a:ea typeface="+mn-ea"/>
                <a:cs typeface="+mn-cs"/>
                <a:sym typeface="Corbel"/>
              </a:rPr>
              <a:t>other infrastructure developments such as </a:t>
            </a:r>
            <a:r>
              <a:rPr lang="en-US" sz="1600" dirty="0" err="1">
                <a:solidFill>
                  <a:srgbClr val="000000"/>
                </a:solidFill>
                <a:latin typeface="+mn-lt"/>
                <a:ea typeface="+mn-ea"/>
                <a:cs typeface="+mn-cs"/>
                <a:sym typeface="Corbel"/>
              </a:rPr>
              <a:t>Norochcholai</a:t>
            </a:r>
            <a:r>
              <a:rPr lang="en-US" sz="1600" dirty="0">
                <a:solidFill>
                  <a:srgbClr val="000000"/>
                </a:solidFill>
                <a:latin typeface="+mn-lt"/>
                <a:ea typeface="+mn-ea"/>
                <a:cs typeface="+mn-cs"/>
                <a:sym typeface="Corbel"/>
              </a:rPr>
              <a:t> Coal power plant, Colombo-</a:t>
            </a:r>
            <a:r>
              <a:rPr lang="en-US" sz="1600" dirty="0" err="1">
                <a:solidFill>
                  <a:srgbClr val="000000"/>
                </a:solidFill>
                <a:latin typeface="+mn-lt"/>
                <a:ea typeface="+mn-ea"/>
                <a:cs typeface="+mn-cs"/>
                <a:sym typeface="Corbel"/>
              </a:rPr>
              <a:t>Katuanyake</a:t>
            </a:r>
            <a:r>
              <a:rPr lang="en-US" sz="1600" dirty="0">
                <a:solidFill>
                  <a:srgbClr val="000000"/>
                </a:solidFill>
                <a:latin typeface="+mn-lt"/>
                <a:ea typeface="+mn-ea"/>
                <a:cs typeface="+mn-cs"/>
                <a:sym typeface="Corbel"/>
              </a:rPr>
              <a:t> Expressway, </a:t>
            </a:r>
            <a:r>
              <a:rPr lang="en-US" sz="1600" dirty="0" err="1">
                <a:solidFill>
                  <a:srgbClr val="000000"/>
                </a:solidFill>
                <a:latin typeface="+mn-lt"/>
                <a:ea typeface="+mn-ea"/>
                <a:cs typeface="+mn-cs"/>
                <a:sym typeface="Corbel"/>
              </a:rPr>
              <a:t>Moragahakanda</a:t>
            </a:r>
            <a:r>
              <a:rPr lang="en-US" sz="1600" dirty="0">
                <a:solidFill>
                  <a:srgbClr val="000000"/>
                </a:solidFill>
                <a:latin typeface="+mn-lt"/>
                <a:ea typeface="+mn-ea"/>
                <a:cs typeface="+mn-cs"/>
                <a:sym typeface="Corbel"/>
              </a:rPr>
              <a:t> Project etc.</a:t>
            </a:r>
          </a:p>
        </p:txBody>
      </p:sp>
    </p:spTree>
    <p:extLst>
      <p:ext uri="{BB962C8B-B14F-4D97-AF65-F5344CB8AC3E}">
        <p14:creationId xmlns:p14="http://schemas.microsoft.com/office/powerpoint/2010/main" xmlns="" val="1652559752"/>
      </p:ext>
    </p:extLst>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5" name="标题 12"/>
          <p:cNvSpPr txBox="1">
            <a:spLocks noGrp="1"/>
          </p:cNvSpPr>
          <p:nvPr>
            <p:ph type="title"/>
          </p:nvPr>
        </p:nvSpPr>
        <p:spPr>
          <a:xfrm>
            <a:off x="1522412" y="228600"/>
            <a:ext cx="10666412" cy="1073235"/>
          </a:xfrm>
          <a:prstGeom prst="rect">
            <a:avLst/>
          </a:prstGeom>
        </p:spPr>
        <p:txBody>
          <a:bodyPr/>
          <a:lstStyle>
            <a:lvl1pPr>
              <a:defRPr sz="3000">
                <a:solidFill>
                  <a:srgbClr val="000000"/>
                </a:solidFill>
                <a:latin typeface="Consolas"/>
                <a:ea typeface="Consolas"/>
                <a:cs typeface="Consolas"/>
                <a:sym typeface="Consolas"/>
              </a:defRPr>
            </a:lvl1pPr>
          </a:lstStyle>
          <a:p>
            <a:r>
              <a:rPr lang="en-US" altLang="zh-CN" dirty="0"/>
              <a:t>The Involvement of Chinese Enterprise (Hong Kong)</a:t>
            </a:r>
            <a:endParaRPr dirty="0"/>
          </a:p>
        </p:txBody>
      </p:sp>
      <p:sp>
        <p:nvSpPr>
          <p:cNvPr id="5" name="内容占位符 13"/>
          <p:cNvSpPr txBox="1">
            <a:spLocks/>
          </p:cNvSpPr>
          <p:nvPr/>
        </p:nvSpPr>
        <p:spPr>
          <a:xfrm>
            <a:off x="1772511" y="2128520"/>
            <a:ext cx="9046278" cy="426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74320" marR="0" indent="-27432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1pPr>
            <a:lvl2pPr marL="603504" marR="0" indent="-329184"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2pPr>
            <a:lvl3pPr marL="853439" marR="0" indent="-304799"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3pPr>
            <a:lvl4pPr marL="1120139" marR="0" indent="-342900"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4pPr>
            <a:lvl5pPr marL="1348739" marR="0" indent="-34290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5pPr>
            <a:lvl6pPr marL="1604772" marR="0" indent="-342900"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6pPr>
            <a:lvl7pPr marL="1833372" marR="0" indent="-34290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7pPr>
            <a:lvl8pPr marL="2061972" marR="0" indent="-342900" algn="l" defTabSz="914400" rtl="0" latinLnBrk="0">
              <a:lnSpc>
                <a:spcPct val="90000"/>
              </a:lnSpc>
              <a:spcBef>
                <a:spcPts val="1800"/>
              </a:spcBef>
              <a:spcAft>
                <a:spcPts val="0"/>
              </a:spcAft>
              <a:buClrTx/>
              <a:buSzPct val="10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8pPr>
            <a:lvl9pPr marL="2290572" marR="0" indent="-342900" algn="l" defTabSz="914400" rtl="0" latinLnBrk="0">
              <a:lnSpc>
                <a:spcPct val="90000"/>
              </a:lnSpc>
              <a:spcBef>
                <a:spcPts val="1800"/>
              </a:spcBef>
              <a:spcAft>
                <a:spcPts val="0"/>
              </a:spcAft>
              <a:buClrTx/>
              <a:buSzPct val="80000"/>
              <a:buFontTx/>
              <a:buChar char="▪"/>
              <a:tabLst/>
              <a:defRPr sz="2400" b="0" i="0" u="none" strike="noStrike" cap="none" spc="0" baseline="0">
                <a:solidFill>
                  <a:schemeClr val="accent6">
                    <a:hueOff val="-13973684"/>
                    <a:satOff val="-43678"/>
                    <a:lumOff val="34117"/>
                  </a:schemeClr>
                </a:solidFill>
                <a:uFillTx/>
                <a:latin typeface="微软雅黑"/>
                <a:ea typeface="微软雅黑"/>
                <a:cs typeface="微软雅黑"/>
                <a:sym typeface="微软雅黑"/>
              </a:defRPr>
            </a:lvl9pPr>
          </a:lstStyle>
          <a:p>
            <a:pPr marL="0" indent="0" hangingPunct="1">
              <a:lnSpc>
                <a:spcPts val="2160"/>
              </a:lnSpc>
              <a:buNone/>
              <a:defRPr sz="1400">
                <a:solidFill>
                  <a:srgbClr val="000000"/>
                </a:solidFill>
                <a:latin typeface="+mn-lt"/>
                <a:ea typeface="+mn-ea"/>
                <a:cs typeface="+mn-cs"/>
                <a:sym typeface="Corbel"/>
              </a:defRPr>
            </a:pPr>
            <a:r>
              <a:rPr lang="en-US" sz="2000" b="1" dirty="0">
                <a:solidFill>
                  <a:srgbClr val="000000"/>
                </a:solidFill>
                <a:latin typeface="+mn-lt"/>
                <a:ea typeface="+mn-ea"/>
                <a:cs typeface="+mn-cs"/>
                <a:sym typeface="Corbel"/>
              </a:rPr>
              <a:t>Private Chinese investment largely from Hong Kong billionaires &amp; their Enterprise:</a:t>
            </a:r>
          </a:p>
          <a:p>
            <a:pPr hangingPunct="1">
              <a:lnSpc>
                <a:spcPts val="2160"/>
              </a:lnSpc>
              <a:buFont typeface="Arial" panose="020B0604020202020204" pitchFamily="34" charset="0"/>
              <a:buChar char="•"/>
              <a:defRPr sz="1400">
                <a:solidFill>
                  <a:srgbClr val="000000"/>
                </a:solidFill>
                <a:latin typeface="+mn-lt"/>
                <a:ea typeface="+mn-ea"/>
                <a:cs typeface="+mn-cs"/>
                <a:sym typeface="Corbel"/>
              </a:defRPr>
            </a:pPr>
            <a:r>
              <a:rPr lang="en-US" sz="1800" dirty="0">
                <a:solidFill>
                  <a:srgbClr val="000000"/>
                </a:solidFill>
                <a:latin typeface="+mn-lt"/>
                <a:ea typeface="+mn-ea"/>
                <a:cs typeface="+mn-cs"/>
                <a:sym typeface="Corbel"/>
              </a:rPr>
              <a:t>Lai </a:t>
            </a:r>
            <a:r>
              <a:rPr lang="en-US" sz="1800" dirty="0" err="1">
                <a:solidFill>
                  <a:srgbClr val="000000"/>
                </a:solidFill>
                <a:latin typeface="+mn-lt"/>
                <a:ea typeface="+mn-ea"/>
                <a:cs typeface="+mn-cs"/>
                <a:sym typeface="Corbel"/>
              </a:rPr>
              <a:t>Weixuan’s</a:t>
            </a:r>
            <a:r>
              <a:rPr lang="en-US" sz="1800" dirty="0">
                <a:solidFill>
                  <a:srgbClr val="000000"/>
                </a:solidFill>
                <a:latin typeface="+mn-lt"/>
                <a:ea typeface="+mn-ea"/>
                <a:cs typeface="+mn-cs"/>
                <a:sym typeface="Corbel"/>
              </a:rPr>
              <a:t> AVIC International Hotels Lanka </a:t>
            </a:r>
          </a:p>
          <a:p>
            <a:pPr marL="0" indent="0" hangingPunct="1">
              <a:lnSpc>
                <a:spcPts val="2160"/>
              </a:lnSpc>
              <a:buNone/>
              <a:defRPr sz="1400">
                <a:solidFill>
                  <a:srgbClr val="000000"/>
                </a:solidFill>
                <a:latin typeface="+mn-lt"/>
                <a:ea typeface="+mn-ea"/>
                <a:cs typeface="+mn-cs"/>
                <a:sym typeface="Corbel"/>
              </a:defRPr>
            </a:pPr>
            <a:r>
              <a:rPr lang="en-US" sz="1800" dirty="0">
                <a:solidFill>
                  <a:srgbClr val="000000"/>
                </a:solidFill>
                <a:latin typeface="+mn-lt"/>
                <a:ea typeface="+mn-ea"/>
                <a:cs typeface="+mn-cs"/>
                <a:sym typeface="Corbel"/>
              </a:rPr>
              <a:t>	 $250 million in luxury housing in Colombo</a:t>
            </a:r>
          </a:p>
          <a:p>
            <a:pPr hangingPunct="1">
              <a:lnSpc>
                <a:spcPts val="2160"/>
              </a:lnSpc>
              <a:buFont typeface="Arial" panose="020B0604020202020204" pitchFamily="34" charset="0"/>
              <a:buChar char="•"/>
              <a:defRPr sz="1400">
                <a:solidFill>
                  <a:srgbClr val="000000"/>
                </a:solidFill>
                <a:latin typeface="+mn-lt"/>
                <a:ea typeface="+mn-ea"/>
                <a:cs typeface="+mn-cs"/>
                <a:sym typeface="Corbel"/>
              </a:defRPr>
            </a:pPr>
            <a:r>
              <a:rPr lang="en-US" sz="1800" dirty="0">
                <a:solidFill>
                  <a:srgbClr val="000000"/>
                </a:solidFill>
                <a:latin typeface="+mn-lt"/>
                <a:ea typeface="+mn-ea"/>
                <a:cs typeface="+mn-cs"/>
                <a:sym typeface="Corbel"/>
              </a:rPr>
              <a:t>Robert Kuok’s Shangri-La Hotels Lanka </a:t>
            </a:r>
          </a:p>
          <a:p>
            <a:pPr marL="274320" lvl="1" indent="0" hangingPunct="1">
              <a:lnSpc>
                <a:spcPts val="2160"/>
              </a:lnSpc>
              <a:buNone/>
              <a:defRPr sz="1400">
                <a:solidFill>
                  <a:srgbClr val="000000"/>
                </a:solidFill>
                <a:latin typeface="+mn-lt"/>
                <a:ea typeface="+mn-ea"/>
                <a:cs typeface="+mn-cs"/>
                <a:sym typeface="Corbel"/>
              </a:defRPr>
            </a:pPr>
            <a:r>
              <a:rPr lang="en-US" sz="1800" dirty="0">
                <a:solidFill>
                  <a:srgbClr val="000000"/>
                </a:solidFill>
                <a:latin typeface="+mn-lt"/>
                <a:ea typeface="+mn-ea"/>
                <a:cs typeface="+mn-cs"/>
                <a:sym typeface="Corbel"/>
              </a:rPr>
              <a:t>	$16 million in a five-star hotel in Colombo</a:t>
            </a:r>
          </a:p>
          <a:p>
            <a:pPr hangingPunct="1">
              <a:lnSpc>
                <a:spcPts val="2160"/>
              </a:lnSpc>
              <a:buFont typeface="Arial" panose="020B0604020202020204" pitchFamily="34" charset="0"/>
              <a:buChar char="•"/>
              <a:defRPr sz="1400">
                <a:solidFill>
                  <a:srgbClr val="000000"/>
                </a:solidFill>
                <a:latin typeface="+mn-lt"/>
                <a:ea typeface="+mn-ea"/>
                <a:cs typeface="+mn-cs"/>
                <a:sym typeface="Corbel"/>
              </a:defRPr>
            </a:pPr>
            <a:r>
              <a:rPr lang="en-US" sz="1800" dirty="0">
                <a:solidFill>
                  <a:srgbClr val="000000"/>
                </a:solidFill>
                <a:latin typeface="+mn-lt"/>
                <a:ea typeface="+mn-ea"/>
                <a:cs typeface="+mn-cs"/>
                <a:sym typeface="Corbel"/>
              </a:rPr>
              <a:t>Li Ka-</a:t>
            </a:r>
            <a:r>
              <a:rPr lang="en-US" sz="1800" dirty="0" err="1">
                <a:solidFill>
                  <a:srgbClr val="000000"/>
                </a:solidFill>
                <a:latin typeface="+mn-lt"/>
                <a:ea typeface="+mn-ea"/>
                <a:cs typeface="+mn-cs"/>
                <a:sym typeface="Corbel"/>
              </a:rPr>
              <a:t>Shing’s</a:t>
            </a:r>
            <a:r>
              <a:rPr lang="en-US" sz="1800" dirty="0">
                <a:solidFill>
                  <a:srgbClr val="000000"/>
                </a:solidFill>
                <a:latin typeface="+mn-lt"/>
                <a:ea typeface="+mn-ea"/>
                <a:cs typeface="+mn-cs"/>
                <a:sym typeface="Corbel"/>
              </a:rPr>
              <a:t> Hutchison Telecommunication  </a:t>
            </a:r>
          </a:p>
          <a:p>
            <a:pPr marL="0" indent="0" hangingPunct="1">
              <a:lnSpc>
                <a:spcPts val="2160"/>
              </a:lnSpc>
              <a:buNone/>
              <a:defRPr sz="1400">
                <a:solidFill>
                  <a:srgbClr val="000000"/>
                </a:solidFill>
                <a:latin typeface="+mn-lt"/>
                <a:ea typeface="+mn-ea"/>
                <a:cs typeface="+mn-cs"/>
                <a:sym typeface="Corbel"/>
              </a:defRPr>
            </a:pPr>
            <a:r>
              <a:rPr lang="en-US" sz="1800" dirty="0">
                <a:solidFill>
                  <a:srgbClr val="000000"/>
                </a:solidFill>
                <a:latin typeface="+mn-lt"/>
                <a:ea typeface="+mn-ea"/>
                <a:cs typeface="+mn-cs"/>
                <a:sym typeface="Corbel"/>
              </a:rPr>
              <a:t>	$20 million on improving its mobile network in Sri Lanka.</a:t>
            </a:r>
          </a:p>
        </p:txBody>
      </p:sp>
    </p:spTree>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 name="標題 1"/>
          <p:cNvSpPr txBox="1">
            <a:spLocks noGrp="1"/>
          </p:cNvSpPr>
          <p:nvPr>
            <p:ph type="title"/>
          </p:nvPr>
        </p:nvSpPr>
        <p:spPr>
          <a:xfrm>
            <a:off x="1522412" y="1905000"/>
            <a:ext cx="8505508" cy="2667000"/>
          </a:xfrm>
          <a:prstGeom prst="rect">
            <a:avLst/>
          </a:prstGeom>
        </p:spPr>
        <p:txBody>
          <a:bodyPr/>
          <a:lstStyle>
            <a:lvl1pPr>
              <a:defRPr sz="4000">
                <a:solidFill>
                  <a:srgbClr val="000000"/>
                </a:solidFill>
                <a:latin typeface="Consolas"/>
                <a:ea typeface="Consolas"/>
                <a:cs typeface="Consolas"/>
                <a:sym typeface="Consolas"/>
              </a:defRPr>
            </a:lvl1pPr>
          </a:lstStyle>
          <a:p>
            <a:r>
              <a:rPr lang="en-US" dirty="0"/>
              <a:t>The Infrastructure Status of Sri Lanka</a:t>
            </a:r>
            <a:endParaRPr dirty="0"/>
          </a:p>
        </p:txBody>
      </p:sp>
    </p:spTree>
    <p:extLst>
      <p:ext uri="{BB962C8B-B14F-4D97-AF65-F5344CB8AC3E}">
        <p14:creationId xmlns:p14="http://schemas.microsoft.com/office/powerpoint/2010/main" xmlns="" val="763755664"/>
      </p:ext>
    </p:extLst>
  </p:cSld>
  <p:clrMapOvr>
    <a:masterClrMapping/>
  </p:clrMapOvr>
  <mc:AlternateContent xmlns:mc="http://schemas.openxmlformats.org/markup-compatibility/2006">
    <mc:Choice xmlns:p14="http://schemas.microsoft.com/office/powerpoint/2010/main" xmlns="" Requires="p14">
      <p:transition spd="slow">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2415" y="452191"/>
            <a:ext cx="9548039" cy="1020763"/>
          </a:xfrm>
        </p:spPr>
        <p:txBody>
          <a:bodyPr>
            <a:normAutofit/>
          </a:bodyPr>
          <a:lstStyle/>
          <a:p>
            <a:r>
              <a:rPr lang="en-US" altLang="zh-TW" sz="3000" dirty="0">
                <a:solidFill>
                  <a:schemeClr val="tx1"/>
                </a:solidFill>
                <a:latin typeface="Consolas" panose="020B0609020204030204" pitchFamily="49" charset="0"/>
              </a:rPr>
              <a:t>The Condition of Infrastructure of Sri Lanka at Year 2020</a:t>
            </a:r>
            <a:endParaRPr lang="zh-TW" altLang="en-US" sz="3000" dirty="0">
              <a:latin typeface="Consolas" panose="020B0609020204030204" pitchFamily="49" charset="0"/>
            </a:endParaRPr>
          </a:p>
        </p:txBody>
      </p:sp>
      <p:sp>
        <p:nvSpPr>
          <p:cNvPr id="3" name="文字版面配置區 2"/>
          <p:cNvSpPr>
            <a:spLocks noGrp="1"/>
          </p:cNvSpPr>
          <p:nvPr>
            <p:ph type="body" idx="1"/>
          </p:nvPr>
        </p:nvSpPr>
        <p:spPr/>
        <p:txBody>
          <a:bodyPr/>
          <a:lstStyle/>
          <a:p>
            <a:r>
              <a:rPr lang="en-US" altLang="zh-TW" sz="1800" dirty="0">
                <a:solidFill>
                  <a:schemeClr val="tx1"/>
                </a:solidFill>
                <a:latin typeface="+mn-ea"/>
                <a:ea typeface="+mn-ea"/>
              </a:rPr>
              <a:t>Three International Airports,  Capacity of annual passenger turnover(2019) is 9,975,151Mn</a:t>
            </a:r>
          </a:p>
          <a:p>
            <a:r>
              <a:rPr lang="en-US" altLang="zh-TW" sz="1800" dirty="0">
                <a:solidFill>
                  <a:schemeClr val="tx1"/>
                </a:solidFill>
                <a:latin typeface="+mn-ea"/>
                <a:ea typeface="+mn-ea"/>
              </a:rPr>
              <a:t>Three International Terminal- 7.2Mn TEUs total capacity</a:t>
            </a:r>
          </a:p>
          <a:p>
            <a:r>
              <a:rPr lang="en-US" altLang="zh-TW" sz="1800" dirty="0">
                <a:solidFill>
                  <a:schemeClr val="tx1"/>
                </a:solidFill>
                <a:latin typeface="+mn-ea"/>
                <a:ea typeface="+mn-ea"/>
              </a:rPr>
              <a:t>New constructed and operate enclosed highway</a:t>
            </a:r>
          </a:p>
          <a:p>
            <a:pPr marL="672084" lvl="1" indent="-342900"/>
            <a:r>
              <a:rPr lang="en-US" altLang="zh-TW" sz="1800" dirty="0">
                <a:solidFill>
                  <a:schemeClr val="tx1"/>
                </a:solidFill>
                <a:latin typeface="+mn-ea"/>
                <a:ea typeface="+mn-ea"/>
              </a:rPr>
              <a:t>Colombo –</a:t>
            </a:r>
            <a:r>
              <a:rPr lang="en-US" altLang="zh-TW" sz="1800" dirty="0" err="1">
                <a:solidFill>
                  <a:schemeClr val="tx1"/>
                </a:solidFill>
                <a:latin typeface="+mn-ea"/>
                <a:ea typeface="+mn-ea"/>
              </a:rPr>
              <a:t>Matara</a:t>
            </a:r>
            <a:r>
              <a:rPr lang="en-US" altLang="zh-TW" sz="1800" dirty="0">
                <a:solidFill>
                  <a:schemeClr val="tx1"/>
                </a:solidFill>
                <a:latin typeface="+mn-ea"/>
                <a:ea typeface="+mn-ea"/>
              </a:rPr>
              <a:t> Expressway-126km</a:t>
            </a:r>
          </a:p>
          <a:p>
            <a:pPr marL="672084" lvl="1" indent="-342900"/>
            <a:r>
              <a:rPr lang="en-US" altLang="zh-TW" sz="1800" dirty="0">
                <a:solidFill>
                  <a:schemeClr val="tx1"/>
                </a:solidFill>
                <a:latin typeface="+mn-ea"/>
                <a:ea typeface="+mn-ea"/>
              </a:rPr>
              <a:t>Outer Circular Expressway – 29km</a:t>
            </a:r>
          </a:p>
          <a:p>
            <a:pPr marL="672084" lvl="1" indent="-342900"/>
            <a:r>
              <a:rPr lang="en-US" altLang="zh-TW" sz="1800" dirty="0">
                <a:solidFill>
                  <a:schemeClr val="tx1"/>
                </a:solidFill>
                <a:latin typeface="+mn-ea"/>
                <a:ea typeface="+mn-ea"/>
              </a:rPr>
              <a:t>Colombo – Katunayake Expressway – 25.8km</a:t>
            </a:r>
          </a:p>
          <a:p>
            <a:pPr marL="672084" lvl="1" indent="-342900"/>
            <a:r>
              <a:rPr lang="en-US" altLang="zh-TW" sz="1800" dirty="0">
                <a:solidFill>
                  <a:schemeClr val="tx1"/>
                </a:solidFill>
                <a:latin typeface="+mn-ea"/>
                <a:ea typeface="+mn-ea"/>
              </a:rPr>
              <a:t>Colombo – Kandy Expressway – 98.9km</a:t>
            </a:r>
          </a:p>
          <a:p>
            <a:endParaRPr lang="en-US" altLang="zh-TW" sz="1800" dirty="0">
              <a:solidFill>
                <a:schemeClr val="tx1"/>
              </a:solidFill>
            </a:endParaRPr>
          </a:p>
          <a:p>
            <a:endParaRPr lang="zh-TW" altLang="en-US" dirty="0"/>
          </a:p>
        </p:txBody>
      </p:sp>
    </p:spTree>
  </p:cSld>
  <p:clrMapOvr>
    <a:masterClrMapping/>
  </p:clrMapOvr>
  <p:transition spd="med"/>
</p:sld>
</file>

<file path=ppt/theme/theme1.xml><?xml version="1.0" encoding="utf-8"?>
<a:theme xmlns:a="http://schemas.openxmlformats.org/drawingml/2006/main" name="Chalkboard_16x9">
  <a:themeElements>
    <a:clrScheme name="Chalkboard_16x9">
      <a:dk1>
        <a:srgbClr val="000000"/>
      </a:dk1>
      <a:lt1>
        <a:srgbClr val="FFFFFF"/>
      </a:lt1>
      <a:dk2>
        <a:srgbClr val="A7A7A7"/>
      </a:dk2>
      <a:lt2>
        <a:srgbClr val="535353"/>
      </a:lt2>
      <a:accent1>
        <a:srgbClr val="57BCE5"/>
      </a:accent1>
      <a:accent2>
        <a:srgbClr val="F4D968"/>
      </a:accent2>
      <a:accent3>
        <a:srgbClr val="AEBD57"/>
      </a:accent3>
      <a:accent4>
        <a:srgbClr val="DF9041"/>
      </a:accent4>
      <a:accent5>
        <a:srgbClr val="E35F5F"/>
      </a:accent5>
      <a:accent6>
        <a:srgbClr val="828BCE"/>
      </a:accent6>
      <a:hlink>
        <a:srgbClr val="0000FF"/>
      </a:hlink>
      <a:folHlink>
        <a:srgbClr val="FF00FF"/>
      </a:folHlink>
    </a:clrScheme>
    <a:fontScheme name="Chalkboard_16x9">
      <a:majorFont>
        <a:latin typeface="Helvetica"/>
        <a:ea typeface="Helvetica"/>
        <a:cs typeface="Helvetica"/>
      </a:majorFont>
      <a:minorFont>
        <a:latin typeface="Corbel"/>
        <a:ea typeface="Corbel"/>
        <a:cs typeface="Corbel"/>
      </a:minorFont>
    </a:fontScheme>
    <a:fmtScheme name="Chalkboard_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hueOff val="-13973684"/>
            <a:satOff val="-43678"/>
            <a:lumOff val="34117"/>
          </a:schemeClr>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_16x9">
  <a:themeElements>
    <a:clrScheme name="Chalkboard_16x9">
      <a:dk1>
        <a:srgbClr val="000000"/>
      </a:dk1>
      <a:lt1>
        <a:srgbClr val="FFFFFF"/>
      </a:lt1>
      <a:dk2>
        <a:srgbClr val="A7A7A7"/>
      </a:dk2>
      <a:lt2>
        <a:srgbClr val="535353"/>
      </a:lt2>
      <a:accent1>
        <a:srgbClr val="57BCE5"/>
      </a:accent1>
      <a:accent2>
        <a:srgbClr val="F4D968"/>
      </a:accent2>
      <a:accent3>
        <a:srgbClr val="AEBD57"/>
      </a:accent3>
      <a:accent4>
        <a:srgbClr val="DF9041"/>
      </a:accent4>
      <a:accent5>
        <a:srgbClr val="E35F5F"/>
      </a:accent5>
      <a:accent6>
        <a:srgbClr val="828BCE"/>
      </a:accent6>
      <a:hlink>
        <a:srgbClr val="0000FF"/>
      </a:hlink>
      <a:folHlink>
        <a:srgbClr val="FF00FF"/>
      </a:folHlink>
    </a:clrScheme>
    <a:fontScheme name="Chalkboard_16x9">
      <a:majorFont>
        <a:latin typeface="Helvetica"/>
        <a:ea typeface="Helvetica"/>
        <a:cs typeface="Helvetica"/>
      </a:majorFont>
      <a:minorFont>
        <a:latin typeface="Corbel"/>
        <a:ea typeface="Corbel"/>
        <a:cs typeface="Corbel"/>
      </a:minorFont>
    </a:fontScheme>
    <a:fmtScheme name="Chalkboard_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hueOff val="-13973684"/>
            <a:satOff val="-43678"/>
            <a:lumOff val="34117"/>
          </a:schemeClr>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252</TotalTime>
  <Words>1761</Words>
  <Application>Microsoft Office PowerPoint</Application>
  <PresentationFormat>自訂</PresentationFormat>
  <Paragraphs>185</Paragraphs>
  <Slides>36</Slides>
  <Notes>0</Notes>
  <HiddenSlides>0</HiddenSlides>
  <MMClips>0</MMClips>
  <ScaleCrop>false</ScaleCrop>
  <HeadingPairs>
    <vt:vector size="4" baseType="variant">
      <vt:variant>
        <vt:lpstr>佈景主題</vt:lpstr>
      </vt:variant>
      <vt:variant>
        <vt:i4>1</vt:i4>
      </vt:variant>
      <vt:variant>
        <vt:lpstr>投影片標題</vt:lpstr>
      </vt:variant>
      <vt:variant>
        <vt:i4>36</vt:i4>
      </vt:variant>
    </vt:vector>
  </HeadingPairs>
  <TitlesOfParts>
    <vt:vector size="37" baseType="lpstr">
      <vt:lpstr>Chalkboard_16x9</vt:lpstr>
      <vt:lpstr> One designated point of the Belt and Road Initiative              --Sri Lanka</vt:lpstr>
      <vt:lpstr>Agenda</vt:lpstr>
      <vt:lpstr>General Introduction of Sri Lanka - Geographical location in the Belt and Road Initiative</vt:lpstr>
      <vt:lpstr>Foreign Investment Protection</vt:lpstr>
      <vt:lpstr>The Involvement of Chinese Enterprise</vt:lpstr>
      <vt:lpstr>The Involvement of Chinese Enterprise</vt:lpstr>
      <vt:lpstr>The Involvement of Chinese Enterprise (Hong Kong)</vt:lpstr>
      <vt:lpstr>The Infrastructure Status of Sri Lanka</vt:lpstr>
      <vt:lpstr>The Condition of Infrastructure of Sri Lanka at Year 2020</vt:lpstr>
      <vt:lpstr>The Condition of Infrastructure of Sri Lanka at Year 2020</vt:lpstr>
      <vt:lpstr>The Infrastructure Status of Sri Lanka</vt:lpstr>
      <vt:lpstr>The Infrastructure Status of Sri Lanka</vt:lpstr>
      <vt:lpstr>Involvement of Infrastructure by Chinese Enterprise</vt:lpstr>
      <vt:lpstr>The Colombo Port City</vt:lpstr>
      <vt:lpstr>Hambantota Port</vt:lpstr>
      <vt:lpstr>Colombo South Container Terminal</vt:lpstr>
      <vt:lpstr>E03 expressway</vt:lpstr>
      <vt:lpstr>CHEC Experience in Sri Lanka</vt:lpstr>
      <vt:lpstr>The Involvement of CHEC</vt:lpstr>
      <vt:lpstr>China Harbour Engineering Company Introduction</vt:lpstr>
      <vt:lpstr>The Belt and Road Initiative-  Colombo Port City Project</vt:lpstr>
      <vt:lpstr>The Belt and Road Initiative-  Colombo Port City Project</vt:lpstr>
      <vt:lpstr>The Belt and Road Initiative-  Hambantota Port Development Project Phase II</vt:lpstr>
      <vt:lpstr>Hambantota International Airport</vt:lpstr>
      <vt:lpstr>Southern Transport Development Project Package 1</vt:lpstr>
      <vt:lpstr>Trincomalee Integrated Infrastructure Project</vt:lpstr>
      <vt:lpstr>Colombo South Container Terminal Project</vt:lpstr>
      <vt:lpstr>Mahinda Rajapaksa International Cricket Stadium</vt:lpstr>
      <vt:lpstr>Developing Countries – Humanity </vt:lpstr>
      <vt:lpstr>Experience Sharing – Hambantota Airport</vt:lpstr>
      <vt:lpstr>Experience Sharing – Hambantota Airport</vt:lpstr>
      <vt:lpstr>Experience Sharing – Hambantota Airport</vt:lpstr>
      <vt:lpstr>Experience Sharing – Hambantota Airport</vt:lpstr>
      <vt:lpstr>Experience Sharing – Hambantota Airport</vt:lpstr>
      <vt:lpstr>Developing Countries – Life Style of stationed abroad</vt:lpstr>
      <vt:lpstr>投影片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designated point of One Belt One Road              --Sri Lanka</dc:title>
  <dc:creator>CHRIS</dc:creator>
  <cp:lastModifiedBy>Chris</cp:lastModifiedBy>
  <cp:revision>41</cp:revision>
  <dcterms:modified xsi:type="dcterms:W3CDTF">2021-04-20T09:32:55Z</dcterms:modified>
</cp:coreProperties>
</file>