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65" r:id="rId4"/>
    <p:sldMasterId id="2147483687" r:id="rId5"/>
  </p:sldMasterIdLst>
  <p:notesMasterIdLst>
    <p:notesMasterId r:id="rId17"/>
  </p:notesMasterIdLst>
  <p:sldIdLst>
    <p:sldId id="277" r:id="rId6"/>
    <p:sldId id="258" r:id="rId7"/>
    <p:sldId id="260" r:id="rId8"/>
    <p:sldId id="279" r:id="rId9"/>
    <p:sldId id="262" r:id="rId10"/>
    <p:sldId id="270" r:id="rId11"/>
    <p:sldId id="264" r:id="rId12"/>
    <p:sldId id="280" r:id="rId13"/>
    <p:sldId id="269" r:id="rId14"/>
    <p:sldId id="266" r:id="rId15"/>
    <p:sldId id="281" r:id="rId1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>
        <p:scale>
          <a:sx n="69" d="100"/>
          <a:sy n="69" d="100"/>
        </p:scale>
        <p:origin x="11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\STATISTICS\2013-2020%20CI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ndima.Seneviratne\AppData\Local\Microsoft\Windows\INetCache\Content.Outlook\47MN0Z91\HIP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CICT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Sheet1!$B$3:$B$11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2021-Q1</c:v>
                </c:pt>
              </c:strCache>
            </c:strRef>
          </c:cat>
          <c:val>
            <c:numRef>
              <c:f>Sheet1!$C$3:$C$11</c:f>
              <c:numCache>
                <c:formatCode>_(* #,##0_);_(* \(#,##0\);_(* "-"??_);_(@_)</c:formatCode>
                <c:ptCount val="9"/>
                <c:pt idx="0">
                  <c:v>57545</c:v>
                </c:pt>
                <c:pt idx="1">
                  <c:v>686639</c:v>
                </c:pt>
                <c:pt idx="2">
                  <c:v>1561931</c:v>
                </c:pt>
                <c:pt idx="3">
                  <c:v>2002580.25</c:v>
                </c:pt>
                <c:pt idx="4">
                  <c:v>2388507.5</c:v>
                </c:pt>
                <c:pt idx="5">
                  <c:v>2676166.25</c:v>
                </c:pt>
                <c:pt idx="6">
                  <c:v>2893543.5</c:v>
                </c:pt>
                <c:pt idx="7">
                  <c:v>2884882.5</c:v>
                </c:pt>
                <c:pt idx="8">
                  <c:v>762175.75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POC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Sheet1!$B$3:$B$11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2021-Q1</c:v>
                </c:pt>
              </c:strCache>
            </c:strRef>
          </c:cat>
          <c:val>
            <c:numRef>
              <c:f>Sheet1!$D$3:$D$11</c:f>
              <c:numCache>
                <c:formatCode>_(* #,##0_);_(* \(#,##0\);_(* "-"??_);_(@_)</c:formatCode>
                <c:ptCount val="9"/>
                <c:pt idx="0">
                  <c:v>4306196</c:v>
                </c:pt>
                <c:pt idx="1">
                  <c:v>4907900</c:v>
                </c:pt>
                <c:pt idx="2">
                  <c:v>5185494</c:v>
                </c:pt>
                <c:pt idx="3">
                  <c:v>5734893.25</c:v>
                </c:pt>
                <c:pt idx="4">
                  <c:v>6209025</c:v>
                </c:pt>
                <c:pt idx="5">
                  <c:v>7047439</c:v>
                </c:pt>
                <c:pt idx="6">
                  <c:v>7228293</c:v>
                </c:pt>
                <c:pt idx="7">
                  <c:v>6854726.25</c:v>
                </c:pt>
                <c:pt idx="8">
                  <c:v>1749519.25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66806976"/>
        <c:axId val="-166807520"/>
      </c:barChart>
      <c:lineChart>
        <c:grouping val="standard"/>
        <c:varyColors val="0"/>
        <c:ser>
          <c:idx val="2"/>
          <c:order val="2"/>
          <c:tx>
            <c:strRef>
              <c:f>Sheet1!$E$2</c:f>
              <c:strCache>
                <c:ptCount val="1"/>
                <c:pt idx="0">
                  <c:v>Y-O-Y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Sheet1!$E$3:$E$11</c:f>
              <c:numCache>
                <c:formatCode>0%</c:formatCode>
                <c:ptCount val="9"/>
                <c:pt idx="1">
                  <c:v>0.13972982186598101</c:v>
                </c:pt>
                <c:pt idx="2">
                  <c:v>5.6560647119949473E-2</c:v>
                </c:pt>
                <c:pt idx="3">
                  <c:v>0.10594925960766709</c:v>
                </c:pt>
                <c:pt idx="4">
                  <c:v>8.2674904192854851E-2</c:v>
                </c:pt>
                <c:pt idx="5">
                  <c:v>0.13503150655698762</c:v>
                </c:pt>
                <c:pt idx="6">
                  <c:v>2.5662371820458468E-2</c:v>
                </c:pt>
                <c:pt idx="7">
                  <c:v>-5.1681185308896579E-2</c:v>
                </c:pt>
                <c:pt idx="8">
                  <c:v>-0.03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794464"/>
        <c:axId val="-166795552"/>
      </c:lineChart>
      <c:catAx>
        <c:axId val="-1668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807520"/>
        <c:crosses val="autoZero"/>
        <c:auto val="1"/>
        <c:lblAlgn val="ctr"/>
        <c:lblOffset val="100"/>
        <c:noMultiLvlLbl val="0"/>
      </c:catAx>
      <c:valAx>
        <c:axId val="-16680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806976"/>
        <c:crosses val="autoZero"/>
        <c:crossBetween val="between"/>
        <c:majorUnit val="3000000"/>
      </c:valAx>
      <c:valAx>
        <c:axId val="-1667955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794464"/>
        <c:crosses val="max"/>
        <c:crossBetween val="between"/>
      </c:valAx>
      <c:catAx>
        <c:axId val="-166794464"/>
        <c:scaling>
          <c:orientation val="minMax"/>
        </c:scaling>
        <c:delete val="1"/>
        <c:axPos val="b"/>
        <c:majorTickMark val="out"/>
        <c:minorTickMark val="none"/>
        <c:tickLblPos val="nextTo"/>
        <c:crossAx val="-166795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'[HIP Stats.xlsx]Sheet1'!$F$17</c:f>
              <c:strCache>
                <c:ptCount val="1"/>
                <c:pt idx="0">
                  <c:v>RO-RO (units)</c:v>
                </c:pt>
              </c:strCache>
            </c:strRef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'[HIP Stats.xlsx]Sheet1'!$E$18:$E$27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'[HIP Stats.xlsx]Sheet1'!$F$18:$F$26</c:f>
              <c:numCache>
                <c:formatCode>_(* #,##0_);_(* \(#,##0\);_(* "-"??_);_(@_)</c:formatCode>
                <c:ptCount val="9"/>
                <c:pt idx="0">
                  <c:v>10749</c:v>
                </c:pt>
                <c:pt idx="1">
                  <c:v>64524</c:v>
                </c:pt>
                <c:pt idx="2">
                  <c:v>198426</c:v>
                </c:pt>
                <c:pt idx="3">
                  <c:v>185447</c:v>
                </c:pt>
                <c:pt idx="4">
                  <c:v>181666</c:v>
                </c:pt>
                <c:pt idx="5">
                  <c:v>91232</c:v>
                </c:pt>
                <c:pt idx="6">
                  <c:v>235987</c:v>
                </c:pt>
                <c:pt idx="7">
                  <c:v>414285</c:v>
                </c:pt>
                <c:pt idx="8">
                  <c:v>388031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5317232"/>
        <c:axId val="-85313968"/>
      </c:lineChart>
      <c:lineChart>
        <c:grouping val="standard"/>
        <c:varyColors val="0"/>
        <c:ser>
          <c:idx val="1"/>
          <c:order val="1"/>
          <c:tx>
            <c:strRef>
              <c:f>'[HIP Stats.xlsx]Sheet1'!$G$17</c:f>
              <c:strCache>
                <c:ptCount val="1"/>
                <c:pt idx="0">
                  <c:v>Bunkering (MT)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'[HIP Stats.xlsx]Sheet1'!$E$18:$E$27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'[HIP Stats.xlsx]Sheet1'!$G$18:$G$27</c:f>
              <c:numCache>
                <c:formatCode>General</c:formatCode>
                <c:ptCount val="10"/>
                <c:pt idx="8" formatCode="_(* #,##0_);_(* \(#,##0\);_(* &quot;-&quot;??_);_(@_)">
                  <c:v>25009.3</c:v>
                </c:pt>
                <c:pt idx="9" formatCode="_(* #,##0_);_(* \(#,##0\);_(* &quot;-&quot;??_);_(@_)">
                  <c:v>60323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5315056"/>
        <c:axId val="-85312880"/>
      </c:lineChart>
      <c:catAx>
        <c:axId val="-8531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5313968"/>
        <c:crosses val="autoZero"/>
        <c:auto val="1"/>
        <c:lblAlgn val="ctr"/>
        <c:lblOffset val="100"/>
        <c:noMultiLvlLbl val="0"/>
      </c:catAx>
      <c:valAx>
        <c:axId val="-8531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5317232"/>
        <c:crosses val="autoZero"/>
        <c:crossBetween val="between"/>
        <c:majorUnit val="100000"/>
      </c:valAx>
      <c:valAx>
        <c:axId val="-85312880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5315056"/>
        <c:crosses val="max"/>
        <c:crossBetween val="between"/>
        <c:majorUnit val="20000"/>
      </c:valAx>
      <c:catAx>
        <c:axId val="-8531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85312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420BD-BABA-4B02-9E0A-F1477F6660D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487A0A-DD9A-4BAC-BB94-E3D38664760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22</a:t>
          </a:r>
          <a:r>
            <a:rPr lang="en-US" baseline="30000" dirty="0" smtClean="0"/>
            <a:t>nd</a:t>
          </a:r>
          <a:r>
            <a:rPr lang="en-US" dirty="0" smtClean="0"/>
            <a:t> Ranked Port in the world</a:t>
          </a:r>
          <a:endParaRPr lang="en-US" dirty="0"/>
        </a:p>
      </dgm:t>
    </dgm:pt>
    <dgm:pt modelId="{0AABE15B-46B5-4723-9D54-0741B4E9390B}" type="parTrans" cxnId="{F3EC25E0-B404-4127-BE15-F9F949CB8F96}">
      <dgm:prSet/>
      <dgm:spPr/>
      <dgm:t>
        <a:bodyPr/>
        <a:lstStyle/>
        <a:p>
          <a:endParaRPr lang="en-US"/>
        </a:p>
      </dgm:t>
    </dgm:pt>
    <dgm:pt modelId="{F36BDA9B-DA09-4406-8E8D-073C50C3ECDE}" type="sibTrans" cxnId="{F3EC25E0-B404-4127-BE15-F9F949CB8F96}">
      <dgm:prSet/>
      <dgm:spPr/>
      <dgm:t>
        <a:bodyPr/>
        <a:lstStyle/>
        <a:p>
          <a:endParaRPr lang="en-US"/>
        </a:p>
      </dgm:t>
    </dgm:pt>
    <dgm:pt modelId="{BDD98AB3-1372-45BA-ADEA-2B750E262E2A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15</a:t>
          </a:r>
          <a:r>
            <a:rPr lang="en-US" baseline="30000" dirty="0" smtClean="0"/>
            <a:t>th</a:t>
          </a:r>
          <a:r>
            <a:rPr lang="en-US" dirty="0" smtClean="0"/>
            <a:t> in global port connectivity index</a:t>
          </a:r>
          <a:endParaRPr lang="en-US" dirty="0"/>
        </a:p>
      </dgm:t>
    </dgm:pt>
    <dgm:pt modelId="{163DB857-E814-4F2A-AC03-783ECCFA2A24}" type="parTrans" cxnId="{81BA7A01-E631-40D9-9480-D297F9DCAB2B}">
      <dgm:prSet/>
      <dgm:spPr/>
      <dgm:t>
        <a:bodyPr/>
        <a:lstStyle/>
        <a:p>
          <a:endParaRPr lang="en-US"/>
        </a:p>
      </dgm:t>
    </dgm:pt>
    <dgm:pt modelId="{DD959C72-4DDB-47D9-8AD5-22421A740BA0}" type="sibTrans" cxnId="{81BA7A01-E631-40D9-9480-D297F9DCAB2B}">
      <dgm:prSet/>
      <dgm:spPr/>
      <dgm:t>
        <a:bodyPr/>
        <a:lstStyle/>
        <a:p>
          <a:endParaRPr lang="en-US"/>
        </a:p>
      </dgm:t>
    </dgm:pt>
    <dgm:pt modelId="{7B31A76B-4EE4-4341-9690-15B997D18D6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8+ million TEUs Capacity</a:t>
          </a:r>
          <a:endParaRPr lang="en-US" dirty="0"/>
        </a:p>
      </dgm:t>
    </dgm:pt>
    <dgm:pt modelId="{1F0E80D4-0237-42A8-A1CC-92D73C75FB48}" type="parTrans" cxnId="{5AB5F678-C218-4FCC-9F21-3F0987556C94}">
      <dgm:prSet/>
      <dgm:spPr/>
      <dgm:t>
        <a:bodyPr/>
        <a:lstStyle/>
        <a:p>
          <a:endParaRPr lang="en-US"/>
        </a:p>
      </dgm:t>
    </dgm:pt>
    <dgm:pt modelId="{50BFC449-E22A-4D75-8749-0CDC59B565B2}" type="sibTrans" cxnId="{5AB5F678-C218-4FCC-9F21-3F0987556C94}">
      <dgm:prSet/>
      <dgm:spPr/>
      <dgm:t>
        <a:bodyPr/>
        <a:lstStyle/>
        <a:p>
          <a:endParaRPr lang="en-US"/>
        </a:p>
      </dgm:t>
    </dgm:pt>
    <dgm:pt modelId="{0C9C111C-082E-486C-AA91-329CBC483C8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90% capacity utilization</a:t>
          </a:r>
          <a:endParaRPr lang="en-US" dirty="0"/>
        </a:p>
      </dgm:t>
    </dgm:pt>
    <dgm:pt modelId="{26947A2F-46DA-4DD9-BB7C-782513351B08}" type="parTrans" cxnId="{11C6D92E-9B9C-4A3B-9F37-B3D1FE83EBF9}">
      <dgm:prSet/>
      <dgm:spPr/>
      <dgm:t>
        <a:bodyPr/>
        <a:lstStyle/>
        <a:p>
          <a:endParaRPr lang="en-US"/>
        </a:p>
      </dgm:t>
    </dgm:pt>
    <dgm:pt modelId="{D1B49AC4-8D75-4CF4-9A6C-9213C97BAC1B}" type="sibTrans" cxnId="{11C6D92E-9B9C-4A3B-9F37-B3D1FE83EBF9}">
      <dgm:prSet/>
      <dgm:spPr/>
      <dgm:t>
        <a:bodyPr/>
        <a:lstStyle/>
        <a:p>
          <a:endParaRPr lang="en-US"/>
        </a:p>
      </dgm:t>
    </dgm:pt>
    <dgm:pt modelId="{BFE54798-ED67-4D4B-813F-EE6C6CCBEF0D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Berth occupancy 65%+</a:t>
          </a:r>
          <a:endParaRPr lang="en-US" dirty="0"/>
        </a:p>
      </dgm:t>
    </dgm:pt>
    <dgm:pt modelId="{AC4D1B45-1242-4230-B79B-0275EBDAB1C6}" type="parTrans" cxnId="{26F88165-B8D4-4F0A-A6A2-127A15001E59}">
      <dgm:prSet/>
      <dgm:spPr/>
      <dgm:t>
        <a:bodyPr/>
        <a:lstStyle/>
        <a:p>
          <a:endParaRPr lang="en-US"/>
        </a:p>
      </dgm:t>
    </dgm:pt>
    <dgm:pt modelId="{98B04398-5404-4439-9481-EBDC61F78413}" type="sibTrans" cxnId="{26F88165-B8D4-4F0A-A6A2-127A15001E59}">
      <dgm:prSet/>
      <dgm:spPr/>
      <dgm:t>
        <a:bodyPr/>
        <a:lstStyle/>
        <a:p>
          <a:endParaRPr lang="en-US"/>
        </a:p>
      </dgm:t>
    </dgm:pt>
    <dgm:pt modelId="{55C915AB-06E3-4D8F-ACD0-CF0C7078CDA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Immediate plan for 12+ million TEUs capacity</a:t>
          </a:r>
          <a:endParaRPr lang="en-US" dirty="0"/>
        </a:p>
      </dgm:t>
    </dgm:pt>
    <dgm:pt modelId="{B3BEE5C3-6D6D-4ABC-82AE-C881B724DBD2}" type="parTrans" cxnId="{7A3F3074-4D4E-4C83-A334-4E65BA718DAB}">
      <dgm:prSet/>
      <dgm:spPr/>
      <dgm:t>
        <a:bodyPr/>
        <a:lstStyle/>
        <a:p>
          <a:endParaRPr lang="en-US"/>
        </a:p>
      </dgm:t>
    </dgm:pt>
    <dgm:pt modelId="{BE767586-2236-4C35-A4DA-2A3D304B1194}" type="sibTrans" cxnId="{7A3F3074-4D4E-4C83-A334-4E65BA718DAB}">
      <dgm:prSet/>
      <dgm:spPr/>
      <dgm:t>
        <a:bodyPr/>
        <a:lstStyle/>
        <a:p>
          <a:endParaRPr lang="en-US"/>
        </a:p>
      </dgm:t>
    </dgm:pt>
    <dgm:pt modelId="{8E17592C-F25E-4000-88F8-5D044436EC9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35+ million TEUs capacity in 2035</a:t>
          </a:r>
          <a:endParaRPr lang="en-US" dirty="0"/>
        </a:p>
      </dgm:t>
    </dgm:pt>
    <dgm:pt modelId="{06A6FF99-C653-4905-B8B8-521CC0BBB49C}" type="parTrans" cxnId="{AA54B366-D7FE-4A27-A6A9-E27F828092DE}">
      <dgm:prSet/>
      <dgm:spPr/>
      <dgm:t>
        <a:bodyPr/>
        <a:lstStyle/>
        <a:p>
          <a:endParaRPr lang="en-US"/>
        </a:p>
      </dgm:t>
    </dgm:pt>
    <dgm:pt modelId="{3458A149-9692-42B2-B35E-3610995D3A6E}" type="sibTrans" cxnId="{AA54B366-D7FE-4A27-A6A9-E27F828092DE}">
      <dgm:prSet/>
      <dgm:spPr/>
      <dgm:t>
        <a:bodyPr/>
        <a:lstStyle/>
        <a:p>
          <a:endParaRPr lang="en-US"/>
        </a:p>
      </dgm:t>
    </dgm:pt>
    <dgm:pt modelId="{CB1943F2-2CF4-4241-A636-56F0476A45CD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dirty="0" smtClean="0"/>
            <a:t>Already achieved the UNCTAD congestion level</a:t>
          </a:r>
          <a:endParaRPr lang="en-US" dirty="0"/>
        </a:p>
      </dgm:t>
    </dgm:pt>
    <dgm:pt modelId="{6068F520-A062-45C0-9776-15487B5CB3F3}" type="parTrans" cxnId="{72C3C20A-5FB1-4127-A3FB-4ABBC5C0B9E6}">
      <dgm:prSet/>
      <dgm:spPr/>
      <dgm:t>
        <a:bodyPr/>
        <a:lstStyle/>
        <a:p>
          <a:endParaRPr lang="en-US"/>
        </a:p>
      </dgm:t>
    </dgm:pt>
    <dgm:pt modelId="{BD932C8C-96BA-438B-98F2-0365D7287763}" type="sibTrans" cxnId="{72C3C20A-5FB1-4127-A3FB-4ABBC5C0B9E6}">
      <dgm:prSet/>
      <dgm:spPr/>
      <dgm:t>
        <a:bodyPr/>
        <a:lstStyle/>
        <a:p>
          <a:endParaRPr lang="en-US"/>
        </a:p>
      </dgm:t>
    </dgm:pt>
    <dgm:pt modelId="{A0093B6E-D5B6-400F-8C5F-DBD67E668B19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smtClean="0"/>
            <a:t>Most </a:t>
          </a:r>
          <a:r>
            <a:rPr lang="en-US" dirty="0" smtClean="0"/>
            <a:t>connected port in the South &amp; West Asia</a:t>
          </a:r>
          <a:endParaRPr lang="en-US" dirty="0"/>
        </a:p>
      </dgm:t>
    </dgm:pt>
    <dgm:pt modelId="{8DA8C38A-2895-4D8A-8255-5B95E06E9011}" type="parTrans" cxnId="{2C55C379-541C-4715-BA1B-EAA0BBBFBEEB}">
      <dgm:prSet/>
      <dgm:spPr/>
      <dgm:t>
        <a:bodyPr/>
        <a:lstStyle/>
        <a:p>
          <a:endParaRPr lang="en-US"/>
        </a:p>
      </dgm:t>
    </dgm:pt>
    <dgm:pt modelId="{3991776D-1EC9-48CA-B932-AF38E2E46AD3}" type="sibTrans" cxnId="{2C55C379-541C-4715-BA1B-EAA0BBBFBEEB}">
      <dgm:prSet/>
      <dgm:spPr/>
      <dgm:t>
        <a:bodyPr/>
        <a:lstStyle/>
        <a:p>
          <a:endParaRPr lang="en-US"/>
        </a:p>
      </dgm:t>
    </dgm:pt>
    <dgm:pt modelId="{DB3497E9-0ACD-4196-B817-1B6FFE582B35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dirty="0" smtClean="0"/>
            <a:t>50% capacity addition within next 36 months in phases</a:t>
          </a:r>
          <a:endParaRPr lang="en-US" dirty="0"/>
        </a:p>
      </dgm:t>
    </dgm:pt>
    <dgm:pt modelId="{7EF8CBBA-5D3C-4856-9778-0A88A6D0444C}" type="parTrans" cxnId="{F19434AC-DD24-4E61-9487-B7150D94942E}">
      <dgm:prSet/>
      <dgm:spPr/>
      <dgm:t>
        <a:bodyPr/>
        <a:lstStyle/>
        <a:p>
          <a:endParaRPr lang="en-US"/>
        </a:p>
      </dgm:t>
    </dgm:pt>
    <dgm:pt modelId="{0BAAB52A-DEB2-4E4B-B548-12CE5EDB80C7}" type="sibTrans" cxnId="{F19434AC-DD24-4E61-9487-B7150D94942E}">
      <dgm:prSet/>
      <dgm:spPr/>
      <dgm:t>
        <a:bodyPr/>
        <a:lstStyle/>
        <a:p>
          <a:endParaRPr lang="en-US"/>
        </a:p>
      </dgm:t>
    </dgm:pt>
    <dgm:pt modelId="{CF2BA86D-E087-425A-B0A9-FB9ADEED2ECB}" type="pres">
      <dgm:prSet presAssocID="{2E0420BD-BABA-4B02-9E0A-F1477F6660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D684C1-0E6B-4BA3-B660-9E3EEE9CA375}" type="pres">
      <dgm:prSet presAssocID="{BF487A0A-DD9A-4BAC-BB94-E3D386647600}" presName="parentLin" presStyleCnt="0"/>
      <dgm:spPr/>
    </dgm:pt>
    <dgm:pt modelId="{8BB1AA0D-EC52-4A22-8098-73AC5783496A}" type="pres">
      <dgm:prSet presAssocID="{BF487A0A-DD9A-4BAC-BB94-E3D386647600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B86499C9-3938-46EF-AD82-549EB13EF350}" type="pres">
      <dgm:prSet presAssocID="{BF487A0A-DD9A-4BAC-BB94-E3D386647600}" presName="parentText" presStyleLbl="node1" presStyleIdx="0" presStyleCnt="7" custLinFactNeighborX="11999" custLinFactNeighborY="1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1A112-4C4F-4E94-9A76-C93927E78881}" type="pres">
      <dgm:prSet presAssocID="{BF487A0A-DD9A-4BAC-BB94-E3D386647600}" presName="negativeSpace" presStyleCnt="0"/>
      <dgm:spPr/>
    </dgm:pt>
    <dgm:pt modelId="{5436C46F-47BA-4168-ACA9-FF96DD0AB6D1}" type="pres">
      <dgm:prSet presAssocID="{BF487A0A-DD9A-4BAC-BB94-E3D386647600}" presName="childText" presStyleLbl="conFgAcc1" presStyleIdx="0" presStyleCnt="7">
        <dgm:presLayoutVars>
          <dgm:bulletEnabled val="1"/>
        </dgm:presLayoutVars>
      </dgm:prSet>
      <dgm:spPr>
        <a:noFill/>
        <a:ln>
          <a:noFill/>
        </a:ln>
      </dgm:spPr>
    </dgm:pt>
    <dgm:pt modelId="{3D03CA27-C55B-4D02-B659-106AB81C7315}" type="pres">
      <dgm:prSet presAssocID="{F36BDA9B-DA09-4406-8E8D-073C50C3ECDE}" presName="spaceBetweenRectangles" presStyleCnt="0"/>
      <dgm:spPr/>
    </dgm:pt>
    <dgm:pt modelId="{7BA645D5-9917-43F3-A4B0-573F216E7903}" type="pres">
      <dgm:prSet presAssocID="{BDD98AB3-1372-45BA-ADEA-2B750E262E2A}" presName="parentLin" presStyleCnt="0"/>
      <dgm:spPr/>
    </dgm:pt>
    <dgm:pt modelId="{010E9A64-E768-483C-BCD0-A17A896E5331}" type="pres">
      <dgm:prSet presAssocID="{BDD98AB3-1372-45BA-ADEA-2B750E262E2A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1793A0EF-9A00-436C-AE03-269AEB74EB5B}" type="pres">
      <dgm:prSet presAssocID="{BDD98AB3-1372-45BA-ADEA-2B750E262E2A}" presName="parentText" presStyleLbl="node1" presStyleIdx="1" presStyleCnt="7" custLinFactNeighborX="11999" custLinFactNeighborY="1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0DB1A-6A7F-4A50-9E3E-AE40DE6519F5}" type="pres">
      <dgm:prSet presAssocID="{BDD98AB3-1372-45BA-ADEA-2B750E262E2A}" presName="negativeSpace" presStyleCnt="0"/>
      <dgm:spPr/>
    </dgm:pt>
    <dgm:pt modelId="{97393DD8-A275-4CAE-8833-E73909A7F712}" type="pres">
      <dgm:prSet presAssocID="{BDD98AB3-1372-45BA-ADEA-2B750E262E2A}" presName="childText" presStyleLbl="conFgAcc1" presStyleIdx="1" presStyleCnt="7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16BE9300-251F-4D25-9ADA-3AA3A67E5154}" type="pres">
      <dgm:prSet presAssocID="{DD959C72-4DDB-47D9-8AD5-22421A740BA0}" presName="spaceBetweenRectangles" presStyleCnt="0"/>
      <dgm:spPr/>
    </dgm:pt>
    <dgm:pt modelId="{BF9388E6-613B-49FC-BB48-58DF54D13A60}" type="pres">
      <dgm:prSet presAssocID="{7B31A76B-4EE4-4341-9690-15B997D18D69}" presName="parentLin" presStyleCnt="0"/>
      <dgm:spPr/>
    </dgm:pt>
    <dgm:pt modelId="{033279EB-65AE-4ADF-81BF-EDAC30B28A0F}" type="pres">
      <dgm:prSet presAssocID="{7B31A76B-4EE4-4341-9690-15B997D18D69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DD468A4B-FA62-47CE-AFE1-1051E011B182}" type="pres">
      <dgm:prSet presAssocID="{7B31A76B-4EE4-4341-9690-15B997D18D69}" presName="parentText" presStyleLbl="node1" presStyleIdx="2" presStyleCnt="7" custLinFactNeighborX="11999" custLinFactNeighborY="1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CDC79-D2BD-4715-9AC7-B14737E3D0D9}" type="pres">
      <dgm:prSet presAssocID="{7B31A76B-4EE4-4341-9690-15B997D18D69}" presName="negativeSpace" presStyleCnt="0"/>
      <dgm:spPr/>
    </dgm:pt>
    <dgm:pt modelId="{20B990DE-D0B4-472B-A0C5-4A02E7DE4ADC}" type="pres">
      <dgm:prSet presAssocID="{7B31A76B-4EE4-4341-9690-15B997D18D69}" presName="childText" presStyleLbl="conFgAcc1" presStyleIdx="2" presStyleCnt="7">
        <dgm:presLayoutVars>
          <dgm:bulletEnabled val="1"/>
        </dgm:presLayoutVars>
      </dgm:prSet>
      <dgm:spPr>
        <a:noFill/>
        <a:ln>
          <a:noFill/>
        </a:ln>
      </dgm:spPr>
    </dgm:pt>
    <dgm:pt modelId="{026AE283-2305-4F9F-9613-021CEE8EA57B}" type="pres">
      <dgm:prSet presAssocID="{50BFC449-E22A-4D75-8749-0CDC59B565B2}" presName="spaceBetweenRectangles" presStyleCnt="0"/>
      <dgm:spPr/>
    </dgm:pt>
    <dgm:pt modelId="{149E1908-B077-48F5-B3ED-BB19264AC9E0}" type="pres">
      <dgm:prSet presAssocID="{0C9C111C-082E-486C-AA91-329CBC483C8E}" presName="parentLin" presStyleCnt="0"/>
      <dgm:spPr/>
    </dgm:pt>
    <dgm:pt modelId="{15CDC577-5495-468A-8801-6A8457290DB7}" type="pres">
      <dgm:prSet presAssocID="{0C9C111C-082E-486C-AA91-329CBC483C8E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131D8BC4-7488-4556-89E3-297996F2C221}" type="pres">
      <dgm:prSet presAssocID="{0C9C111C-082E-486C-AA91-329CBC483C8E}" presName="parentText" presStyleLbl="node1" presStyleIdx="3" presStyleCnt="7" custLinFactNeighborX="11999" custLinFactNeighborY="1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3EBF4-D566-4B51-B04B-9B1DC5572172}" type="pres">
      <dgm:prSet presAssocID="{0C9C111C-082E-486C-AA91-329CBC483C8E}" presName="negativeSpace" presStyleCnt="0"/>
      <dgm:spPr/>
    </dgm:pt>
    <dgm:pt modelId="{F8EBDA89-15D8-4CFF-8E88-6C627E57C6B9}" type="pres">
      <dgm:prSet presAssocID="{0C9C111C-082E-486C-AA91-329CBC483C8E}" presName="childText" presStyleLbl="conFgAcc1" presStyleIdx="3" presStyleCnt="7">
        <dgm:presLayoutVars>
          <dgm:bulletEnabled val="1"/>
        </dgm:presLayoutVars>
      </dgm:prSet>
      <dgm:spPr>
        <a:noFill/>
        <a:ln>
          <a:noFill/>
        </a:ln>
      </dgm:spPr>
    </dgm:pt>
    <dgm:pt modelId="{319748C9-906C-4890-8E5E-447AABB4B997}" type="pres">
      <dgm:prSet presAssocID="{D1B49AC4-8D75-4CF4-9A6C-9213C97BAC1B}" presName="spaceBetweenRectangles" presStyleCnt="0"/>
      <dgm:spPr/>
    </dgm:pt>
    <dgm:pt modelId="{8C94A64E-032A-4C1D-A4B8-B9EC7BC528DB}" type="pres">
      <dgm:prSet presAssocID="{BFE54798-ED67-4D4B-813F-EE6C6CCBEF0D}" presName="parentLin" presStyleCnt="0"/>
      <dgm:spPr/>
    </dgm:pt>
    <dgm:pt modelId="{37BF1941-1FA7-41D0-9FD0-6AB6527D3A5A}" type="pres">
      <dgm:prSet presAssocID="{BFE54798-ED67-4D4B-813F-EE6C6CCBEF0D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B0F68FCC-9384-4A4F-98D2-E8B956C32C73}" type="pres">
      <dgm:prSet presAssocID="{BFE54798-ED67-4D4B-813F-EE6C6CCBEF0D}" presName="parentText" presStyleLbl="node1" presStyleIdx="4" presStyleCnt="7" custLinFactNeighborX="11999" custLinFactNeighborY="1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4DF4E-C34A-4926-AB82-35B9B5570089}" type="pres">
      <dgm:prSet presAssocID="{BFE54798-ED67-4D4B-813F-EE6C6CCBEF0D}" presName="negativeSpace" presStyleCnt="0"/>
      <dgm:spPr/>
    </dgm:pt>
    <dgm:pt modelId="{F18AB453-DA61-4CE5-9C9E-48609830D14B}" type="pres">
      <dgm:prSet presAssocID="{BFE54798-ED67-4D4B-813F-EE6C6CCBEF0D}" presName="childText" presStyleLbl="conFgAcc1" presStyleIdx="4" presStyleCnt="7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A5F7B619-635A-4FD9-8929-B639CE27F46C}" type="pres">
      <dgm:prSet presAssocID="{98B04398-5404-4439-9481-EBDC61F78413}" presName="spaceBetweenRectangles" presStyleCnt="0"/>
      <dgm:spPr/>
    </dgm:pt>
    <dgm:pt modelId="{DB2EE912-5F36-4E61-99DC-E5B7CE08E3ED}" type="pres">
      <dgm:prSet presAssocID="{55C915AB-06E3-4D8F-ACD0-CF0C7078CDA2}" presName="parentLin" presStyleCnt="0"/>
      <dgm:spPr/>
    </dgm:pt>
    <dgm:pt modelId="{011C312B-8B7B-4CA7-A607-3EAD5C2F9308}" type="pres">
      <dgm:prSet presAssocID="{55C915AB-06E3-4D8F-ACD0-CF0C7078CDA2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AC47E013-874D-4977-A8CE-8C3CA053DFF2}" type="pres">
      <dgm:prSet presAssocID="{55C915AB-06E3-4D8F-ACD0-CF0C7078CDA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983DC-8343-44AC-8140-F780641E0FDB}" type="pres">
      <dgm:prSet presAssocID="{55C915AB-06E3-4D8F-ACD0-CF0C7078CDA2}" presName="negativeSpace" presStyleCnt="0"/>
      <dgm:spPr/>
    </dgm:pt>
    <dgm:pt modelId="{C9BDA479-A51F-49C2-BAB7-251737FFE4E3}" type="pres">
      <dgm:prSet presAssocID="{55C915AB-06E3-4D8F-ACD0-CF0C7078CDA2}" presName="childText" presStyleLbl="conFgAcc1" presStyleIdx="5" presStyleCnt="7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1B9C99C6-E7C5-4486-8DB9-81C7FAAA792A}" type="pres">
      <dgm:prSet presAssocID="{BE767586-2236-4C35-A4DA-2A3D304B1194}" presName="spaceBetweenRectangles" presStyleCnt="0"/>
      <dgm:spPr/>
    </dgm:pt>
    <dgm:pt modelId="{694FFDD7-AE9D-4A16-A8EA-5DD02550BE6A}" type="pres">
      <dgm:prSet presAssocID="{8E17592C-F25E-4000-88F8-5D044436EC90}" presName="parentLin" presStyleCnt="0"/>
      <dgm:spPr/>
    </dgm:pt>
    <dgm:pt modelId="{F7DA50D5-37FC-417E-8F09-0665F92B313C}" type="pres">
      <dgm:prSet presAssocID="{8E17592C-F25E-4000-88F8-5D044436EC90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35A122B3-31B1-493A-8C93-759DF2B3DA6D}" type="pres">
      <dgm:prSet presAssocID="{8E17592C-F25E-4000-88F8-5D044436EC9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D0741-E086-4659-B754-7B4416EB7878}" type="pres">
      <dgm:prSet presAssocID="{8E17592C-F25E-4000-88F8-5D044436EC90}" presName="negativeSpace" presStyleCnt="0"/>
      <dgm:spPr/>
    </dgm:pt>
    <dgm:pt modelId="{ECFD8621-A343-4C01-927A-89D8FD3A0961}" type="pres">
      <dgm:prSet presAssocID="{8E17592C-F25E-4000-88F8-5D044436EC90}" presName="childText" presStyleLbl="conFgAcc1" presStyleIdx="6" presStyleCnt="7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F19434AC-DD24-4E61-9487-B7150D94942E}" srcId="{55C915AB-06E3-4D8F-ACD0-CF0C7078CDA2}" destId="{DB3497E9-0ACD-4196-B817-1B6FFE582B35}" srcOrd="0" destOrd="0" parTransId="{7EF8CBBA-5D3C-4856-9778-0A88A6D0444C}" sibTransId="{0BAAB52A-DEB2-4E4B-B548-12CE5EDB80C7}"/>
    <dgm:cxn modelId="{2C55C379-541C-4715-BA1B-EAA0BBBFBEEB}" srcId="{BDD98AB3-1372-45BA-ADEA-2B750E262E2A}" destId="{A0093B6E-D5B6-400F-8C5F-DBD67E668B19}" srcOrd="0" destOrd="0" parTransId="{8DA8C38A-2895-4D8A-8255-5B95E06E9011}" sibTransId="{3991776D-1EC9-48CA-B932-AF38E2E46AD3}"/>
    <dgm:cxn modelId="{3D9E1713-F914-49F2-873B-EF1068DA516E}" type="presOf" srcId="{55C915AB-06E3-4D8F-ACD0-CF0C7078CDA2}" destId="{011C312B-8B7B-4CA7-A607-3EAD5C2F9308}" srcOrd="0" destOrd="0" presId="urn:microsoft.com/office/officeart/2005/8/layout/list1"/>
    <dgm:cxn modelId="{DD3AC1F3-2D54-4FDF-808D-3DD90E509162}" type="presOf" srcId="{DB3497E9-0ACD-4196-B817-1B6FFE582B35}" destId="{C9BDA479-A51F-49C2-BAB7-251737FFE4E3}" srcOrd="0" destOrd="0" presId="urn:microsoft.com/office/officeart/2005/8/layout/list1"/>
    <dgm:cxn modelId="{23AA0362-AE50-4260-B2B4-33281A978675}" type="presOf" srcId="{7B31A76B-4EE4-4341-9690-15B997D18D69}" destId="{DD468A4B-FA62-47CE-AFE1-1051E011B182}" srcOrd="1" destOrd="0" presId="urn:microsoft.com/office/officeart/2005/8/layout/list1"/>
    <dgm:cxn modelId="{1E4F9134-88B0-482C-BEEB-8D0DA43ACD15}" type="presOf" srcId="{BF487A0A-DD9A-4BAC-BB94-E3D386647600}" destId="{B86499C9-3938-46EF-AD82-549EB13EF350}" srcOrd="1" destOrd="0" presId="urn:microsoft.com/office/officeart/2005/8/layout/list1"/>
    <dgm:cxn modelId="{E85BD9FF-001D-4FE9-98A0-4B03FCEEE949}" type="presOf" srcId="{55C915AB-06E3-4D8F-ACD0-CF0C7078CDA2}" destId="{AC47E013-874D-4977-A8CE-8C3CA053DFF2}" srcOrd="1" destOrd="0" presId="urn:microsoft.com/office/officeart/2005/8/layout/list1"/>
    <dgm:cxn modelId="{6E0DC80F-85C1-4148-98B8-50E1CE14CB75}" type="presOf" srcId="{BDD98AB3-1372-45BA-ADEA-2B750E262E2A}" destId="{010E9A64-E768-483C-BCD0-A17A896E5331}" srcOrd="0" destOrd="0" presId="urn:microsoft.com/office/officeart/2005/8/layout/list1"/>
    <dgm:cxn modelId="{BEE14B1F-3D84-418A-9A4A-500305B9CF58}" type="presOf" srcId="{A0093B6E-D5B6-400F-8C5F-DBD67E668B19}" destId="{97393DD8-A275-4CAE-8833-E73909A7F712}" srcOrd="0" destOrd="0" presId="urn:microsoft.com/office/officeart/2005/8/layout/list1"/>
    <dgm:cxn modelId="{F3EC25E0-B404-4127-BE15-F9F949CB8F96}" srcId="{2E0420BD-BABA-4B02-9E0A-F1477F6660D5}" destId="{BF487A0A-DD9A-4BAC-BB94-E3D386647600}" srcOrd="0" destOrd="0" parTransId="{0AABE15B-46B5-4723-9D54-0741B4E9390B}" sibTransId="{F36BDA9B-DA09-4406-8E8D-073C50C3ECDE}"/>
    <dgm:cxn modelId="{9D3FD3F0-1C6A-4130-9BAF-624C8F4CEA39}" type="presOf" srcId="{BFE54798-ED67-4D4B-813F-EE6C6CCBEF0D}" destId="{37BF1941-1FA7-41D0-9FD0-6AB6527D3A5A}" srcOrd="0" destOrd="0" presId="urn:microsoft.com/office/officeart/2005/8/layout/list1"/>
    <dgm:cxn modelId="{7C169D6B-0BA2-4EBF-85FF-6B5A529A36C4}" type="presOf" srcId="{BF487A0A-DD9A-4BAC-BB94-E3D386647600}" destId="{8BB1AA0D-EC52-4A22-8098-73AC5783496A}" srcOrd="0" destOrd="0" presId="urn:microsoft.com/office/officeart/2005/8/layout/list1"/>
    <dgm:cxn modelId="{81BA7A01-E631-40D9-9480-D297F9DCAB2B}" srcId="{2E0420BD-BABA-4B02-9E0A-F1477F6660D5}" destId="{BDD98AB3-1372-45BA-ADEA-2B750E262E2A}" srcOrd="1" destOrd="0" parTransId="{163DB857-E814-4F2A-AC03-783ECCFA2A24}" sibTransId="{DD959C72-4DDB-47D9-8AD5-22421A740BA0}"/>
    <dgm:cxn modelId="{EF04BA0C-3DB0-4C57-A45B-762A2ED1DCCA}" type="presOf" srcId="{0C9C111C-082E-486C-AA91-329CBC483C8E}" destId="{15CDC577-5495-468A-8801-6A8457290DB7}" srcOrd="0" destOrd="0" presId="urn:microsoft.com/office/officeart/2005/8/layout/list1"/>
    <dgm:cxn modelId="{536EC31C-D77D-4398-A6E5-373CFB1EBD41}" type="presOf" srcId="{8E17592C-F25E-4000-88F8-5D044436EC90}" destId="{35A122B3-31B1-493A-8C93-759DF2B3DA6D}" srcOrd="1" destOrd="0" presId="urn:microsoft.com/office/officeart/2005/8/layout/list1"/>
    <dgm:cxn modelId="{E017DEE0-49C8-4CA5-A742-5DEFB1766210}" type="presOf" srcId="{8E17592C-F25E-4000-88F8-5D044436EC90}" destId="{F7DA50D5-37FC-417E-8F09-0665F92B313C}" srcOrd="0" destOrd="0" presId="urn:microsoft.com/office/officeart/2005/8/layout/list1"/>
    <dgm:cxn modelId="{540FEE22-C75C-47B7-8616-D23F2CCA0F92}" type="presOf" srcId="{BDD98AB3-1372-45BA-ADEA-2B750E262E2A}" destId="{1793A0EF-9A00-436C-AE03-269AEB74EB5B}" srcOrd="1" destOrd="0" presId="urn:microsoft.com/office/officeart/2005/8/layout/list1"/>
    <dgm:cxn modelId="{5F22ACA2-B1BE-4F61-9F92-2CC3FEED5BA3}" type="presOf" srcId="{0C9C111C-082E-486C-AA91-329CBC483C8E}" destId="{131D8BC4-7488-4556-89E3-297996F2C221}" srcOrd="1" destOrd="0" presId="urn:microsoft.com/office/officeart/2005/8/layout/list1"/>
    <dgm:cxn modelId="{4DABDB62-2434-43CF-A442-783D3ED3D5BB}" type="presOf" srcId="{2E0420BD-BABA-4B02-9E0A-F1477F6660D5}" destId="{CF2BA86D-E087-425A-B0A9-FB9ADEED2ECB}" srcOrd="0" destOrd="0" presId="urn:microsoft.com/office/officeart/2005/8/layout/list1"/>
    <dgm:cxn modelId="{5AB5F678-C218-4FCC-9F21-3F0987556C94}" srcId="{2E0420BD-BABA-4B02-9E0A-F1477F6660D5}" destId="{7B31A76B-4EE4-4341-9690-15B997D18D69}" srcOrd="2" destOrd="0" parTransId="{1F0E80D4-0237-42A8-A1CC-92D73C75FB48}" sibTransId="{50BFC449-E22A-4D75-8749-0CDC59B565B2}"/>
    <dgm:cxn modelId="{7A3F3074-4D4E-4C83-A334-4E65BA718DAB}" srcId="{2E0420BD-BABA-4B02-9E0A-F1477F6660D5}" destId="{55C915AB-06E3-4D8F-ACD0-CF0C7078CDA2}" srcOrd="5" destOrd="0" parTransId="{B3BEE5C3-6D6D-4ABC-82AE-C881B724DBD2}" sibTransId="{BE767586-2236-4C35-A4DA-2A3D304B1194}"/>
    <dgm:cxn modelId="{26F88165-B8D4-4F0A-A6A2-127A15001E59}" srcId="{2E0420BD-BABA-4B02-9E0A-F1477F6660D5}" destId="{BFE54798-ED67-4D4B-813F-EE6C6CCBEF0D}" srcOrd="4" destOrd="0" parTransId="{AC4D1B45-1242-4230-B79B-0275EBDAB1C6}" sibTransId="{98B04398-5404-4439-9481-EBDC61F78413}"/>
    <dgm:cxn modelId="{46DD242E-CD33-4703-AB53-BE0173AA2B2B}" type="presOf" srcId="{CB1943F2-2CF4-4241-A636-56F0476A45CD}" destId="{F18AB453-DA61-4CE5-9C9E-48609830D14B}" srcOrd="0" destOrd="0" presId="urn:microsoft.com/office/officeart/2005/8/layout/list1"/>
    <dgm:cxn modelId="{5E7503E0-22DE-4237-938A-B720BD7B5E18}" type="presOf" srcId="{BFE54798-ED67-4D4B-813F-EE6C6CCBEF0D}" destId="{B0F68FCC-9384-4A4F-98D2-E8B956C32C73}" srcOrd="1" destOrd="0" presId="urn:microsoft.com/office/officeart/2005/8/layout/list1"/>
    <dgm:cxn modelId="{11C6D92E-9B9C-4A3B-9F37-B3D1FE83EBF9}" srcId="{2E0420BD-BABA-4B02-9E0A-F1477F6660D5}" destId="{0C9C111C-082E-486C-AA91-329CBC483C8E}" srcOrd="3" destOrd="0" parTransId="{26947A2F-46DA-4DD9-BB7C-782513351B08}" sibTransId="{D1B49AC4-8D75-4CF4-9A6C-9213C97BAC1B}"/>
    <dgm:cxn modelId="{87FB766E-294A-47EC-B2E1-73D971C65466}" type="presOf" srcId="{7B31A76B-4EE4-4341-9690-15B997D18D69}" destId="{033279EB-65AE-4ADF-81BF-EDAC30B28A0F}" srcOrd="0" destOrd="0" presId="urn:microsoft.com/office/officeart/2005/8/layout/list1"/>
    <dgm:cxn modelId="{72C3C20A-5FB1-4127-A3FB-4ABBC5C0B9E6}" srcId="{BFE54798-ED67-4D4B-813F-EE6C6CCBEF0D}" destId="{CB1943F2-2CF4-4241-A636-56F0476A45CD}" srcOrd="0" destOrd="0" parTransId="{6068F520-A062-45C0-9776-15487B5CB3F3}" sibTransId="{BD932C8C-96BA-438B-98F2-0365D7287763}"/>
    <dgm:cxn modelId="{AA54B366-D7FE-4A27-A6A9-E27F828092DE}" srcId="{2E0420BD-BABA-4B02-9E0A-F1477F6660D5}" destId="{8E17592C-F25E-4000-88F8-5D044436EC90}" srcOrd="6" destOrd="0" parTransId="{06A6FF99-C653-4905-B8B8-521CC0BBB49C}" sibTransId="{3458A149-9692-42B2-B35E-3610995D3A6E}"/>
    <dgm:cxn modelId="{36849490-D16F-4AB4-B8D7-722070CA6C17}" type="presParOf" srcId="{CF2BA86D-E087-425A-B0A9-FB9ADEED2ECB}" destId="{CAD684C1-0E6B-4BA3-B660-9E3EEE9CA375}" srcOrd="0" destOrd="0" presId="urn:microsoft.com/office/officeart/2005/8/layout/list1"/>
    <dgm:cxn modelId="{A6A13F33-6AB3-4F49-B1A5-934C85C5DD11}" type="presParOf" srcId="{CAD684C1-0E6B-4BA3-B660-9E3EEE9CA375}" destId="{8BB1AA0D-EC52-4A22-8098-73AC5783496A}" srcOrd="0" destOrd="0" presId="urn:microsoft.com/office/officeart/2005/8/layout/list1"/>
    <dgm:cxn modelId="{2BA88204-57E1-429D-801A-21089E014914}" type="presParOf" srcId="{CAD684C1-0E6B-4BA3-B660-9E3EEE9CA375}" destId="{B86499C9-3938-46EF-AD82-549EB13EF350}" srcOrd="1" destOrd="0" presId="urn:microsoft.com/office/officeart/2005/8/layout/list1"/>
    <dgm:cxn modelId="{B98B0030-0F05-4039-AC05-F556DD532628}" type="presParOf" srcId="{CF2BA86D-E087-425A-B0A9-FB9ADEED2ECB}" destId="{CF81A112-4C4F-4E94-9A76-C93927E78881}" srcOrd="1" destOrd="0" presId="urn:microsoft.com/office/officeart/2005/8/layout/list1"/>
    <dgm:cxn modelId="{F1B2F70B-B91A-4BB4-ADD7-6CF35D660773}" type="presParOf" srcId="{CF2BA86D-E087-425A-B0A9-FB9ADEED2ECB}" destId="{5436C46F-47BA-4168-ACA9-FF96DD0AB6D1}" srcOrd="2" destOrd="0" presId="urn:microsoft.com/office/officeart/2005/8/layout/list1"/>
    <dgm:cxn modelId="{21C04824-38B7-4DAE-AA1B-92B92FD55391}" type="presParOf" srcId="{CF2BA86D-E087-425A-B0A9-FB9ADEED2ECB}" destId="{3D03CA27-C55B-4D02-B659-106AB81C7315}" srcOrd="3" destOrd="0" presId="urn:microsoft.com/office/officeart/2005/8/layout/list1"/>
    <dgm:cxn modelId="{94153A02-0E09-424C-918A-FAA623E2F293}" type="presParOf" srcId="{CF2BA86D-E087-425A-B0A9-FB9ADEED2ECB}" destId="{7BA645D5-9917-43F3-A4B0-573F216E7903}" srcOrd="4" destOrd="0" presId="urn:microsoft.com/office/officeart/2005/8/layout/list1"/>
    <dgm:cxn modelId="{B7C473C0-0F9F-4415-A723-7440F2A1E314}" type="presParOf" srcId="{7BA645D5-9917-43F3-A4B0-573F216E7903}" destId="{010E9A64-E768-483C-BCD0-A17A896E5331}" srcOrd="0" destOrd="0" presId="urn:microsoft.com/office/officeart/2005/8/layout/list1"/>
    <dgm:cxn modelId="{AD0D45E8-BB27-4404-9482-638ED2EE8197}" type="presParOf" srcId="{7BA645D5-9917-43F3-A4B0-573F216E7903}" destId="{1793A0EF-9A00-436C-AE03-269AEB74EB5B}" srcOrd="1" destOrd="0" presId="urn:microsoft.com/office/officeart/2005/8/layout/list1"/>
    <dgm:cxn modelId="{E498D8D6-4E0C-4ECC-902D-624035D14D7F}" type="presParOf" srcId="{CF2BA86D-E087-425A-B0A9-FB9ADEED2ECB}" destId="{0D00DB1A-6A7F-4A50-9E3E-AE40DE6519F5}" srcOrd="5" destOrd="0" presId="urn:microsoft.com/office/officeart/2005/8/layout/list1"/>
    <dgm:cxn modelId="{9ED0738B-1B14-4E41-A8A7-17CA8F75A470}" type="presParOf" srcId="{CF2BA86D-E087-425A-B0A9-FB9ADEED2ECB}" destId="{97393DD8-A275-4CAE-8833-E73909A7F712}" srcOrd="6" destOrd="0" presId="urn:microsoft.com/office/officeart/2005/8/layout/list1"/>
    <dgm:cxn modelId="{1DC1C36B-393C-4BA5-90E5-D16D82EFDE81}" type="presParOf" srcId="{CF2BA86D-E087-425A-B0A9-FB9ADEED2ECB}" destId="{16BE9300-251F-4D25-9ADA-3AA3A67E5154}" srcOrd="7" destOrd="0" presId="urn:microsoft.com/office/officeart/2005/8/layout/list1"/>
    <dgm:cxn modelId="{F022937D-11F4-4426-AB6F-486896A81A6C}" type="presParOf" srcId="{CF2BA86D-E087-425A-B0A9-FB9ADEED2ECB}" destId="{BF9388E6-613B-49FC-BB48-58DF54D13A60}" srcOrd="8" destOrd="0" presId="urn:microsoft.com/office/officeart/2005/8/layout/list1"/>
    <dgm:cxn modelId="{40927F2B-3136-49BF-A7B7-ED9E02856DF5}" type="presParOf" srcId="{BF9388E6-613B-49FC-BB48-58DF54D13A60}" destId="{033279EB-65AE-4ADF-81BF-EDAC30B28A0F}" srcOrd="0" destOrd="0" presId="urn:microsoft.com/office/officeart/2005/8/layout/list1"/>
    <dgm:cxn modelId="{392EC94F-F06A-40BA-8EC3-E1BCFE653BD1}" type="presParOf" srcId="{BF9388E6-613B-49FC-BB48-58DF54D13A60}" destId="{DD468A4B-FA62-47CE-AFE1-1051E011B182}" srcOrd="1" destOrd="0" presId="urn:microsoft.com/office/officeart/2005/8/layout/list1"/>
    <dgm:cxn modelId="{A010CDC4-6AFE-490F-86EF-A805C2492E1C}" type="presParOf" srcId="{CF2BA86D-E087-425A-B0A9-FB9ADEED2ECB}" destId="{306CDC79-D2BD-4715-9AC7-B14737E3D0D9}" srcOrd="9" destOrd="0" presId="urn:microsoft.com/office/officeart/2005/8/layout/list1"/>
    <dgm:cxn modelId="{9FC80136-F2D7-4CE8-BE31-343D62055182}" type="presParOf" srcId="{CF2BA86D-E087-425A-B0A9-FB9ADEED2ECB}" destId="{20B990DE-D0B4-472B-A0C5-4A02E7DE4ADC}" srcOrd="10" destOrd="0" presId="urn:microsoft.com/office/officeart/2005/8/layout/list1"/>
    <dgm:cxn modelId="{53ABD933-FDF0-43EC-954B-588544B8E127}" type="presParOf" srcId="{CF2BA86D-E087-425A-B0A9-FB9ADEED2ECB}" destId="{026AE283-2305-4F9F-9613-021CEE8EA57B}" srcOrd="11" destOrd="0" presId="urn:microsoft.com/office/officeart/2005/8/layout/list1"/>
    <dgm:cxn modelId="{819A484D-53D6-427E-A0E0-B16F54265345}" type="presParOf" srcId="{CF2BA86D-E087-425A-B0A9-FB9ADEED2ECB}" destId="{149E1908-B077-48F5-B3ED-BB19264AC9E0}" srcOrd="12" destOrd="0" presId="urn:microsoft.com/office/officeart/2005/8/layout/list1"/>
    <dgm:cxn modelId="{E3971AF6-34B2-47E0-873A-E02F38F44D20}" type="presParOf" srcId="{149E1908-B077-48F5-B3ED-BB19264AC9E0}" destId="{15CDC577-5495-468A-8801-6A8457290DB7}" srcOrd="0" destOrd="0" presId="urn:microsoft.com/office/officeart/2005/8/layout/list1"/>
    <dgm:cxn modelId="{3F1835EE-DFFD-4428-AC6B-0F26DC6DD89A}" type="presParOf" srcId="{149E1908-B077-48F5-B3ED-BB19264AC9E0}" destId="{131D8BC4-7488-4556-89E3-297996F2C221}" srcOrd="1" destOrd="0" presId="urn:microsoft.com/office/officeart/2005/8/layout/list1"/>
    <dgm:cxn modelId="{371FC61F-D3DD-4C5E-BF95-153B2B5FB9E7}" type="presParOf" srcId="{CF2BA86D-E087-425A-B0A9-FB9ADEED2ECB}" destId="{3693EBF4-D566-4B51-B04B-9B1DC5572172}" srcOrd="13" destOrd="0" presId="urn:microsoft.com/office/officeart/2005/8/layout/list1"/>
    <dgm:cxn modelId="{C64A61C7-1C46-416E-A528-FF1378E8E3B2}" type="presParOf" srcId="{CF2BA86D-E087-425A-B0A9-FB9ADEED2ECB}" destId="{F8EBDA89-15D8-4CFF-8E88-6C627E57C6B9}" srcOrd="14" destOrd="0" presId="urn:microsoft.com/office/officeart/2005/8/layout/list1"/>
    <dgm:cxn modelId="{53EE7793-BA99-40E3-8DAE-6CEF0BCEF280}" type="presParOf" srcId="{CF2BA86D-E087-425A-B0A9-FB9ADEED2ECB}" destId="{319748C9-906C-4890-8E5E-447AABB4B997}" srcOrd="15" destOrd="0" presId="urn:microsoft.com/office/officeart/2005/8/layout/list1"/>
    <dgm:cxn modelId="{24F523DD-0DA9-4D31-B9D3-EB00CC8445A6}" type="presParOf" srcId="{CF2BA86D-E087-425A-B0A9-FB9ADEED2ECB}" destId="{8C94A64E-032A-4C1D-A4B8-B9EC7BC528DB}" srcOrd="16" destOrd="0" presId="urn:microsoft.com/office/officeart/2005/8/layout/list1"/>
    <dgm:cxn modelId="{3C49B30A-6396-471D-870B-82D0FBF50AE8}" type="presParOf" srcId="{8C94A64E-032A-4C1D-A4B8-B9EC7BC528DB}" destId="{37BF1941-1FA7-41D0-9FD0-6AB6527D3A5A}" srcOrd="0" destOrd="0" presId="urn:microsoft.com/office/officeart/2005/8/layout/list1"/>
    <dgm:cxn modelId="{52B6E227-215D-4DB9-9564-2F2BF5512445}" type="presParOf" srcId="{8C94A64E-032A-4C1D-A4B8-B9EC7BC528DB}" destId="{B0F68FCC-9384-4A4F-98D2-E8B956C32C73}" srcOrd="1" destOrd="0" presId="urn:microsoft.com/office/officeart/2005/8/layout/list1"/>
    <dgm:cxn modelId="{4BCE6715-F2A3-4823-925A-8F208703A197}" type="presParOf" srcId="{CF2BA86D-E087-425A-B0A9-FB9ADEED2ECB}" destId="{AAE4DF4E-C34A-4926-AB82-35B9B5570089}" srcOrd="17" destOrd="0" presId="urn:microsoft.com/office/officeart/2005/8/layout/list1"/>
    <dgm:cxn modelId="{20169030-8526-48EB-A658-7BA2A470E5A6}" type="presParOf" srcId="{CF2BA86D-E087-425A-B0A9-FB9ADEED2ECB}" destId="{F18AB453-DA61-4CE5-9C9E-48609830D14B}" srcOrd="18" destOrd="0" presId="urn:microsoft.com/office/officeart/2005/8/layout/list1"/>
    <dgm:cxn modelId="{5A76A2F9-3735-4ED3-9B4B-6C7494B93C41}" type="presParOf" srcId="{CF2BA86D-E087-425A-B0A9-FB9ADEED2ECB}" destId="{A5F7B619-635A-4FD9-8929-B639CE27F46C}" srcOrd="19" destOrd="0" presId="urn:microsoft.com/office/officeart/2005/8/layout/list1"/>
    <dgm:cxn modelId="{2A374F03-B1D2-498B-9ABD-3FFCCE4697CB}" type="presParOf" srcId="{CF2BA86D-E087-425A-B0A9-FB9ADEED2ECB}" destId="{DB2EE912-5F36-4E61-99DC-E5B7CE08E3ED}" srcOrd="20" destOrd="0" presId="urn:microsoft.com/office/officeart/2005/8/layout/list1"/>
    <dgm:cxn modelId="{75C2D1E6-D023-4BF3-9BE9-BFEEB38361DB}" type="presParOf" srcId="{DB2EE912-5F36-4E61-99DC-E5B7CE08E3ED}" destId="{011C312B-8B7B-4CA7-A607-3EAD5C2F9308}" srcOrd="0" destOrd="0" presId="urn:microsoft.com/office/officeart/2005/8/layout/list1"/>
    <dgm:cxn modelId="{D758B1D0-5B28-458D-87FC-759B58F33212}" type="presParOf" srcId="{DB2EE912-5F36-4E61-99DC-E5B7CE08E3ED}" destId="{AC47E013-874D-4977-A8CE-8C3CA053DFF2}" srcOrd="1" destOrd="0" presId="urn:microsoft.com/office/officeart/2005/8/layout/list1"/>
    <dgm:cxn modelId="{53292760-DDC4-41EC-B0FA-335702113594}" type="presParOf" srcId="{CF2BA86D-E087-425A-B0A9-FB9ADEED2ECB}" destId="{E4F983DC-8343-44AC-8140-F780641E0FDB}" srcOrd="21" destOrd="0" presId="urn:microsoft.com/office/officeart/2005/8/layout/list1"/>
    <dgm:cxn modelId="{121B306E-75B1-4397-B9EA-5BFB94175E7C}" type="presParOf" srcId="{CF2BA86D-E087-425A-B0A9-FB9ADEED2ECB}" destId="{C9BDA479-A51F-49C2-BAB7-251737FFE4E3}" srcOrd="22" destOrd="0" presId="urn:microsoft.com/office/officeart/2005/8/layout/list1"/>
    <dgm:cxn modelId="{15874335-951F-42C2-9B82-4D77025B25B6}" type="presParOf" srcId="{CF2BA86D-E087-425A-B0A9-FB9ADEED2ECB}" destId="{1B9C99C6-E7C5-4486-8DB9-81C7FAAA792A}" srcOrd="23" destOrd="0" presId="urn:microsoft.com/office/officeart/2005/8/layout/list1"/>
    <dgm:cxn modelId="{863F45EB-D290-478C-8E32-F3D27C089A8A}" type="presParOf" srcId="{CF2BA86D-E087-425A-B0A9-FB9ADEED2ECB}" destId="{694FFDD7-AE9D-4A16-A8EA-5DD02550BE6A}" srcOrd="24" destOrd="0" presId="urn:microsoft.com/office/officeart/2005/8/layout/list1"/>
    <dgm:cxn modelId="{3FB9F1DB-27D0-47FF-BD01-EAD681275890}" type="presParOf" srcId="{694FFDD7-AE9D-4A16-A8EA-5DD02550BE6A}" destId="{F7DA50D5-37FC-417E-8F09-0665F92B313C}" srcOrd="0" destOrd="0" presId="urn:microsoft.com/office/officeart/2005/8/layout/list1"/>
    <dgm:cxn modelId="{5AAF6AA7-8CD4-414F-A46F-4EE2F52B60A4}" type="presParOf" srcId="{694FFDD7-AE9D-4A16-A8EA-5DD02550BE6A}" destId="{35A122B3-31B1-493A-8C93-759DF2B3DA6D}" srcOrd="1" destOrd="0" presId="urn:microsoft.com/office/officeart/2005/8/layout/list1"/>
    <dgm:cxn modelId="{B417FF1C-5B77-4CE9-8655-27959ECC69D5}" type="presParOf" srcId="{CF2BA86D-E087-425A-B0A9-FB9ADEED2ECB}" destId="{17ED0741-E086-4659-B754-7B4416EB7878}" srcOrd="25" destOrd="0" presId="urn:microsoft.com/office/officeart/2005/8/layout/list1"/>
    <dgm:cxn modelId="{CE2A3380-FE66-4F0C-BA3D-5A573C30A148}" type="presParOf" srcId="{CF2BA86D-E087-425A-B0A9-FB9ADEED2ECB}" destId="{ECFD8621-A343-4C01-927A-89D8FD3A096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420BD-BABA-4B02-9E0A-F1477F6660D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487A0A-DD9A-4BAC-BB94-E3D38664760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Ideal multi-cargo deep water Port of Choice</a:t>
          </a:r>
        </a:p>
      </dgm:t>
    </dgm:pt>
    <dgm:pt modelId="{0AABE15B-46B5-4723-9D54-0741B4E9390B}" type="parTrans" cxnId="{F3EC25E0-B404-4127-BE15-F9F949CB8F96}">
      <dgm:prSet/>
      <dgm:spPr/>
      <dgm:t>
        <a:bodyPr/>
        <a:lstStyle/>
        <a:p>
          <a:endParaRPr lang="en-US" sz="5400"/>
        </a:p>
      </dgm:t>
    </dgm:pt>
    <dgm:pt modelId="{F36BDA9B-DA09-4406-8E8D-073C50C3ECDE}" type="sibTrans" cxnId="{F3EC25E0-B404-4127-BE15-F9F949CB8F96}">
      <dgm:prSet/>
      <dgm:spPr/>
      <dgm:t>
        <a:bodyPr/>
        <a:lstStyle/>
        <a:p>
          <a:endParaRPr lang="en-US" sz="5400"/>
        </a:p>
      </dgm:t>
    </dgm:pt>
    <dgm:pt modelId="{BDD98AB3-1372-45BA-ADEA-2B750E262E2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Current capacity of handling container vessels of </a:t>
          </a:r>
          <a:r>
            <a:rPr lang="en-US" sz="1600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10,000 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TEUs</a:t>
          </a:r>
        </a:p>
      </dgm:t>
    </dgm:pt>
    <dgm:pt modelId="{163DB857-E814-4F2A-AC03-783ECCFA2A24}" type="parTrans" cxnId="{81BA7A01-E631-40D9-9480-D297F9DCAB2B}">
      <dgm:prSet/>
      <dgm:spPr/>
      <dgm:t>
        <a:bodyPr/>
        <a:lstStyle/>
        <a:p>
          <a:endParaRPr lang="en-US" sz="5400"/>
        </a:p>
      </dgm:t>
    </dgm:pt>
    <dgm:pt modelId="{DD959C72-4DDB-47D9-8AD5-22421A740BA0}" type="sibTrans" cxnId="{81BA7A01-E631-40D9-9480-D297F9DCAB2B}">
      <dgm:prSet/>
      <dgm:spPr/>
      <dgm:t>
        <a:bodyPr/>
        <a:lstStyle/>
        <a:p>
          <a:endParaRPr lang="en-US" sz="5400"/>
        </a:p>
      </dgm:t>
    </dgm:pt>
    <dgm:pt modelId="{7B31A76B-4EE4-4341-9690-15B997D18D6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Low Sulphur fuel oil is available for bunkering</a:t>
          </a:r>
        </a:p>
      </dgm:t>
    </dgm:pt>
    <dgm:pt modelId="{1F0E80D4-0237-42A8-A1CC-92D73C75FB48}" type="parTrans" cxnId="{5AB5F678-C218-4FCC-9F21-3F0987556C94}">
      <dgm:prSet/>
      <dgm:spPr/>
      <dgm:t>
        <a:bodyPr/>
        <a:lstStyle/>
        <a:p>
          <a:endParaRPr lang="en-US" sz="5400"/>
        </a:p>
      </dgm:t>
    </dgm:pt>
    <dgm:pt modelId="{50BFC449-E22A-4D75-8749-0CDC59B565B2}" type="sibTrans" cxnId="{5AB5F678-C218-4FCC-9F21-3F0987556C94}">
      <dgm:prSet/>
      <dgm:spPr/>
      <dgm:t>
        <a:bodyPr/>
        <a:lstStyle/>
        <a:p>
          <a:endParaRPr lang="en-US" sz="5400"/>
        </a:p>
      </dgm:t>
    </dgm:pt>
    <dgm:pt modelId="{BFE54798-ED67-4D4B-813F-EE6C6CCBEF0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Marine Services</a:t>
          </a:r>
        </a:p>
      </dgm:t>
    </dgm:pt>
    <dgm:pt modelId="{AC4D1B45-1242-4230-B79B-0275EBDAB1C6}" type="parTrans" cxnId="{26F88165-B8D4-4F0A-A6A2-127A15001E59}">
      <dgm:prSet/>
      <dgm:spPr/>
      <dgm:t>
        <a:bodyPr/>
        <a:lstStyle/>
        <a:p>
          <a:endParaRPr lang="en-US" sz="5400"/>
        </a:p>
      </dgm:t>
    </dgm:pt>
    <dgm:pt modelId="{98B04398-5404-4439-9481-EBDC61F78413}" type="sibTrans" cxnId="{26F88165-B8D4-4F0A-A6A2-127A15001E59}">
      <dgm:prSet/>
      <dgm:spPr/>
      <dgm:t>
        <a:bodyPr/>
        <a:lstStyle/>
        <a:p>
          <a:endParaRPr lang="en-US" sz="5400"/>
        </a:p>
      </dgm:t>
    </dgm:pt>
    <dgm:pt modelId="{55C915AB-06E3-4D8F-ACD0-CF0C7078CDA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Berth Occupancy 50%+ </a:t>
          </a:r>
        </a:p>
      </dgm:t>
    </dgm:pt>
    <dgm:pt modelId="{B3BEE5C3-6D6D-4ABC-82AE-C881B724DBD2}" type="parTrans" cxnId="{7A3F3074-4D4E-4C83-A334-4E65BA718DAB}">
      <dgm:prSet/>
      <dgm:spPr/>
      <dgm:t>
        <a:bodyPr/>
        <a:lstStyle/>
        <a:p>
          <a:endParaRPr lang="en-US" sz="5400"/>
        </a:p>
      </dgm:t>
    </dgm:pt>
    <dgm:pt modelId="{BE767586-2236-4C35-A4DA-2A3D304B1194}" type="sibTrans" cxnId="{7A3F3074-4D4E-4C83-A334-4E65BA718DAB}">
      <dgm:prSet/>
      <dgm:spPr/>
      <dgm:t>
        <a:bodyPr/>
        <a:lstStyle/>
        <a:p>
          <a:endParaRPr lang="en-US" sz="5400"/>
        </a:p>
      </dgm:t>
    </dgm:pt>
    <dgm:pt modelId="{8E17592C-F25E-4000-88F8-5D044436EC9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Industrial zone with 330 Ha of land </a:t>
          </a:r>
        </a:p>
      </dgm:t>
    </dgm:pt>
    <dgm:pt modelId="{06A6FF99-C653-4905-B8B8-521CC0BBB49C}" type="parTrans" cxnId="{AA54B366-D7FE-4A27-A6A9-E27F828092DE}">
      <dgm:prSet/>
      <dgm:spPr/>
      <dgm:t>
        <a:bodyPr/>
        <a:lstStyle/>
        <a:p>
          <a:endParaRPr lang="en-US" sz="5400"/>
        </a:p>
      </dgm:t>
    </dgm:pt>
    <dgm:pt modelId="{3458A149-9692-42B2-B35E-3610995D3A6E}" type="sibTrans" cxnId="{AA54B366-D7FE-4A27-A6A9-E27F828092DE}">
      <dgm:prSet/>
      <dgm:spPr/>
      <dgm:t>
        <a:bodyPr/>
        <a:lstStyle/>
        <a:p>
          <a:endParaRPr lang="en-US" sz="5400"/>
        </a:p>
      </dgm:t>
    </dgm:pt>
    <dgm:pt modelId="{C97E58EA-E28A-40D8-8DB0-34243FE0FCD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Port-Park-City model</a:t>
          </a:r>
        </a:p>
      </dgm:t>
    </dgm:pt>
    <dgm:pt modelId="{C121B952-18D0-468C-84F1-ADD75BDD7C58}" type="parTrans" cxnId="{4FA5883A-7D61-4A06-B827-EB967805050A}">
      <dgm:prSet/>
      <dgm:spPr/>
      <dgm:t>
        <a:bodyPr/>
        <a:lstStyle/>
        <a:p>
          <a:endParaRPr lang="en-US"/>
        </a:p>
      </dgm:t>
    </dgm:pt>
    <dgm:pt modelId="{FB229BF7-B295-41A6-A66D-9CD4E221FD4C}" type="sibTrans" cxnId="{4FA5883A-7D61-4A06-B827-EB967805050A}">
      <dgm:prSet/>
      <dgm:spPr/>
      <dgm:t>
        <a:bodyPr/>
        <a:lstStyle/>
        <a:p>
          <a:endParaRPr lang="en-US"/>
        </a:p>
      </dgm:t>
    </dgm:pt>
    <dgm:pt modelId="{CF2BA86D-E087-425A-B0A9-FB9ADEED2ECB}" type="pres">
      <dgm:prSet presAssocID="{2E0420BD-BABA-4B02-9E0A-F1477F6660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D684C1-0E6B-4BA3-B660-9E3EEE9CA375}" type="pres">
      <dgm:prSet presAssocID="{BF487A0A-DD9A-4BAC-BB94-E3D386647600}" presName="parentLin" presStyleCnt="0"/>
      <dgm:spPr/>
    </dgm:pt>
    <dgm:pt modelId="{8BB1AA0D-EC52-4A22-8098-73AC5783496A}" type="pres">
      <dgm:prSet presAssocID="{BF487A0A-DD9A-4BAC-BB94-E3D386647600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B86499C9-3938-46EF-AD82-549EB13EF350}" type="pres">
      <dgm:prSet presAssocID="{BF487A0A-DD9A-4BAC-BB94-E3D386647600}" presName="parentText" presStyleLbl="node1" presStyleIdx="0" presStyleCnt="7" custLinFactNeighborX="11999" custLinFactNeighborY="1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1A112-4C4F-4E94-9A76-C93927E78881}" type="pres">
      <dgm:prSet presAssocID="{BF487A0A-DD9A-4BAC-BB94-E3D386647600}" presName="negativeSpace" presStyleCnt="0"/>
      <dgm:spPr/>
    </dgm:pt>
    <dgm:pt modelId="{5436C46F-47BA-4168-ACA9-FF96DD0AB6D1}" type="pres">
      <dgm:prSet presAssocID="{BF487A0A-DD9A-4BAC-BB94-E3D386647600}" presName="childText" presStyleLbl="conFgAcc1" presStyleIdx="0" presStyleCnt="7">
        <dgm:presLayoutVars>
          <dgm:bulletEnabled val="1"/>
        </dgm:presLayoutVars>
      </dgm:prSet>
      <dgm:spPr>
        <a:noFill/>
        <a:ln>
          <a:noFill/>
        </a:ln>
      </dgm:spPr>
    </dgm:pt>
    <dgm:pt modelId="{3D03CA27-C55B-4D02-B659-106AB81C7315}" type="pres">
      <dgm:prSet presAssocID="{F36BDA9B-DA09-4406-8E8D-073C50C3ECDE}" presName="spaceBetweenRectangles" presStyleCnt="0"/>
      <dgm:spPr/>
    </dgm:pt>
    <dgm:pt modelId="{7BA645D5-9917-43F3-A4B0-573F216E7903}" type="pres">
      <dgm:prSet presAssocID="{BDD98AB3-1372-45BA-ADEA-2B750E262E2A}" presName="parentLin" presStyleCnt="0"/>
      <dgm:spPr/>
    </dgm:pt>
    <dgm:pt modelId="{010E9A64-E768-483C-BCD0-A17A896E5331}" type="pres">
      <dgm:prSet presAssocID="{BDD98AB3-1372-45BA-ADEA-2B750E262E2A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1793A0EF-9A00-436C-AE03-269AEB74EB5B}" type="pres">
      <dgm:prSet presAssocID="{BDD98AB3-1372-45BA-ADEA-2B750E262E2A}" presName="parentText" presStyleLbl="node1" presStyleIdx="1" presStyleCnt="7" custLinFactY="110151" custLinFactNeighborX="210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0DB1A-6A7F-4A50-9E3E-AE40DE6519F5}" type="pres">
      <dgm:prSet presAssocID="{BDD98AB3-1372-45BA-ADEA-2B750E262E2A}" presName="negativeSpace" presStyleCnt="0"/>
      <dgm:spPr/>
    </dgm:pt>
    <dgm:pt modelId="{97393DD8-A275-4CAE-8833-E73909A7F712}" type="pres">
      <dgm:prSet presAssocID="{BDD98AB3-1372-45BA-ADEA-2B750E262E2A}" presName="childText" presStyleLbl="conFgAcc1" presStyleIdx="1" presStyleCnt="7">
        <dgm:presLayoutVars>
          <dgm:bulletEnabled val="1"/>
        </dgm:presLayoutVars>
      </dgm:prSet>
      <dgm:spPr>
        <a:noFill/>
        <a:ln>
          <a:noFill/>
        </a:ln>
      </dgm:spPr>
    </dgm:pt>
    <dgm:pt modelId="{16BE9300-251F-4D25-9ADA-3AA3A67E5154}" type="pres">
      <dgm:prSet presAssocID="{DD959C72-4DDB-47D9-8AD5-22421A740BA0}" presName="spaceBetweenRectangles" presStyleCnt="0"/>
      <dgm:spPr/>
    </dgm:pt>
    <dgm:pt modelId="{BF9388E6-613B-49FC-BB48-58DF54D13A60}" type="pres">
      <dgm:prSet presAssocID="{7B31A76B-4EE4-4341-9690-15B997D18D69}" presName="parentLin" presStyleCnt="0"/>
      <dgm:spPr/>
    </dgm:pt>
    <dgm:pt modelId="{033279EB-65AE-4ADF-81BF-EDAC30B28A0F}" type="pres">
      <dgm:prSet presAssocID="{7B31A76B-4EE4-4341-9690-15B997D18D69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DD468A4B-FA62-47CE-AFE1-1051E011B182}" type="pres">
      <dgm:prSet presAssocID="{7B31A76B-4EE4-4341-9690-15B997D18D69}" presName="parentText" presStyleLbl="node1" presStyleIdx="2" presStyleCnt="7" custLinFactNeighborX="11999" custLinFactNeighborY="1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CDC79-D2BD-4715-9AC7-B14737E3D0D9}" type="pres">
      <dgm:prSet presAssocID="{7B31A76B-4EE4-4341-9690-15B997D18D69}" presName="negativeSpace" presStyleCnt="0"/>
      <dgm:spPr/>
    </dgm:pt>
    <dgm:pt modelId="{20B990DE-D0B4-472B-A0C5-4A02E7DE4ADC}" type="pres">
      <dgm:prSet presAssocID="{7B31A76B-4EE4-4341-9690-15B997D18D69}" presName="childText" presStyleLbl="conFgAcc1" presStyleIdx="2" presStyleCnt="7">
        <dgm:presLayoutVars>
          <dgm:bulletEnabled val="1"/>
        </dgm:presLayoutVars>
      </dgm:prSet>
      <dgm:spPr>
        <a:noFill/>
        <a:ln>
          <a:noFill/>
        </a:ln>
      </dgm:spPr>
    </dgm:pt>
    <dgm:pt modelId="{026AE283-2305-4F9F-9613-021CEE8EA57B}" type="pres">
      <dgm:prSet presAssocID="{50BFC449-E22A-4D75-8749-0CDC59B565B2}" presName="spaceBetweenRectangles" presStyleCnt="0"/>
      <dgm:spPr/>
    </dgm:pt>
    <dgm:pt modelId="{8C94A64E-032A-4C1D-A4B8-B9EC7BC528DB}" type="pres">
      <dgm:prSet presAssocID="{BFE54798-ED67-4D4B-813F-EE6C6CCBEF0D}" presName="parentLin" presStyleCnt="0"/>
      <dgm:spPr/>
    </dgm:pt>
    <dgm:pt modelId="{37BF1941-1FA7-41D0-9FD0-6AB6527D3A5A}" type="pres">
      <dgm:prSet presAssocID="{BFE54798-ED67-4D4B-813F-EE6C6CCBEF0D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B0F68FCC-9384-4A4F-98D2-E8B956C32C73}" type="pres">
      <dgm:prSet presAssocID="{BFE54798-ED67-4D4B-813F-EE6C6CCBEF0D}" presName="parentText" presStyleLbl="node1" presStyleIdx="3" presStyleCnt="7" custLinFactY="-114060" custLinFactNeighborX="210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4DF4E-C34A-4926-AB82-35B9B5570089}" type="pres">
      <dgm:prSet presAssocID="{BFE54798-ED67-4D4B-813F-EE6C6CCBEF0D}" presName="negativeSpace" presStyleCnt="0"/>
      <dgm:spPr/>
    </dgm:pt>
    <dgm:pt modelId="{F18AB453-DA61-4CE5-9C9E-48609830D14B}" type="pres">
      <dgm:prSet presAssocID="{BFE54798-ED67-4D4B-813F-EE6C6CCBEF0D}" presName="childText" presStyleLbl="conFgAcc1" presStyleIdx="3" presStyleCnt="7">
        <dgm:presLayoutVars>
          <dgm:bulletEnabled val="1"/>
        </dgm:presLayoutVars>
      </dgm:prSet>
      <dgm:spPr>
        <a:noFill/>
        <a:ln>
          <a:noFill/>
        </a:ln>
      </dgm:spPr>
    </dgm:pt>
    <dgm:pt modelId="{A5F7B619-635A-4FD9-8929-B639CE27F46C}" type="pres">
      <dgm:prSet presAssocID="{98B04398-5404-4439-9481-EBDC61F78413}" presName="spaceBetweenRectangles" presStyleCnt="0"/>
      <dgm:spPr/>
    </dgm:pt>
    <dgm:pt modelId="{DB2EE912-5F36-4E61-99DC-E5B7CE08E3ED}" type="pres">
      <dgm:prSet presAssocID="{55C915AB-06E3-4D8F-ACD0-CF0C7078CDA2}" presName="parentLin" presStyleCnt="0"/>
      <dgm:spPr/>
    </dgm:pt>
    <dgm:pt modelId="{011C312B-8B7B-4CA7-A607-3EAD5C2F9308}" type="pres">
      <dgm:prSet presAssocID="{55C915AB-06E3-4D8F-ACD0-CF0C7078CDA2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AC47E013-874D-4977-A8CE-8C3CA053DFF2}" type="pres">
      <dgm:prSet presAssocID="{55C915AB-06E3-4D8F-ACD0-CF0C7078CDA2}" presName="parentText" presStyleLbl="node1" presStyleIdx="4" presStyleCnt="7" custLinFactNeighborX="-12910" custLinFactNeighborY="138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983DC-8343-44AC-8140-F780641E0FDB}" type="pres">
      <dgm:prSet presAssocID="{55C915AB-06E3-4D8F-ACD0-CF0C7078CDA2}" presName="negativeSpace" presStyleCnt="0"/>
      <dgm:spPr/>
    </dgm:pt>
    <dgm:pt modelId="{C9BDA479-A51F-49C2-BAB7-251737FFE4E3}" type="pres">
      <dgm:prSet presAssocID="{55C915AB-06E3-4D8F-ACD0-CF0C7078CDA2}" presName="childText" presStyleLbl="conFgAcc1" presStyleIdx="4" presStyleCnt="7">
        <dgm:presLayoutVars>
          <dgm:bulletEnabled val="1"/>
        </dgm:presLayoutVars>
      </dgm:prSet>
      <dgm:spPr>
        <a:noFill/>
        <a:ln>
          <a:noFill/>
        </a:ln>
      </dgm:spPr>
    </dgm:pt>
    <dgm:pt modelId="{1B9C99C6-E7C5-4486-8DB9-81C7FAAA792A}" type="pres">
      <dgm:prSet presAssocID="{BE767586-2236-4C35-A4DA-2A3D304B1194}" presName="spaceBetweenRectangles" presStyleCnt="0"/>
      <dgm:spPr/>
    </dgm:pt>
    <dgm:pt modelId="{694FFDD7-AE9D-4A16-A8EA-5DD02550BE6A}" type="pres">
      <dgm:prSet presAssocID="{8E17592C-F25E-4000-88F8-5D044436EC90}" presName="parentLin" presStyleCnt="0"/>
      <dgm:spPr/>
    </dgm:pt>
    <dgm:pt modelId="{F7DA50D5-37FC-417E-8F09-0665F92B313C}" type="pres">
      <dgm:prSet presAssocID="{8E17592C-F25E-4000-88F8-5D044436EC9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35A122B3-31B1-493A-8C93-759DF2B3DA6D}" type="pres">
      <dgm:prSet presAssocID="{8E17592C-F25E-4000-88F8-5D044436EC9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D0741-E086-4659-B754-7B4416EB7878}" type="pres">
      <dgm:prSet presAssocID="{8E17592C-F25E-4000-88F8-5D044436EC90}" presName="negativeSpace" presStyleCnt="0"/>
      <dgm:spPr/>
    </dgm:pt>
    <dgm:pt modelId="{ECFD8621-A343-4C01-927A-89D8FD3A0961}" type="pres">
      <dgm:prSet presAssocID="{8E17592C-F25E-4000-88F8-5D044436EC90}" presName="childText" presStyleLbl="conFgAcc1" presStyleIdx="5" presStyleCnt="7">
        <dgm:presLayoutVars>
          <dgm:bulletEnabled val="1"/>
        </dgm:presLayoutVars>
      </dgm:prSet>
      <dgm:spPr>
        <a:noFill/>
        <a:ln>
          <a:noFill/>
        </a:ln>
      </dgm:spPr>
    </dgm:pt>
    <dgm:pt modelId="{C2D69FC8-0D6F-44D7-A087-442461ED0392}" type="pres">
      <dgm:prSet presAssocID="{3458A149-9692-42B2-B35E-3610995D3A6E}" presName="spaceBetweenRectangles" presStyleCnt="0"/>
      <dgm:spPr/>
    </dgm:pt>
    <dgm:pt modelId="{46872AA0-AF0F-408A-8908-134B19214DB0}" type="pres">
      <dgm:prSet presAssocID="{C97E58EA-E28A-40D8-8DB0-34243FE0FCD1}" presName="parentLin" presStyleCnt="0"/>
      <dgm:spPr/>
    </dgm:pt>
    <dgm:pt modelId="{B5A58964-5E1D-4BD7-8ADE-7D703D376D0A}" type="pres">
      <dgm:prSet presAssocID="{C97E58EA-E28A-40D8-8DB0-34243FE0FCD1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497C9D73-4AEA-4E69-943F-1E02E9FDE86C}" type="pres">
      <dgm:prSet presAssocID="{C97E58EA-E28A-40D8-8DB0-34243FE0FCD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5206A-516D-43DC-A350-8DFEB23CB80A}" type="pres">
      <dgm:prSet presAssocID="{C97E58EA-E28A-40D8-8DB0-34243FE0FCD1}" presName="negativeSpace" presStyleCnt="0"/>
      <dgm:spPr/>
    </dgm:pt>
    <dgm:pt modelId="{BAB2726D-DFFD-4AB9-BAD4-C69B0B3BC13D}" type="pres">
      <dgm:prSet presAssocID="{C97E58EA-E28A-40D8-8DB0-34243FE0FCD1}" presName="childText" presStyleLbl="conFgAcc1" presStyleIdx="6" presStyleCnt="7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A3359C0F-50FA-4EB5-B0DF-1A97CD364D78}" type="presOf" srcId="{C97E58EA-E28A-40D8-8DB0-34243FE0FCD1}" destId="{497C9D73-4AEA-4E69-943F-1E02E9FDE86C}" srcOrd="1" destOrd="0" presId="urn:microsoft.com/office/officeart/2005/8/layout/list1"/>
    <dgm:cxn modelId="{D852C43B-FE25-48CE-86AD-CC2B41410716}" type="presOf" srcId="{8E17592C-F25E-4000-88F8-5D044436EC90}" destId="{35A122B3-31B1-493A-8C93-759DF2B3DA6D}" srcOrd="1" destOrd="0" presId="urn:microsoft.com/office/officeart/2005/8/layout/list1"/>
    <dgm:cxn modelId="{F3EC25E0-B404-4127-BE15-F9F949CB8F96}" srcId="{2E0420BD-BABA-4B02-9E0A-F1477F6660D5}" destId="{BF487A0A-DD9A-4BAC-BB94-E3D386647600}" srcOrd="0" destOrd="0" parTransId="{0AABE15B-46B5-4723-9D54-0741B4E9390B}" sibTransId="{F36BDA9B-DA09-4406-8E8D-073C50C3ECDE}"/>
    <dgm:cxn modelId="{62D64344-60F9-4632-8B88-41E58F681647}" type="presOf" srcId="{BF487A0A-DD9A-4BAC-BB94-E3D386647600}" destId="{8BB1AA0D-EC52-4A22-8098-73AC5783496A}" srcOrd="0" destOrd="0" presId="urn:microsoft.com/office/officeart/2005/8/layout/list1"/>
    <dgm:cxn modelId="{2AF57DC9-D78D-4AA3-B068-6CB2DB404E72}" type="presOf" srcId="{BDD98AB3-1372-45BA-ADEA-2B750E262E2A}" destId="{1793A0EF-9A00-436C-AE03-269AEB74EB5B}" srcOrd="1" destOrd="0" presId="urn:microsoft.com/office/officeart/2005/8/layout/list1"/>
    <dgm:cxn modelId="{78422F98-6D95-42B6-8167-0618BEA86E49}" type="presOf" srcId="{BDD98AB3-1372-45BA-ADEA-2B750E262E2A}" destId="{010E9A64-E768-483C-BCD0-A17A896E5331}" srcOrd="0" destOrd="0" presId="urn:microsoft.com/office/officeart/2005/8/layout/list1"/>
    <dgm:cxn modelId="{81BA7A01-E631-40D9-9480-D297F9DCAB2B}" srcId="{2E0420BD-BABA-4B02-9E0A-F1477F6660D5}" destId="{BDD98AB3-1372-45BA-ADEA-2B750E262E2A}" srcOrd="1" destOrd="0" parTransId="{163DB857-E814-4F2A-AC03-783ECCFA2A24}" sibTransId="{DD959C72-4DDB-47D9-8AD5-22421A740BA0}"/>
    <dgm:cxn modelId="{AEFC71D4-83FE-44BC-84E0-72419511BADD}" type="presOf" srcId="{BFE54798-ED67-4D4B-813F-EE6C6CCBEF0D}" destId="{37BF1941-1FA7-41D0-9FD0-6AB6527D3A5A}" srcOrd="0" destOrd="0" presId="urn:microsoft.com/office/officeart/2005/8/layout/list1"/>
    <dgm:cxn modelId="{3B7E8690-35A8-4C2E-9BB2-8D3C82B8CA88}" type="presOf" srcId="{55C915AB-06E3-4D8F-ACD0-CF0C7078CDA2}" destId="{AC47E013-874D-4977-A8CE-8C3CA053DFF2}" srcOrd="1" destOrd="0" presId="urn:microsoft.com/office/officeart/2005/8/layout/list1"/>
    <dgm:cxn modelId="{0451346F-FD8D-4727-8C1C-AFDD5D3459C0}" type="presOf" srcId="{2E0420BD-BABA-4B02-9E0A-F1477F6660D5}" destId="{CF2BA86D-E087-425A-B0A9-FB9ADEED2ECB}" srcOrd="0" destOrd="0" presId="urn:microsoft.com/office/officeart/2005/8/layout/list1"/>
    <dgm:cxn modelId="{4FA5883A-7D61-4A06-B827-EB967805050A}" srcId="{2E0420BD-BABA-4B02-9E0A-F1477F6660D5}" destId="{C97E58EA-E28A-40D8-8DB0-34243FE0FCD1}" srcOrd="6" destOrd="0" parTransId="{C121B952-18D0-468C-84F1-ADD75BDD7C58}" sibTransId="{FB229BF7-B295-41A6-A66D-9CD4E221FD4C}"/>
    <dgm:cxn modelId="{C6089341-619C-4541-8D07-4BCC6EA639C4}" type="presOf" srcId="{BFE54798-ED67-4D4B-813F-EE6C6CCBEF0D}" destId="{B0F68FCC-9384-4A4F-98D2-E8B956C32C73}" srcOrd="1" destOrd="0" presId="urn:microsoft.com/office/officeart/2005/8/layout/list1"/>
    <dgm:cxn modelId="{566DC8BE-7D7C-4843-9743-A639B4E5CCE7}" type="presOf" srcId="{55C915AB-06E3-4D8F-ACD0-CF0C7078CDA2}" destId="{011C312B-8B7B-4CA7-A607-3EAD5C2F9308}" srcOrd="0" destOrd="0" presId="urn:microsoft.com/office/officeart/2005/8/layout/list1"/>
    <dgm:cxn modelId="{5AB5F678-C218-4FCC-9F21-3F0987556C94}" srcId="{2E0420BD-BABA-4B02-9E0A-F1477F6660D5}" destId="{7B31A76B-4EE4-4341-9690-15B997D18D69}" srcOrd="2" destOrd="0" parTransId="{1F0E80D4-0237-42A8-A1CC-92D73C75FB48}" sibTransId="{50BFC449-E22A-4D75-8749-0CDC59B565B2}"/>
    <dgm:cxn modelId="{7A3F3074-4D4E-4C83-A334-4E65BA718DAB}" srcId="{2E0420BD-BABA-4B02-9E0A-F1477F6660D5}" destId="{55C915AB-06E3-4D8F-ACD0-CF0C7078CDA2}" srcOrd="4" destOrd="0" parTransId="{B3BEE5C3-6D6D-4ABC-82AE-C881B724DBD2}" sibTransId="{BE767586-2236-4C35-A4DA-2A3D304B1194}"/>
    <dgm:cxn modelId="{3DB88213-18BD-4C47-9652-D76BB6B97C26}" type="presOf" srcId="{7B31A76B-4EE4-4341-9690-15B997D18D69}" destId="{033279EB-65AE-4ADF-81BF-EDAC30B28A0F}" srcOrd="0" destOrd="0" presId="urn:microsoft.com/office/officeart/2005/8/layout/list1"/>
    <dgm:cxn modelId="{26F88165-B8D4-4F0A-A6A2-127A15001E59}" srcId="{2E0420BD-BABA-4B02-9E0A-F1477F6660D5}" destId="{BFE54798-ED67-4D4B-813F-EE6C6CCBEF0D}" srcOrd="3" destOrd="0" parTransId="{AC4D1B45-1242-4230-B79B-0275EBDAB1C6}" sibTransId="{98B04398-5404-4439-9481-EBDC61F78413}"/>
    <dgm:cxn modelId="{E36C48B0-96B3-4BEB-8AC1-BAD268280750}" type="presOf" srcId="{7B31A76B-4EE4-4341-9690-15B997D18D69}" destId="{DD468A4B-FA62-47CE-AFE1-1051E011B182}" srcOrd="1" destOrd="0" presId="urn:microsoft.com/office/officeart/2005/8/layout/list1"/>
    <dgm:cxn modelId="{FC847934-E789-453E-8AC4-D091020F24E4}" type="presOf" srcId="{C97E58EA-E28A-40D8-8DB0-34243FE0FCD1}" destId="{B5A58964-5E1D-4BD7-8ADE-7D703D376D0A}" srcOrd="0" destOrd="0" presId="urn:microsoft.com/office/officeart/2005/8/layout/list1"/>
    <dgm:cxn modelId="{1EFE5409-3C1C-4F90-9CCD-FF0D1C1D7912}" type="presOf" srcId="{8E17592C-F25E-4000-88F8-5D044436EC90}" destId="{F7DA50D5-37FC-417E-8F09-0665F92B313C}" srcOrd="0" destOrd="0" presId="urn:microsoft.com/office/officeart/2005/8/layout/list1"/>
    <dgm:cxn modelId="{AA54B366-D7FE-4A27-A6A9-E27F828092DE}" srcId="{2E0420BD-BABA-4B02-9E0A-F1477F6660D5}" destId="{8E17592C-F25E-4000-88F8-5D044436EC90}" srcOrd="5" destOrd="0" parTransId="{06A6FF99-C653-4905-B8B8-521CC0BBB49C}" sibTransId="{3458A149-9692-42B2-B35E-3610995D3A6E}"/>
    <dgm:cxn modelId="{1025A398-54CC-4B1A-8DA7-A0EF74B1EA7F}" type="presOf" srcId="{BF487A0A-DD9A-4BAC-BB94-E3D386647600}" destId="{B86499C9-3938-46EF-AD82-549EB13EF350}" srcOrd="1" destOrd="0" presId="urn:microsoft.com/office/officeart/2005/8/layout/list1"/>
    <dgm:cxn modelId="{D5F3F45A-8F80-4761-95AB-223C436D6D28}" type="presParOf" srcId="{CF2BA86D-E087-425A-B0A9-FB9ADEED2ECB}" destId="{CAD684C1-0E6B-4BA3-B660-9E3EEE9CA375}" srcOrd="0" destOrd="0" presId="urn:microsoft.com/office/officeart/2005/8/layout/list1"/>
    <dgm:cxn modelId="{5F8EF80D-4CAF-40BA-BA53-C9713BAE161A}" type="presParOf" srcId="{CAD684C1-0E6B-4BA3-B660-9E3EEE9CA375}" destId="{8BB1AA0D-EC52-4A22-8098-73AC5783496A}" srcOrd="0" destOrd="0" presId="urn:microsoft.com/office/officeart/2005/8/layout/list1"/>
    <dgm:cxn modelId="{FC2E3F5C-AA80-4197-9086-3DEE4B86F493}" type="presParOf" srcId="{CAD684C1-0E6B-4BA3-B660-9E3EEE9CA375}" destId="{B86499C9-3938-46EF-AD82-549EB13EF350}" srcOrd="1" destOrd="0" presId="urn:microsoft.com/office/officeart/2005/8/layout/list1"/>
    <dgm:cxn modelId="{D32F40D6-D612-49B3-97D3-F9D6216A77C0}" type="presParOf" srcId="{CF2BA86D-E087-425A-B0A9-FB9ADEED2ECB}" destId="{CF81A112-4C4F-4E94-9A76-C93927E78881}" srcOrd="1" destOrd="0" presId="urn:microsoft.com/office/officeart/2005/8/layout/list1"/>
    <dgm:cxn modelId="{A522088A-647D-47E4-A5B4-B4417D710EC7}" type="presParOf" srcId="{CF2BA86D-E087-425A-B0A9-FB9ADEED2ECB}" destId="{5436C46F-47BA-4168-ACA9-FF96DD0AB6D1}" srcOrd="2" destOrd="0" presId="urn:microsoft.com/office/officeart/2005/8/layout/list1"/>
    <dgm:cxn modelId="{A110E6FA-6A56-4944-A01A-DFE717968263}" type="presParOf" srcId="{CF2BA86D-E087-425A-B0A9-FB9ADEED2ECB}" destId="{3D03CA27-C55B-4D02-B659-106AB81C7315}" srcOrd="3" destOrd="0" presId="urn:microsoft.com/office/officeart/2005/8/layout/list1"/>
    <dgm:cxn modelId="{AA935438-A2A2-42C1-B72E-4029E088B89C}" type="presParOf" srcId="{CF2BA86D-E087-425A-B0A9-FB9ADEED2ECB}" destId="{7BA645D5-9917-43F3-A4B0-573F216E7903}" srcOrd="4" destOrd="0" presId="urn:microsoft.com/office/officeart/2005/8/layout/list1"/>
    <dgm:cxn modelId="{4CAC0448-92DB-4CAE-9D9C-3E68F9C96A1B}" type="presParOf" srcId="{7BA645D5-9917-43F3-A4B0-573F216E7903}" destId="{010E9A64-E768-483C-BCD0-A17A896E5331}" srcOrd="0" destOrd="0" presId="urn:microsoft.com/office/officeart/2005/8/layout/list1"/>
    <dgm:cxn modelId="{E67200F3-DB8F-4522-AA33-0B3B5095A59D}" type="presParOf" srcId="{7BA645D5-9917-43F3-A4B0-573F216E7903}" destId="{1793A0EF-9A00-436C-AE03-269AEB74EB5B}" srcOrd="1" destOrd="0" presId="urn:microsoft.com/office/officeart/2005/8/layout/list1"/>
    <dgm:cxn modelId="{44066799-57B3-4EF5-93ED-3D9A5A0A9EBE}" type="presParOf" srcId="{CF2BA86D-E087-425A-B0A9-FB9ADEED2ECB}" destId="{0D00DB1A-6A7F-4A50-9E3E-AE40DE6519F5}" srcOrd="5" destOrd="0" presId="urn:microsoft.com/office/officeart/2005/8/layout/list1"/>
    <dgm:cxn modelId="{3EA2F030-4FE0-41BD-8886-219058C9B336}" type="presParOf" srcId="{CF2BA86D-E087-425A-B0A9-FB9ADEED2ECB}" destId="{97393DD8-A275-4CAE-8833-E73909A7F712}" srcOrd="6" destOrd="0" presId="urn:microsoft.com/office/officeart/2005/8/layout/list1"/>
    <dgm:cxn modelId="{641DEBEB-0308-4714-80E6-EC71AAE688B0}" type="presParOf" srcId="{CF2BA86D-E087-425A-B0A9-FB9ADEED2ECB}" destId="{16BE9300-251F-4D25-9ADA-3AA3A67E5154}" srcOrd="7" destOrd="0" presId="urn:microsoft.com/office/officeart/2005/8/layout/list1"/>
    <dgm:cxn modelId="{A8D6EAC3-F584-4E8C-A421-8906923B8A1F}" type="presParOf" srcId="{CF2BA86D-E087-425A-B0A9-FB9ADEED2ECB}" destId="{BF9388E6-613B-49FC-BB48-58DF54D13A60}" srcOrd="8" destOrd="0" presId="urn:microsoft.com/office/officeart/2005/8/layout/list1"/>
    <dgm:cxn modelId="{8F770182-898F-4AAA-98AA-A12EF8FE3C32}" type="presParOf" srcId="{BF9388E6-613B-49FC-BB48-58DF54D13A60}" destId="{033279EB-65AE-4ADF-81BF-EDAC30B28A0F}" srcOrd="0" destOrd="0" presId="urn:microsoft.com/office/officeart/2005/8/layout/list1"/>
    <dgm:cxn modelId="{3958C56D-F4F8-4492-9D53-17F247FDDB71}" type="presParOf" srcId="{BF9388E6-613B-49FC-BB48-58DF54D13A60}" destId="{DD468A4B-FA62-47CE-AFE1-1051E011B182}" srcOrd="1" destOrd="0" presId="urn:microsoft.com/office/officeart/2005/8/layout/list1"/>
    <dgm:cxn modelId="{BD01AA7F-9C5C-495A-B79F-961D168E6356}" type="presParOf" srcId="{CF2BA86D-E087-425A-B0A9-FB9ADEED2ECB}" destId="{306CDC79-D2BD-4715-9AC7-B14737E3D0D9}" srcOrd="9" destOrd="0" presId="urn:microsoft.com/office/officeart/2005/8/layout/list1"/>
    <dgm:cxn modelId="{399550E6-3BF2-4FDC-908F-FFDDFC53C997}" type="presParOf" srcId="{CF2BA86D-E087-425A-B0A9-FB9ADEED2ECB}" destId="{20B990DE-D0B4-472B-A0C5-4A02E7DE4ADC}" srcOrd="10" destOrd="0" presId="urn:microsoft.com/office/officeart/2005/8/layout/list1"/>
    <dgm:cxn modelId="{0807E66A-5E85-49C9-91ED-9A5D6BCB844A}" type="presParOf" srcId="{CF2BA86D-E087-425A-B0A9-FB9ADEED2ECB}" destId="{026AE283-2305-4F9F-9613-021CEE8EA57B}" srcOrd="11" destOrd="0" presId="urn:microsoft.com/office/officeart/2005/8/layout/list1"/>
    <dgm:cxn modelId="{2A689EB4-5BB5-4C4B-8165-7DE6DAACAA4F}" type="presParOf" srcId="{CF2BA86D-E087-425A-B0A9-FB9ADEED2ECB}" destId="{8C94A64E-032A-4C1D-A4B8-B9EC7BC528DB}" srcOrd="12" destOrd="0" presId="urn:microsoft.com/office/officeart/2005/8/layout/list1"/>
    <dgm:cxn modelId="{FF41A441-22BA-4B8F-A52E-69E24D8DEDA9}" type="presParOf" srcId="{8C94A64E-032A-4C1D-A4B8-B9EC7BC528DB}" destId="{37BF1941-1FA7-41D0-9FD0-6AB6527D3A5A}" srcOrd="0" destOrd="0" presId="urn:microsoft.com/office/officeart/2005/8/layout/list1"/>
    <dgm:cxn modelId="{FA725C34-8017-4B78-A67F-B759BDFF9FEB}" type="presParOf" srcId="{8C94A64E-032A-4C1D-A4B8-B9EC7BC528DB}" destId="{B0F68FCC-9384-4A4F-98D2-E8B956C32C73}" srcOrd="1" destOrd="0" presId="urn:microsoft.com/office/officeart/2005/8/layout/list1"/>
    <dgm:cxn modelId="{CBF2843C-0F46-4C8E-9D67-B07D0723C949}" type="presParOf" srcId="{CF2BA86D-E087-425A-B0A9-FB9ADEED2ECB}" destId="{AAE4DF4E-C34A-4926-AB82-35B9B5570089}" srcOrd="13" destOrd="0" presId="urn:microsoft.com/office/officeart/2005/8/layout/list1"/>
    <dgm:cxn modelId="{7BFD8CFD-A407-4360-85B4-3EA7171C49DB}" type="presParOf" srcId="{CF2BA86D-E087-425A-B0A9-FB9ADEED2ECB}" destId="{F18AB453-DA61-4CE5-9C9E-48609830D14B}" srcOrd="14" destOrd="0" presId="urn:microsoft.com/office/officeart/2005/8/layout/list1"/>
    <dgm:cxn modelId="{25650623-17E4-4E39-A906-88D5EF28C89B}" type="presParOf" srcId="{CF2BA86D-E087-425A-B0A9-FB9ADEED2ECB}" destId="{A5F7B619-635A-4FD9-8929-B639CE27F46C}" srcOrd="15" destOrd="0" presId="urn:microsoft.com/office/officeart/2005/8/layout/list1"/>
    <dgm:cxn modelId="{A0661179-F2BE-4E15-A65F-EB6041C46119}" type="presParOf" srcId="{CF2BA86D-E087-425A-B0A9-FB9ADEED2ECB}" destId="{DB2EE912-5F36-4E61-99DC-E5B7CE08E3ED}" srcOrd="16" destOrd="0" presId="urn:microsoft.com/office/officeart/2005/8/layout/list1"/>
    <dgm:cxn modelId="{EEB7257C-7558-43D5-95A5-9C98E8F40260}" type="presParOf" srcId="{DB2EE912-5F36-4E61-99DC-E5B7CE08E3ED}" destId="{011C312B-8B7B-4CA7-A607-3EAD5C2F9308}" srcOrd="0" destOrd="0" presId="urn:microsoft.com/office/officeart/2005/8/layout/list1"/>
    <dgm:cxn modelId="{1AE943B0-B2D0-4FF6-A524-15C2F38F634A}" type="presParOf" srcId="{DB2EE912-5F36-4E61-99DC-E5B7CE08E3ED}" destId="{AC47E013-874D-4977-A8CE-8C3CA053DFF2}" srcOrd="1" destOrd="0" presId="urn:microsoft.com/office/officeart/2005/8/layout/list1"/>
    <dgm:cxn modelId="{E73AE07D-225A-41B6-BC29-C6F8D87A6355}" type="presParOf" srcId="{CF2BA86D-E087-425A-B0A9-FB9ADEED2ECB}" destId="{E4F983DC-8343-44AC-8140-F780641E0FDB}" srcOrd="17" destOrd="0" presId="urn:microsoft.com/office/officeart/2005/8/layout/list1"/>
    <dgm:cxn modelId="{9FE7A491-28EF-4C0A-A5E7-D00B8F41F646}" type="presParOf" srcId="{CF2BA86D-E087-425A-B0A9-FB9ADEED2ECB}" destId="{C9BDA479-A51F-49C2-BAB7-251737FFE4E3}" srcOrd="18" destOrd="0" presId="urn:microsoft.com/office/officeart/2005/8/layout/list1"/>
    <dgm:cxn modelId="{30712FF4-18E1-4952-AE2F-B492A3CCEC8D}" type="presParOf" srcId="{CF2BA86D-E087-425A-B0A9-FB9ADEED2ECB}" destId="{1B9C99C6-E7C5-4486-8DB9-81C7FAAA792A}" srcOrd="19" destOrd="0" presId="urn:microsoft.com/office/officeart/2005/8/layout/list1"/>
    <dgm:cxn modelId="{980E5BC0-E1C7-4C02-B4CC-CBCA7ED4D3C1}" type="presParOf" srcId="{CF2BA86D-E087-425A-B0A9-FB9ADEED2ECB}" destId="{694FFDD7-AE9D-4A16-A8EA-5DD02550BE6A}" srcOrd="20" destOrd="0" presId="urn:microsoft.com/office/officeart/2005/8/layout/list1"/>
    <dgm:cxn modelId="{52BD1EA3-F981-4207-9141-D2F99E883440}" type="presParOf" srcId="{694FFDD7-AE9D-4A16-A8EA-5DD02550BE6A}" destId="{F7DA50D5-37FC-417E-8F09-0665F92B313C}" srcOrd="0" destOrd="0" presId="urn:microsoft.com/office/officeart/2005/8/layout/list1"/>
    <dgm:cxn modelId="{6C97734A-76E8-4462-A498-F7630A0F4004}" type="presParOf" srcId="{694FFDD7-AE9D-4A16-A8EA-5DD02550BE6A}" destId="{35A122B3-31B1-493A-8C93-759DF2B3DA6D}" srcOrd="1" destOrd="0" presId="urn:microsoft.com/office/officeart/2005/8/layout/list1"/>
    <dgm:cxn modelId="{E5CDAE46-DB8B-475E-BD49-D5534FE4D073}" type="presParOf" srcId="{CF2BA86D-E087-425A-B0A9-FB9ADEED2ECB}" destId="{17ED0741-E086-4659-B754-7B4416EB7878}" srcOrd="21" destOrd="0" presId="urn:microsoft.com/office/officeart/2005/8/layout/list1"/>
    <dgm:cxn modelId="{13A07E18-5772-442E-AC2E-8BAF34DBE70A}" type="presParOf" srcId="{CF2BA86D-E087-425A-B0A9-FB9ADEED2ECB}" destId="{ECFD8621-A343-4C01-927A-89D8FD3A0961}" srcOrd="22" destOrd="0" presId="urn:microsoft.com/office/officeart/2005/8/layout/list1"/>
    <dgm:cxn modelId="{14B96BD3-D8C9-4F98-B01F-8FCE4D850039}" type="presParOf" srcId="{CF2BA86D-E087-425A-B0A9-FB9ADEED2ECB}" destId="{C2D69FC8-0D6F-44D7-A087-442461ED0392}" srcOrd="23" destOrd="0" presId="urn:microsoft.com/office/officeart/2005/8/layout/list1"/>
    <dgm:cxn modelId="{57AE108C-27C6-4654-A186-C7EC3E103F20}" type="presParOf" srcId="{CF2BA86D-E087-425A-B0A9-FB9ADEED2ECB}" destId="{46872AA0-AF0F-408A-8908-134B19214DB0}" srcOrd="24" destOrd="0" presId="urn:microsoft.com/office/officeart/2005/8/layout/list1"/>
    <dgm:cxn modelId="{BD7FACB2-611F-43AA-AA4D-55C2B6A5BFD0}" type="presParOf" srcId="{46872AA0-AF0F-408A-8908-134B19214DB0}" destId="{B5A58964-5E1D-4BD7-8ADE-7D703D376D0A}" srcOrd="0" destOrd="0" presId="urn:microsoft.com/office/officeart/2005/8/layout/list1"/>
    <dgm:cxn modelId="{FAE8B92D-5E70-4CD6-A95E-E974144E2004}" type="presParOf" srcId="{46872AA0-AF0F-408A-8908-134B19214DB0}" destId="{497C9D73-4AEA-4E69-943F-1E02E9FDE86C}" srcOrd="1" destOrd="0" presId="urn:microsoft.com/office/officeart/2005/8/layout/list1"/>
    <dgm:cxn modelId="{608174AE-B214-4540-9A80-C7E0C1E340C2}" type="presParOf" srcId="{CF2BA86D-E087-425A-B0A9-FB9ADEED2ECB}" destId="{2955206A-516D-43DC-A350-8DFEB23CB80A}" srcOrd="25" destOrd="0" presId="urn:microsoft.com/office/officeart/2005/8/layout/list1"/>
    <dgm:cxn modelId="{071590AC-E800-47C9-A5E2-A73865E9EC28}" type="presParOf" srcId="{CF2BA86D-E087-425A-B0A9-FB9ADEED2ECB}" destId="{BAB2726D-DFFD-4AB9-BAD4-C69B0B3BC13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6C46F-47BA-4168-ACA9-FF96DD0AB6D1}">
      <dsp:nvSpPr>
        <dsp:cNvPr id="0" name=""/>
        <dsp:cNvSpPr/>
      </dsp:nvSpPr>
      <dsp:spPr>
        <a:xfrm>
          <a:off x="0" y="367308"/>
          <a:ext cx="5751181" cy="352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499C9-3938-46EF-AD82-549EB13EF350}">
      <dsp:nvSpPr>
        <dsp:cNvPr id="0" name=""/>
        <dsp:cNvSpPr/>
      </dsp:nvSpPr>
      <dsp:spPr>
        <a:xfrm>
          <a:off x="322063" y="168719"/>
          <a:ext cx="4025826" cy="41328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22</a:t>
          </a:r>
          <a:r>
            <a:rPr lang="en-US" sz="1400" kern="1200" baseline="30000" dirty="0" smtClean="0"/>
            <a:t>nd</a:t>
          </a:r>
          <a:r>
            <a:rPr lang="en-US" sz="1400" kern="1200" dirty="0" smtClean="0"/>
            <a:t> Ranked Port in the world</a:t>
          </a:r>
          <a:endParaRPr lang="en-US" sz="1400" kern="1200" dirty="0"/>
        </a:p>
      </dsp:txBody>
      <dsp:txXfrm>
        <a:off x="342238" y="188894"/>
        <a:ext cx="3985476" cy="372930"/>
      </dsp:txXfrm>
    </dsp:sp>
    <dsp:sp modelId="{97393DD8-A275-4CAE-8833-E73909A7F712}">
      <dsp:nvSpPr>
        <dsp:cNvPr id="0" name=""/>
        <dsp:cNvSpPr/>
      </dsp:nvSpPr>
      <dsp:spPr>
        <a:xfrm>
          <a:off x="0" y="1002348"/>
          <a:ext cx="5751181" cy="5953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356" tIns="291592" rIns="44635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Most </a:t>
          </a:r>
          <a:r>
            <a:rPr lang="en-US" sz="1400" kern="1200" dirty="0" smtClean="0"/>
            <a:t>connected port in the South &amp; West Asia</a:t>
          </a:r>
          <a:endParaRPr lang="en-US" sz="1400" kern="1200" dirty="0"/>
        </a:p>
      </dsp:txBody>
      <dsp:txXfrm>
        <a:off x="0" y="1002348"/>
        <a:ext cx="5751181" cy="595350"/>
      </dsp:txXfrm>
    </dsp:sp>
    <dsp:sp modelId="{1793A0EF-9A00-436C-AE03-269AEB74EB5B}">
      <dsp:nvSpPr>
        <dsp:cNvPr id="0" name=""/>
        <dsp:cNvSpPr/>
      </dsp:nvSpPr>
      <dsp:spPr>
        <a:xfrm>
          <a:off x="322063" y="803759"/>
          <a:ext cx="4025826" cy="41328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15</a:t>
          </a:r>
          <a:r>
            <a:rPr lang="en-US" sz="1400" kern="1200" baseline="30000" dirty="0" smtClean="0"/>
            <a:t>th</a:t>
          </a:r>
          <a:r>
            <a:rPr lang="en-US" sz="1400" kern="1200" dirty="0" smtClean="0"/>
            <a:t> in global port connectivity index</a:t>
          </a:r>
          <a:endParaRPr lang="en-US" sz="1400" kern="1200" dirty="0"/>
        </a:p>
      </dsp:txBody>
      <dsp:txXfrm>
        <a:off x="342238" y="823934"/>
        <a:ext cx="3985476" cy="372930"/>
      </dsp:txXfrm>
    </dsp:sp>
    <dsp:sp modelId="{20B990DE-D0B4-472B-A0C5-4A02E7DE4ADC}">
      <dsp:nvSpPr>
        <dsp:cNvPr id="0" name=""/>
        <dsp:cNvSpPr/>
      </dsp:nvSpPr>
      <dsp:spPr>
        <a:xfrm>
          <a:off x="0" y="1879938"/>
          <a:ext cx="5751181" cy="352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68A4B-FA62-47CE-AFE1-1051E011B182}">
      <dsp:nvSpPr>
        <dsp:cNvPr id="0" name=""/>
        <dsp:cNvSpPr/>
      </dsp:nvSpPr>
      <dsp:spPr>
        <a:xfrm>
          <a:off x="322063" y="1681349"/>
          <a:ext cx="4025826" cy="41328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8+ million TEUs Capacity</a:t>
          </a:r>
          <a:endParaRPr lang="en-US" sz="1400" kern="1200" dirty="0"/>
        </a:p>
      </dsp:txBody>
      <dsp:txXfrm>
        <a:off x="342238" y="1701524"/>
        <a:ext cx="3985476" cy="372930"/>
      </dsp:txXfrm>
    </dsp:sp>
    <dsp:sp modelId="{F8EBDA89-15D8-4CFF-8E88-6C627E57C6B9}">
      <dsp:nvSpPr>
        <dsp:cNvPr id="0" name=""/>
        <dsp:cNvSpPr/>
      </dsp:nvSpPr>
      <dsp:spPr>
        <a:xfrm>
          <a:off x="0" y="2514978"/>
          <a:ext cx="5751181" cy="352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D8BC4-7488-4556-89E3-297996F2C221}">
      <dsp:nvSpPr>
        <dsp:cNvPr id="0" name=""/>
        <dsp:cNvSpPr/>
      </dsp:nvSpPr>
      <dsp:spPr>
        <a:xfrm>
          <a:off x="322063" y="2316389"/>
          <a:ext cx="4025826" cy="41328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90% capacity utilization</a:t>
          </a:r>
          <a:endParaRPr lang="en-US" sz="1400" kern="1200" dirty="0"/>
        </a:p>
      </dsp:txBody>
      <dsp:txXfrm>
        <a:off x="342238" y="2336564"/>
        <a:ext cx="3985476" cy="372930"/>
      </dsp:txXfrm>
    </dsp:sp>
    <dsp:sp modelId="{F18AB453-DA61-4CE5-9C9E-48609830D14B}">
      <dsp:nvSpPr>
        <dsp:cNvPr id="0" name=""/>
        <dsp:cNvSpPr/>
      </dsp:nvSpPr>
      <dsp:spPr>
        <a:xfrm>
          <a:off x="0" y="3150018"/>
          <a:ext cx="5751181" cy="5953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356" tIns="291592" rIns="44635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Already achieved the UNCTAD congestion level</a:t>
          </a:r>
          <a:endParaRPr lang="en-US" sz="1400" kern="1200" dirty="0"/>
        </a:p>
      </dsp:txBody>
      <dsp:txXfrm>
        <a:off x="0" y="3150018"/>
        <a:ext cx="5751181" cy="595350"/>
      </dsp:txXfrm>
    </dsp:sp>
    <dsp:sp modelId="{B0F68FCC-9384-4A4F-98D2-E8B956C32C73}">
      <dsp:nvSpPr>
        <dsp:cNvPr id="0" name=""/>
        <dsp:cNvSpPr/>
      </dsp:nvSpPr>
      <dsp:spPr>
        <a:xfrm>
          <a:off x="322063" y="2951429"/>
          <a:ext cx="4025826" cy="41328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Berth occupancy 65%+</a:t>
          </a:r>
          <a:endParaRPr lang="en-US" sz="1400" kern="1200" dirty="0"/>
        </a:p>
      </dsp:txBody>
      <dsp:txXfrm>
        <a:off x="342238" y="2971604"/>
        <a:ext cx="3985476" cy="372930"/>
      </dsp:txXfrm>
    </dsp:sp>
    <dsp:sp modelId="{C9BDA479-A51F-49C2-BAB7-251737FFE4E3}">
      <dsp:nvSpPr>
        <dsp:cNvPr id="0" name=""/>
        <dsp:cNvSpPr/>
      </dsp:nvSpPr>
      <dsp:spPr>
        <a:xfrm>
          <a:off x="0" y="4027608"/>
          <a:ext cx="5751181" cy="5953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356" tIns="291592" rIns="44635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50% capacity addition within next 36 months in phases</a:t>
          </a:r>
          <a:endParaRPr lang="en-US" sz="1400" kern="1200" dirty="0"/>
        </a:p>
      </dsp:txBody>
      <dsp:txXfrm>
        <a:off x="0" y="4027608"/>
        <a:ext cx="5751181" cy="595350"/>
      </dsp:txXfrm>
    </dsp:sp>
    <dsp:sp modelId="{AC47E013-874D-4977-A8CE-8C3CA053DFF2}">
      <dsp:nvSpPr>
        <dsp:cNvPr id="0" name=""/>
        <dsp:cNvSpPr/>
      </dsp:nvSpPr>
      <dsp:spPr>
        <a:xfrm>
          <a:off x="287559" y="3820968"/>
          <a:ext cx="4025826" cy="41328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Immediate plan for 12+ million TEUs capacity</a:t>
          </a:r>
          <a:endParaRPr lang="en-US" sz="1400" kern="1200" dirty="0"/>
        </a:p>
      </dsp:txBody>
      <dsp:txXfrm>
        <a:off x="307734" y="3841143"/>
        <a:ext cx="3985476" cy="372930"/>
      </dsp:txXfrm>
    </dsp:sp>
    <dsp:sp modelId="{ECFD8621-A343-4C01-927A-89D8FD3A0961}">
      <dsp:nvSpPr>
        <dsp:cNvPr id="0" name=""/>
        <dsp:cNvSpPr/>
      </dsp:nvSpPr>
      <dsp:spPr>
        <a:xfrm>
          <a:off x="0" y="4905198"/>
          <a:ext cx="5751181" cy="352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122B3-31B1-493A-8C93-759DF2B3DA6D}">
      <dsp:nvSpPr>
        <dsp:cNvPr id="0" name=""/>
        <dsp:cNvSpPr/>
      </dsp:nvSpPr>
      <dsp:spPr>
        <a:xfrm>
          <a:off x="287559" y="4698558"/>
          <a:ext cx="4025826" cy="41328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35+ million TEUs capacity in 2035</a:t>
          </a:r>
          <a:endParaRPr lang="en-US" sz="1400" kern="1200" dirty="0"/>
        </a:p>
      </dsp:txBody>
      <dsp:txXfrm>
        <a:off x="307734" y="4718733"/>
        <a:ext cx="3985476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6C46F-47BA-4168-ACA9-FF96DD0AB6D1}">
      <dsp:nvSpPr>
        <dsp:cNvPr id="0" name=""/>
        <dsp:cNvSpPr/>
      </dsp:nvSpPr>
      <dsp:spPr>
        <a:xfrm>
          <a:off x="0" y="307233"/>
          <a:ext cx="5751181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499C9-3938-46EF-AD82-549EB13EF350}">
      <dsp:nvSpPr>
        <dsp:cNvPr id="0" name=""/>
        <dsp:cNvSpPr/>
      </dsp:nvSpPr>
      <dsp:spPr>
        <a:xfrm>
          <a:off x="322063" y="66089"/>
          <a:ext cx="4025826" cy="5018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Ideal multi-cargo deep water Port of Choice</a:t>
          </a:r>
        </a:p>
      </dsp:txBody>
      <dsp:txXfrm>
        <a:off x="346561" y="90587"/>
        <a:ext cx="3976830" cy="452844"/>
      </dsp:txXfrm>
    </dsp:sp>
    <dsp:sp modelId="{97393DD8-A275-4CAE-8833-E73909A7F712}">
      <dsp:nvSpPr>
        <dsp:cNvPr id="0" name=""/>
        <dsp:cNvSpPr/>
      </dsp:nvSpPr>
      <dsp:spPr>
        <a:xfrm>
          <a:off x="0" y="1078353"/>
          <a:ext cx="5751181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3A0EF-9A00-436C-AE03-269AEB74EB5B}">
      <dsp:nvSpPr>
        <dsp:cNvPr id="0" name=""/>
        <dsp:cNvSpPr/>
      </dsp:nvSpPr>
      <dsp:spPr>
        <a:xfrm>
          <a:off x="293600" y="2383895"/>
          <a:ext cx="4025826" cy="5018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Current capacity of handling container vessels of </a:t>
          </a:r>
          <a:r>
            <a:rPr lang="en-US" sz="1600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10,000 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TEUs</a:t>
          </a:r>
        </a:p>
      </dsp:txBody>
      <dsp:txXfrm>
        <a:off x="318098" y="2408393"/>
        <a:ext cx="3976830" cy="452844"/>
      </dsp:txXfrm>
    </dsp:sp>
    <dsp:sp modelId="{20B990DE-D0B4-472B-A0C5-4A02E7DE4ADC}">
      <dsp:nvSpPr>
        <dsp:cNvPr id="0" name=""/>
        <dsp:cNvSpPr/>
      </dsp:nvSpPr>
      <dsp:spPr>
        <a:xfrm>
          <a:off x="0" y="1849473"/>
          <a:ext cx="5751181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68A4B-FA62-47CE-AFE1-1051E011B182}">
      <dsp:nvSpPr>
        <dsp:cNvPr id="0" name=""/>
        <dsp:cNvSpPr/>
      </dsp:nvSpPr>
      <dsp:spPr>
        <a:xfrm>
          <a:off x="322063" y="1608329"/>
          <a:ext cx="4025826" cy="5018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Low Sulphur fuel oil is available for bunkering</a:t>
          </a:r>
        </a:p>
      </dsp:txBody>
      <dsp:txXfrm>
        <a:off x="346561" y="1632827"/>
        <a:ext cx="3976830" cy="452844"/>
      </dsp:txXfrm>
    </dsp:sp>
    <dsp:sp modelId="{F18AB453-DA61-4CE5-9C9E-48609830D14B}">
      <dsp:nvSpPr>
        <dsp:cNvPr id="0" name=""/>
        <dsp:cNvSpPr/>
      </dsp:nvSpPr>
      <dsp:spPr>
        <a:xfrm>
          <a:off x="0" y="2620593"/>
          <a:ext cx="5751181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68FCC-9384-4A4F-98D2-E8B956C32C73}">
      <dsp:nvSpPr>
        <dsp:cNvPr id="0" name=""/>
        <dsp:cNvSpPr/>
      </dsp:nvSpPr>
      <dsp:spPr>
        <a:xfrm>
          <a:off x="293600" y="793594"/>
          <a:ext cx="4025826" cy="5018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Marine Services</a:t>
          </a:r>
        </a:p>
      </dsp:txBody>
      <dsp:txXfrm>
        <a:off x="318098" y="818092"/>
        <a:ext cx="3976830" cy="452844"/>
      </dsp:txXfrm>
    </dsp:sp>
    <dsp:sp modelId="{C9BDA479-A51F-49C2-BAB7-251737FFE4E3}">
      <dsp:nvSpPr>
        <dsp:cNvPr id="0" name=""/>
        <dsp:cNvSpPr/>
      </dsp:nvSpPr>
      <dsp:spPr>
        <a:xfrm>
          <a:off x="0" y="3391713"/>
          <a:ext cx="5751181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7E013-874D-4977-A8CE-8C3CA053DFF2}">
      <dsp:nvSpPr>
        <dsp:cNvPr id="0" name=""/>
        <dsp:cNvSpPr/>
      </dsp:nvSpPr>
      <dsp:spPr>
        <a:xfrm>
          <a:off x="250435" y="3210107"/>
          <a:ext cx="4025826" cy="5018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Berth Occupancy 50%+ </a:t>
          </a:r>
        </a:p>
      </dsp:txBody>
      <dsp:txXfrm>
        <a:off x="274933" y="3234605"/>
        <a:ext cx="3976830" cy="452844"/>
      </dsp:txXfrm>
    </dsp:sp>
    <dsp:sp modelId="{ECFD8621-A343-4C01-927A-89D8FD3A0961}">
      <dsp:nvSpPr>
        <dsp:cNvPr id="0" name=""/>
        <dsp:cNvSpPr/>
      </dsp:nvSpPr>
      <dsp:spPr>
        <a:xfrm>
          <a:off x="0" y="4162833"/>
          <a:ext cx="5751181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122B3-31B1-493A-8C93-759DF2B3DA6D}">
      <dsp:nvSpPr>
        <dsp:cNvPr id="0" name=""/>
        <dsp:cNvSpPr/>
      </dsp:nvSpPr>
      <dsp:spPr>
        <a:xfrm>
          <a:off x="287559" y="3911913"/>
          <a:ext cx="4025826" cy="5018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Industrial zone with 330 Ha of land </a:t>
          </a:r>
        </a:p>
      </dsp:txBody>
      <dsp:txXfrm>
        <a:off x="312057" y="3936411"/>
        <a:ext cx="3976830" cy="452844"/>
      </dsp:txXfrm>
    </dsp:sp>
    <dsp:sp modelId="{BAB2726D-DFFD-4AB9-BAD4-C69B0B3BC13D}">
      <dsp:nvSpPr>
        <dsp:cNvPr id="0" name=""/>
        <dsp:cNvSpPr/>
      </dsp:nvSpPr>
      <dsp:spPr>
        <a:xfrm>
          <a:off x="0" y="4933953"/>
          <a:ext cx="5751181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C9D73-4AEA-4E69-943F-1E02E9FDE86C}">
      <dsp:nvSpPr>
        <dsp:cNvPr id="0" name=""/>
        <dsp:cNvSpPr/>
      </dsp:nvSpPr>
      <dsp:spPr>
        <a:xfrm>
          <a:off x="287559" y="4683033"/>
          <a:ext cx="4025826" cy="5018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67" tIns="0" rIns="15216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Port-Park-City model</a:t>
          </a:r>
        </a:p>
      </dsp:txBody>
      <dsp:txXfrm>
        <a:off x="312057" y="4707531"/>
        <a:ext cx="397683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0.63072</cdr:x>
      <cdr:y>0.04991</cdr:y>
    </cdr:from>
    <cdr:to>
      <cdr:x>0.63072</cdr:x>
      <cdr:y>0.7519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699179" y="132476"/>
          <a:ext cx="0" cy="186327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9318B-EF92-4C3D-A3DF-067F5C9288E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0615"/>
            <a:ext cx="5438140" cy="38873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419"/>
            <a:ext cx="2945659" cy="495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419"/>
            <a:ext cx="2945659" cy="495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96A26-D03D-4A94-B0A3-39BE8FD6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owchart: Data 6"/>
          <p:cNvSpPr/>
          <p:nvPr userDrawn="1"/>
        </p:nvSpPr>
        <p:spPr>
          <a:xfrm>
            <a:off x="172529" y="6356350"/>
            <a:ext cx="319178" cy="432639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 userDrawn="1"/>
        </p:nvSpPr>
        <p:spPr>
          <a:xfrm>
            <a:off x="475892" y="6356349"/>
            <a:ext cx="319178" cy="432639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059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icture Placeholder 85">
            <a:extLst>
              <a:ext uri="{FF2B5EF4-FFF2-40B4-BE49-F238E27FC236}">
                <a16:creationId xmlns="" xmlns:a16="http://schemas.microsoft.com/office/drawing/2014/main" id="{27C8F013-58D5-4ABD-B2CB-0431FD14933E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884309" y="918636"/>
            <a:ext cx="950400" cy="687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5257CB-11D8-4D35-A676-05EDEFAA2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590" y="595088"/>
            <a:ext cx="8617176" cy="793932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A622EE-EB76-4F63-BF73-21A4E7D3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1590" y="1404941"/>
            <a:ext cx="8617176" cy="481916"/>
          </a:xfrm>
        </p:spPr>
        <p:txBody>
          <a:bodyPr>
            <a:noAutofit/>
          </a:bodyPr>
          <a:lstStyle>
            <a:lvl1pPr marL="0" indent="0" algn="r">
              <a:buNone/>
              <a:defRPr sz="2800" i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0D56C11-4279-4A7A-8ED5-B3CC4B49EBCE}"/>
              </a:ext>
            </a:extLst>
          </p:cNvPr>
          <p:cNvSpPr/>
          <p:nvPr userDrawn="1"/>
        </p:nvSpPr>
        <p:spPr>
          <a:xfrm>
            <a:off x="788450" y="1263716"/>
            <a:ext cx="11317286" cy="630936"/>
          </a:xfrm>
          <a:prstGeom prst="rect">
            <a:avLst/>
          </a:prstGeom>
          <a:solidFill>
            <a:srgbClr val="DE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8" name="Text Placeholder 67">
            <a:extLst>
              <a:ext uri="{FF2B5EF4-FFF2-40B4-BE49-F238E27FC236}">
                <a16:creationId xmlns="" xmlns:a16="http://schemas.microsoft.com/office/drawing/2014/main" id="{1448BB1C-FCE0-4368-9454-1C343179F82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3604" y="1348059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5" name="Text Placeholder 67">
            <a:extLst>
              <a:ext uri="{FF2B5EF4-FFF2-40B4-BE49-F238E27FC236}">
                <a16:creationId xmlns="" xmlns:a16="http://schemas.microsoft.com/office/drawing/2014/main" id="{0F809E17-A64D-4926-86F9-F23BA9D43374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15739" y="2034909"/>
            <a:ext cx="1697037" cy="36894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Step 1</a:t>
            </a:r>
            <a:endParaRPr lang="ru-RU" dirty="0"/>
          </a:p>
        </p:txBody>
      </p:sp>
      <p:sp>
        <p:nvSpPr>
          <p:cNvPr id="80" name="Text Placeholder 67">
            <a:extLst>
              <a:ext uri="{FF2B5EF4-FFF2-40B4-BE49-F238E27FC236}">
                <a16:creationId xmlns="" xmlns:a16="http://schemas.microsoft.com/office/drawing/2014/main" id="{CEAEBD1B-4DD3-4194-BDB3-E70AEE2E0CDB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913604" y="2439466"/>
            <a:ext cx="1697037" cy="1414919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67">
            <a:extLst>
              <a:ext uri="{FF2B5EF4-FFF2-40B4-BE49-F238E27FC236}">
                <a16:creationId xmlns="" xmlns:a16="http://schemas.microsoft.com/office/drawing/2014/main" id="{D78D23EB-5D9F-4540-94A3-08DBF7B8B91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90665" y="1348059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6" name="Text Placeholder 67">
            <a:extLst>
              <a:ext uri="{FF2B5EF4-FFF2-40B4-BE49-F238E27FC236}">
                <a16:creationId xmlns="" xmlns:a16="http://schemas.microsoft.com/office/drawing/2014/main" id="{52C8DAAC-AC34-4ADE-B88F-1C9288A5AEA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992800" y="2034909"/>
            <a:ext cx="1697037" cy="36894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Step 2</a:t>
            </a:r>
            <a:endParaRPr lang="ru-RU" dirty="0"/>
          </a:p>
        </p:txBody>
      </p:sp>
      <p:sp>
        <p:nvSpPr>
          <p:cNvPr id="81" name="Text Placeholder 67">
            <a:extLst>
              <a:ext uri="{FF2B5EF4-FFF2-40B4-BE49-F238E27FC236}">
                <a16:creationId xmlns="" xmlns:a16="http://schemas.microsoft.com/office/drawing/2014/main" id="{11C83BFB-0EB8-4D80-943B-BA7A252D4DFE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2990665" y="2439466"/>
            <a:ext cx="1697037" cy="1414919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Text Placeholder 67">
            <a:extLst>
              <a:ext uri="{FF2B5EF4-FFF2-40B4-BE49-F238E27FC236}">
                <a16:creationId xmlns="" xmlns:a16="http://schemas.microsoft.com/office/drawing/2014/main" id="{4ED1DE17-B2BC-417B-BFB0-D3CDF720973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7726" y="1348059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7" name="Text Placeholder 67">
            <a:extLst>
              <a:ext uri="{FF2B5EF4-FFF2-40B4-BE49-F238E27FC236}">
                <a16:creationId xmlns="" xmlns:a16="http://schemas.microsoft.com/office/drawing/2014/main" id="{2406C601-7B6F-4E9D-A973-B2CC92C0DDA5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069861" y="2034909"/>
            <a:ext cx="1697037" cy="3689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  <a:endParaRPr lang="ru-RU" dirty="0"/>
          </a:p>
        </p:txBody>
      </p:sp>
      <p:sp>
        <p:nvSpPr>
          <p:cNvPr id="82" name="Text Placeholder 67">
            <a:extLst>
              <a:ext uri="{FF2B5EF4-FFF2-40B4-BE49-F238E27FC236}">
                <a16:creationId xmlns="" xmlns:a16="http://schemas.microsoft.com/office/drawing/2014/main" id="{1863E5AC-A2CE-4EFB-9433-5F599B2B061F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5067726" y="2439466"/>
            <a:ext cx="1697037" cy="141491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71" name="Text Placeholder 67">
            <a:extLst>
              <a:ext uri="{FF2B5EF4-FFF2-40B4-BE49-F238E27FC236}">
                <a16:creationId xmlns="" xmlns:a16="http://schemas.microsoft.com/office/drawing/2014/main" id="{166A426C-5268-45E2-8D57-A0DC553E018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44787" y="1348059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8" name="Text Placeholder 67">
            <a:extLst>
              <a:ext uri="{FF2B5EF4-FFF2-40B4-BE49-F238E27FC236}">
                <a16:creationId xmlns="" xmlns:a16="http://schemas.microsoft.com/office/drawing/2014/main" id="{84AA07B3-267A-4EF3-884B-C7811E2A82E2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146922" y="2034909"/>
            <a:ext cx="1697037" cy="3689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  <a:endParaRPr lang="ru-RU" dirty="0"/>
          </a:p>
        </p:txBody>
      </p:sp>
      <p:sp>
        <p:nvSpPr>
          <p:cNvPr id="83" name="Text Placeholder 67">
            <a:extLst>
              <a:ext uri="{FF2B5EF4-FFF2-40B4-BE49-F238E27FC236}">
                <a16:creationId xmlns="" xmlns:a16="http://schemas.microsoft.com/office/drawing/2014/main" id="{8200DF41-88E6-45EF-AE9D-B56233AD17E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7144787" y="2439466"/>
            <a:ext cx="1697037" cy="141491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72" name="Text Placeholder 67">
            <a:extLst>
              <a:ext uri="{FF2B5EF4-FFF2-40B4-BE49-F238E27FC236}">
                <a16:creationId xmlns="" xmlns:a16="http://schemas.microsoft.com/office/drawing/2014/main" id="{27F6FCF2-4954-4E07-BD4A-54040E16988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221848" y="1348059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9" name="Text Placeholder 67">
            <a:extLst>
              <a:ext uri="{FF2B5EF4-FFF2-40B4-BE49-F238E27FC236}">
                <a16:creationId xmlns="" xmlns:a16="http://schemas.microsoft.com/office/drawing/2014/main" id="{9752F311-54E4-4A2F-A676-CE541AC3AF22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223983" y="2034909"/>
            <a:ext cx="1697037" cy="3689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5</a:t>
            </a:r>
            <a:endParaRPr lang="ru-RU" dirty="0"/>
          </a:p>
        </p:txBody>
      </p:sp>
      <p:sp>
        <p:nvSpPr>
          <p:cNvPr id="84" name="Text Placeholder 67">
            <a:extLst>
              <a:ext uri="{FF2B5EF4-FFF2-40B4-BE49-F238E27FC236}">
                <a16:creationId xmlns="" xmlns:a16="http://schemas.microsoft.com/office/drawing/2014/main" id="{293395E1-4412-462F-9A23-3BEF7CCC2498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221848" y="2439466"/>
            <a:ext cx="1697037" cy="141491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DA423E63-093D-4A99-8C31-28E180F8111E}"/>
              </a:ext>
            </a:extLst>
          </p:cNvPr>
          <p:cNvCxnSpPr>
            <a:cxnSpLocks/>
          </p:cNvCxnSpPr>
          <p:nvPr userDrawn="1"/>
        </p:nvCxnSpPr>
        <p:spPr>
          <a:xfrm>
            <a:off x="833067" y="1263716"/>
            <a:ext cx="11304000" cy="0"/>
          </a:xfrm>
          <a:prstGeom prst="line">
            <a:avLst/>
          </a:prstGeom>
          <a:ln w="19050">
            <a:solidFill>
              <a:srgbClr val="939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F79A9D-F468-4B5C-9092-EE37C9E3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3765" y="6088551"/>
            <a:ext cx="27432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13CFEE6-155F-4C22-BFC9-BDED101F64A3}" type="datetimeFigureOut">
              <a:rPr lang="ru-RU" smtClean="0">
                <a:solidFill>
                  <a:srgbClr val="3B4D55"/>
                </a:solidFill>
              </a:rPr>
              <a:pPr/>
              <a:t>23.04.2021</a:t>
            </a:fld>
            <a:endParaRPr lang="ru-RU">
              <a:solidFill>
                <a:srgbClr val="3B4D55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650B2E-E157-4C0C-94EB-9A67DEC0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3765" y="5829266"/>
            <a:ext cx="2743200" cy="2526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>
              <a:solidFill>
                <a:srgbClr val="B4001B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045D4B62-FDA7-488E-8EA0-68805217F9F0}"/>
              </a:ext>
            </a:extLst>
          </p:cNvPr>
          <p:cNvGrpSpPr/>
          <p:nvPr userDrawn="1"/>
        </p:nvGrpSpPr>
        <p:grpSpPr>
          <a:xfrm>
            <a:off x="9041759" y="1190319"/>
            <a:ext cx="137160" cy="2999323"/>
            <a:chOff x="882917" y="2474883"/>
            <a:chExt cx="137160" cy="299932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EE9FF919-D5B6-40BE-8340-99395C67A80B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4744F83E-0A7E-487F-94AD-18862D8C1DA5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604EFAD-8591-44A8-B023-93F6CBAA8FBB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FCC36F7E-FD23-48F3-A09A-9CC43031B561}"/>
              </a:ext>
            </a:extLst>
          </p:cNvPr>
          <p:cNvCxnSpPr>
            <a:cxnSpLocks/>
          </p:cNvCxnSpPr>
          <p:nvPr userDrawn="1"/>
        </p:nvCxnSpPr>
        <p:spPr>
          <a:xfrm>
            <a:off x="865232" y="1891474"/>
            <a:ext cx="11240503" cy="0"/>
          </a:xfrm>
          <a:prstGeom prst="line">
            <a:avLst/>
          </a:prstGeom>
          <a:ln w="7239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6A1B849D-4DD4-48E2-919C-6D027EBF0C55}"/>
              </a:ext>
            </a:extLst>
          </p:cNvPr>
          <p:cNvGrpSpPr/>
          <p:nvPr userDrawn="1"/>
        </p:nvGrpSpPr>
        <p:grpSpPr>
          <a:xfrm>
            <a:off x="727725" y="1190319"/>
            <a:ext cx="137162" cy="2999323"/>
            <a:chOff x="882915" y="2453736"/>
            <a:chExt cx="137162" cy="299932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2735FDD3-D29F-4144-B941-C78FD2EDEC8F}"/>
                </a:ext>
              </a:extLst>
            </p:cNvPr>
            <p:cNvCxnSpPr/>
            <p:nvPr userDrawn="1"/>
          </p:nvCxnSpPr>
          <p:spPr>
            <a:xfrm>
              <a:off x="951497" y="2522316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BCCA69E7-7E62-48D3-BECA-3195D6013009}"/>
                </a:ext>
              </a:extLst>
            </p:cNvPr>
            <p:cNvSpPr/>
            <p:nvPr userDrawn="1"/>
          </p:nvSpPr>
          <p:spPr>
            <a:xfrm>
              <a:off x="882915" y="245373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372AC68-B45F-427C-BCD5-D1C11A81DEFD}"/>
                </a:ext>
              </a:extLst>
            </p:cNvPr>
            <p:cNvSpPr/>
            <p:nvPr userDrawn="1"/>
          </p:nvSpPr>
          <p:spPr>
            <a:xfrm>
              <a:off x="882917" y="531589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063908B3-7B94-471C-A3B6-4DD1BAD057EC}"/>
              </a:ext>
            </a:extLst>
          </p:cNvPr>
          <p:cNvGrpSpPr/>
          <p:nvPr userDrawn="1"/>
        </p:nvGrpSpPr>
        <p:grpSpPr>
          <a:xfrm>
            <a:off x="664654" y="1757437"/>
            <a:ext cx="265176" cy="265176"/>
            <a:chOff x="818907" y="3062958"/>
            <a:chExt cx="265176" cy="265176"/>
          </a:xfrm>
        </p:grpSpPr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4EBB9D0A-1778-4373-AD41-62E890959DCF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5C3271EA-E74D-4A74-B991-5C50166C37A5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9A6FF48-4AA4-4CD2-B31D-B7049F9C4092}"/>
              </a:ext>
            </a:extLst>
          </p:cNvPr>
          <p:cNvGrpSpPr/>
          <p:nvPr userDrawn="1"/>
        </p:nvGrpSpPr>
        <p:grpSpPr>
          <a:xfrm>
            <a:off x="2822236" y="1190319"/>
            <a:ext cx="137160" cy="2999323"/>
            <a:chOff x="882917" y="2474883"/>
            <a:chExt cx="137160" cy="299932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E7874F7-CC98-4D64-8517-87F53501C42F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6453AEA-ACAA-4861-B099-D90257B9BAF8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A8484F9-DBBB-48DB-8CBC-A0E91BBD8207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87AB91B-1402-478A-9277-84A12987C1FE}"/>
              </a:ext>
            </a:extLst>
          </p:cNvPr>
          <p:cNvGrpSpPr/>
          <p:nvPr userDrawn="1"/>
        </p:nvGrpSpPr>
        <p:grpSpPr>
          <a:xfrm>
            <a:off x="2760982" y="1757437"/>
            <a:ext cx="265176" cy="265176"/>
            <a:chOff x="818907" y="3062958"/>
            <a:chExt cx="265176" cy="265176"/>
          </a:xfrm>
        </p:grpSpPr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BEFCF036-CEA4-48A8-A00F-9F64AE548ED0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5EE24256-9159-4D60-B60A-3498FC98CD09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A8C6DB1-44F7-483A-950F-B873D1D5B8D3}"/>
              </a:ext>
            </a:extLst>
          </p:cNvPr>
          <p:cNvGrpSpPr/>
          <p:nvPr userDrawn="1"/>
        </p:nvGrpSpPr>
        <p:grpSpPr>
          <a:xfrm>
            <a:off x="8978687" y="1757437"/>
            <a:ext cx="265176" cy="265176"/>
            <a:chOff x="818907" y="3062958"/>
            <a:chExt cx="265176" cy="265176"/>
          </a:xfrm>
        </p:grpSpPr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E71AB570-1EDA-457E-B564-1F63367035D0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01CF7F51-5306-450B-9581-297B7DA95359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D88F938B-6889-476B-9F04-50877A3FFB94}"/>
              </a:ext>
            </a:extLst>
          </p:cNvPr>
          <p:cNvGrpSpPr/>
          <p:nvPr userDrawn="1"/>
        </p:nvGrpSpPr>
        <p:grpSpPr>
          <a:xfrm>
            <a:off x="4916746" y="1190319"/>
            <a:ext cx="137160" cy="2999323"/>
            <a:chOff x="882917" y="2474883"/>
            <a:chExt cx="137160" cy="299932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979342DA-D3C1-4717-B6CC-2654C333D29D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8CB6D1AF-ADDB-42D5-BEB9-99A7EE070255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C986ED45-F31E-4EB9-BB0F-3079602EB4A2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923CFC93-94E9-4366-8810-F0ACAFD54CFD}"/>
              </a:ext>
            </a:extLst>
          </p:cNvPr>
          <p:cNvSpPr/>
          <p:nvPr userDrawn="1"/>
        </p:nvSpPr>
        <p:spPr>
          <a:xfrm>
            <a:off x="4852162" y="1757437"/>
            <a:ext cx="265176" cy="26517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0D6790E5-47B0-4794-ADB1-4FC8402D665C}"/>
              </a:ext>
            </a:extLst>
          </p:cNvPr>
          <p:cNvSpPr/>
          <p:nvPr userDrawn="1"/>
        </p:nvSpPr>
        <p:spPr>
          <a:xfrm>
            <a:off x="4916170" y="1821445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96C3237-54C9-480C-AABB-5A95AB84DF38}"/>
              </a:ext>
            </a:extLst>
          </p:cNvPr>
          <p:cNvGrpSpPr/>
          <p:nvPr userDrawn="1"/>
        </p:nvGrpSpPr>
        <p:grpSpPr>
          <a:xfrm>
            <a:off x="7011256" y="1190319"/>
            <a:ext cx="137160" cy="2999323"/>
            <a:chOff x="882917" y="2474883"/>
            <a:chExt cx="137160" cy="299932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2B1C5BC3-88E2-4319-B05B-55A77D959B8C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75AD3DDE-89C5-4CB3-A7C4-52A77D798D0A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E492ADD7-891E-47B3-B12A-0B729BD59B7C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46626098-B638-41DE-A19F-347385124AF0}"/>
              </a:ext>
            </a:extLst>
          </p:cNvPr>
          <p:cNvGrpSpPr/>
          <p:nvPr userDrawn="1"/>
        </p:nvGrpSpPr>
        <p:grpSpPr>
          <a:xfrm>
            <a:off x="6950326" y="1757437"/>
            <a:ext cx="265176" cy="265176"/>
            <a:chOff x="821985" y="3062284"/>
            <a:chExt cx="265176" cy="265176"/>
          </a:xfrm>
        </p:grpSpPr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BFDD77FF-4A87-4A8F-9110-8D6977A8ED44}"/>
                </a:ext>
              </a:extLst>
            </p:cNvPr>
            <p:cNvSpPr/>
            <p:nvPr userDrawn="1"/>
          </p:nvSpPr>
          <p:spPr>
            <a:xfrm>
              <a:off x="821985" y="3062284"/>
              <a:ext cx="265176" cy="26517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D6ECC322-F330-4C26-AC6A-506672D90A6F}"/>
                </a:ext>
              </a:extLst>
            </p:cNvPr>
            <p:cNvSpPr/>
            <p:nvPr userDrawn="1"/>
          </p:nvSpPr>
          <p:spPr>
            <a:xfrm>
              <a:off x="885993" y="3126292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2" name="Flowchart: Data 61"/>
          <p:cNvSpPr/>
          <p:nvPr userDrawn="1"/>
        </p:nvSpPr>
        <p:spPr>
          <a:xfrm>
            <a:off x="172529" y="6356350"/>
            <a:ext cx="319178" cy="432639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Data 62"/>
          <p:cNvSpPr/>
          <p:nvPr userDrawn="1"/>
        </p:nvSpPr>
        <p:spPr>
          <a:xfrm>
            <a:off x="475892" y="6356349"/>
            <a:ext cx="319178" cy="432639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13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551">
          <p15:clr>
            <a:srgbClr val="FBAE40"/>
          </p15:clr>
        </p15:guide>
        <p15:guide id="3" pos="7080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=""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  <p:sp>
        <p:nvSpPr>
          <p:cNvPr id="5" name="Flowchart: Data 4"/>
          <p:cNvSpPr/>
          <p:nvPr userDrawn="1"/>
        </p:nvSpPr>
        <p:spPr>
          <a:xfrm>
            <a:off x="172529" y="6356350"/>
            <a:ext cx="319178" cy="432639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 userDrawn="1"/>
        </p:nvSpPr>
        <p:spPr>
          <a:xfrm>
            <a:off x="475892" y="6356349"/>
            <a:ext cx="319178" cy="432639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8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lowchart: Data 2"/>
          <p:cNvSpPr/>
          <p:nvPr userDrawn="1"/>
        </p:nvSpPr>
        <p:spPr>
          <a:xfrm>
            <a:off x="172529" y="6356350"/>
            <a:ext cx="319178" cy="432639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ata 3"/>
          <p:cNvSpPr/>
          <p:nvPr userDrawn="1"/>
        </p:nvSpPr>
        <p:spPr>
          <a:xfrm>
            <a:off x="475892" y="6356349"/>
            <a:ext cx="319178" cy="432639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4218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4012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248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6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owchart: Data 6"/>
          <p:cNvSpPr/>
          <p:nvPr userDrawn="1"/>
        </p:nvSpPr>
        <p:spPr>
          <a:xfrm>
            <a:off x="172529" y="6356350"/>
            <a:ext cx="319178" cy="432639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 userDrawn="1"/>
        </p:nvSpPr>
        <p:spPr>
          <a:xfrm>
            <a:off x="475892" y="6356349"/>
            <a:ext cx="319178" cy="432639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423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024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=""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=""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=""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=""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=""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=""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=""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=""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=""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=""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=""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=""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=""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=""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=""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=""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=""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=""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=""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=""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=""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=""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=""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=""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=""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=""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=""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=""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=""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=""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=""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=""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=""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=""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100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3671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=""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=""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=""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=""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=""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=""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15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2816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62365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7087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770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543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owchart: Data 6"/>
          <p:cNvSpPr/>
          <p:nvPr userDrawn="1"/>
        </p:nvSpPr>
        <p:spPr>
          <a:xfrm>
            <a:off x="172529" y="6356350"/>
            <a:ext cx="319178" cy="432639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 userDrawn="1"/>
        </p:nvSpPr>
        <p:spPr>
          <a:xfrm>
            <a:off x="475892" y="6356349"/>
            <a:ext cx="319178" cy="432639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2987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66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103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7730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589683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82827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87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lowchart: Data 8"/>
          <p:cNvSpPr/>
          <p:nvPr userDrawn="1"/>
        </p:nvSpPr>
        <p:spPr>
          <a:xfrm>
            <a:off x="172529" y="6356350"/>
            <a:ext cx="319178" cy="432639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9"/>
          <p:cNvSpPr/>
          <p:nvPr userDrawn="1"/>
        </p:nvSpPr>
        <p:spPr>
          <a:xfrm>
            <a:off x="475892" y="6356349"/>
            <a:ext cx="319178" cy="432639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26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9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21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19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66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75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77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39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89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16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09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3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29361-00E0-4C7D-A526-1813BAB7474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70B0-045D-42FE-B14C-F1C02923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423FD6-47FA-40FA-AC79-BC9F7AE1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7E562E-0BAA-491E-B8FD-1A05C9CA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40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77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DDF27-AA16-40FC-B946-ABD4539C4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B94D-E70F-4011-AA05-F890077EC5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>
                <a:latin typeface="Arial Narrow" panose="020B0606020202030204" pitchFamily="34" charset="0"/>
              </a:rPr>
              <a:t>Port Development in Sri Lanka</a:t>
            </a:r>
            <a:endParaRPr lang="ko-KR" altLang="en-US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" b="86"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r="13834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5" r="13865"/>
          <a:stretch>
            <a:fillRect/>
          </a:stretch>
        </p:blipFill>
        <p:spPr/>
      </p:pic>
      <p:sp>
        <p:nvSpPr>
          <p:cNvPr id="29" name="Rectangle 28"/>
          <p:cNvSpPr/>
          <p:nvPr/>
        </p:nvSpPr>
        <p:spPr>
          <a:xfrm>
            <a:off x="0" y="5805577"/>
            <a:ext cx="12169158" cy="1052423"/>
          </a:xfrm>
          <a:custGeom>
            <a:avLst/>
            <a:gdLst>
              <a:gd name="connsiteX0" fmla="*/ 0 w 12051102"/>
              <a:gd name="connsiteY0" fmla="*/ 0 h 1267757"/>
              <a:gd name="connsiteX1" fmla="*/ 12051102 w 12051102"/>
              <a:gd name="connsiteY1" fmla="*/ 0 h 1267757"/>
              <a:gd name="connsiteX2" fmla="*/ 12051102 w 12051102"/>
              <a:gd name="connsiteY2" fmla="*/ 1267757 h 1267757"/>
              <a:gd name="connsiteX3" fmla="*/ 0 w 12051102"/>
              <a:gd name="connsiteY3" fmla="*/ 1267757 h 1267757"/>
              <a:gd name="connsiteX4" fmla="*/ 0 w 12051102"/>
              <a:gd name="connsiteY4" fmla="*/ 0 h 1267757"/>
              <a:gd name="connsiteX0" fmla="*/ 0 w 12051102"/>
              <a:gd name="connsiteY0" fmla="*/ 0 h 1267757"/>
              <a:gd name="connsiteX1" fmla="*/ 10903788 w 12051102"/>
              <a:gd name="connsiteY1" fmla="*/ 8627 h 1267757"/>
              <a:gd name="connsiteX2" fmla="*/ 12051102 w 12051102"/>
              <a:gd name="connsiteY2" fmla="*/ 1267757 h 1267757"/>
              <a:gd name="connsiteX3" fmla="*/ 0 w 12051102"/>
              <a:gd name="connsiteY3" fmla="*/ 1267757 h 1267757"/>
              <a:gd name="connsiteX4" fmla="*/ 0 w 12051102"/>
              <a:gd name="connsiteY4" fmla="*/ 0 h 126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1102" h="1267757">
                <a:moveTo>
                  <a:pt x="0" y="0"/>
                </a:moveTo>
                <a:lnTo>
                  <a:pt x="10903788" y="8627"/>
                </a:lnTo>
                <a:lnTo>
                  <a:pt x="12051102" y="1267757"/>
                </a:lnTo>
                <a:lnTo>
                  <a:pt x="0" y="1267757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0904" y="5823956"/>
            <a:ext cx="5035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Tissa </a:t>
            </a:r>
            <a:r>
              <a:rPr lang="en-US" sz="2000" b="1" dirty="0" smtClean="0">
                <a:solidFill>
                  <a:schemeClr val="bg1"/>
                </a:solidFill>
              </a:rPr>
              <a:t>Wickramasinghe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Chief </a:t>
            </a:r>
            <a:r>
              <a:rPr lang="en-US" sz="2000" b="1" dirty="0">
                <a:solidFill>
                  <a:schemeClr val="bg1"/>
                </a:solidFill>
              </a:rPr>
              <a:t>Operating </a:t>
            </a:r>
            <a:r>
              <a:rPr lang="en-US" sz="2000" b="1" dirty="0" smtClean="0">
                <a:solidFill>
                  <a:schemeClr val="bg1"/>
                </a:solidFill>
              </a:rPr>
              <a:t>Officer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Hambantota </a:t>
            </a:r>
            <a:r>
              <a:rPr lang="en-US" sz="2000" b="1" dirty="0">
                <a:solidFill>
                  <a:schemeClr val="bg1"/>
                </a:solidFill>
              </a:rPr>
              <a:t>International Port Group</a:t>
            </a:r>
          </a:p>
        </p:txBody>
      </p:sp>
    </p:spTree>
    <p:extLst>
      <p:ext uri="{BB962C8B-B14F-4D97-AF65-F5344CB8AC3E}">
        <p14:creationId xmlns:p14="http://schemas.microsoft.com/office/powerpoint/2010/main" val="10824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700" y="109172"/>
            <a:ext cx="11573197" cy="724247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Challenges &amp; Opportunities</a:t>
            </a:r>
            <a:endParaRPr lang="en-US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Up Arrow 7">
            <a:extLst>
              <a:ext uri="{FF2B5EF4-FFF2-40B4-BE49-F238E27FC236}">
                <a16:creationId xmlns="" xmlns:a16="http://schemas.microsoft.com/office/drawing/2014/main" id="{FD8A3A8F-7A66-498A-A4EE-DF03A2D293CA}"/>
              </a:ext>
            </a:extLst>
          </p:cNvPr>
          <p:cNvSpPr/>
          <p:nvPr/>
        </p:nvSpPr>
        <p:spPr>
          <a:xfrm rot="10800000" flipV="1">
            <a:off x="4826586" y="1804828"/>
            <a:ext cx="1510669" cy="2651760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Up Arrow 4">
            <a:extLst>
              <a:ext uri="{FF2B5EF4-FFF2-40B4-BE49-F238E27FC236}">
                <a16:creationId xmlns="" xmlns:a16="http://schemas.microsoft.com/office/drawing/2014/main" id="{52FCE603-73F5-4D2F-AC50-2E3FD39DCF0C}"/>
              </a:ext>
            </a:extLst>
          </p:cNvPr>
          <p:cNvSpPr/>
          <p:nvPr/>
        </p:nvSpPr>
        <p:spPr>
          <a:xfrm flipV="1">
            <a:off x="5843802" y="3268512"/>
            <a:ext cx="1510669" cy="2651760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="" xmlns:a16="http://schemas.microsoft.com/office/drawing/2014/main" id="{AB5B690B-54BD-432E-A504-AD812FD4B485}"/>
              </a:ext>
            </a:extLst>
          </p:cNvPr>
          <p:cNvSpPr/>
          <p:nvPr/>
        </p:nvSpPr>
        <p:spPr>
          <a:xfrm rot="5400000">
            <a:off x="4902790" y="1950029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="" xmlns:a16="http://schemas.microsoft.com/office/drawing/2014/main" id="{1DF80909-E539-4958-BF39-E2F0314254B1}"/>
              </a:ext>
            </a:extLst>
          </p:cNvPr>
          <p:cNvSpPr/>
          <p:nvPr/>
        </p:nvSpPr>
        <p:spPr>
          <a:xfrm rot="16200000">
            <a:off x="3278266" y="1950029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6E236ED-14A0-4FF2-B0ED-6109A2DD2C9B}"/>
              </a:ext>
            </a:extLst>
          </p:cNvPr>
          <p:cNvGrpSpPr/>
          <p:nvPr/>
        </p:nvGrpSpPr>
        <p:grpSpPr>
          <a:xfrm>
            <a:off x="8741700" y="1816136"/>
            <a:ext cx="2512833" cy="923330"/>
            <a:chOff x="2551706" y="4283314"/>
            <a:chExt cx="1403938" cy="92333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2BC0D94-0431-490D-B372-601D9314DB3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 smtClean="0">
                  <a:cs typeface="Arial" pitchFamily="34" charset="0"/>
                </a:rPr>
                <a:t>National Maritime Policy</a:t>
              </a:r>
            </a:p>
            <a:p>
              <a:pPr defTabSz="914286"/>
              <a:r>
                <a:rPr lang="en-US" altLang="ko-KR" sz="1200" dirty="0" smtClean="0">
                  <a:cs typeface="Arial" pitchFamily="34" charset="0"/>
                </a:rPr>
                <a:t>SLPA;</a:t>
              </a:r>
            </a:p>
            <a:p>
              <a:pPr marL="171450" indent="-171450" defTabSz="914286"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cs typeface="Arial" pitchFamily="34" charset="0"/>
                </a:rPr>
                <a:t>Landlord/regulator/competitor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9920CEA-64F2-47B8-A42F-2C2701BACA4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 smtClean="0">
                  <a:cs typeface="Arial" pitchFamily="34" charset="0"/>
                </a:rPr>
                <a:t>Policy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F125CF1E-0BDE-47D2-AE69-D24A62F90768}"/>
              </a:ext>
            </a:extLst>
          </p:cNvPr>
          <p:cNvGrpSpPr/>
          <p:nvPr/>
        </p:nvGrpSpPr>
        <p:grpSpPr>
          <a:xfrm>
            <a:off x="9097988" y="3519470"/>
            <a:ext cx="2512833" cy="553998"/>
            <a:chOff x="2551706" y="4283314"/>
            <a:chExt cx="1403938" cy="55399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5E8ADCB-A1F7-4B6E-8F5B-928594BAFA9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 smtClean="0">
                  <a:cs typeface="Arial" pitchFamily="34" charset="0"/>
                </a:rPr>
                <a:t>Lack of Funds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A34CF77-3EBC-4892-A853-19E0C80EB19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 smtClean="0">
                  <a:cs typeface="Arial" pitchFamily="34" charset="0"/>
                </a:rPr>
                <a:t>Funds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E4EF39E-5A91-40C6-9E49-8A39BCC7AC0F}"/>
              </a:ext>
            </a:extLst>
          </p:cNvPr>
          <p:cNvGrpSpPr/>
          <p:nvPr/>
        </p:nvGrpSpPr>
        <p:grpSpPr>
          <a:xfrm>
            <a:off x="8741700" y="5163008"/>
            <a:ext cx="2512833" cy="738664"/>
            <a:chOff x="2551706" y="4283314"/>
            <a:chExt cx="1403938" cy="738664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9D485DA-1422-4B4F-B0B9-B871C9BDC96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dirty="0" smtClean="0">
                  <a:cs typeface="Arial" pitchFamily="34" charset="0"/>
                </a:rPr>
                <a:t>Slow progression in capacity addition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5CE52A9-31E8-4D82-BD2A-8538791C28D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altLang="ko-KR" sz="1200" b="1" dirty="0" smtClean="0">
                  <a:cs typeface="Arial" pitchFamily="34" charset="0"/>
                </a:rPr>
                <a:t>Capacity crunch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441030D-2133-467A-99FD-08A33AAF3BA2}"/>
              </a:ext>
            </a:extLst>
          </p:cNvPr>
          <p:cNvGrpSpPr/>
          <p:nvPr/>
        </p:nvGrpSpPr>
        <p:grpSpPr>
          <a:xfrm>
            <a:off x="726332" y="1816136"/>
            <a:ext cx="2600888" cy="1107996"/>
            <a:chOff x="2551706" y="4283314"/>
            <a:chExt cx="1403938" cy="110799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3ED6612-360F-44FA-95EE-1378B78F474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 smtClean="0">
                  <a:cs typeface="Arial" pitchFamily="34" charset="0"/>
                </a:rPr>
                <a:t>Container &amp; Energy Hub</a:t>
              </a:r>
            </a:p>
            <a:p>
              <a:pPr algn="r" defTabSz="914286"/>
              <a:r>
                <a:rPr lang="en-US" altLang="ko-KR" sz="1200" dirty="0" smtClean="0">
                  <a:cs typeface="Arial" pitchFamily="34" charset="0"/>
                </a:rPr>
                <a:t>Competitive landscape</a:t>
              </a:r>
            </a:p>
            <a:p>
              <a:pPr algn="r" defTabSz="914286"/>
              <a:r>
                <a:rPr lang="en-US" altLang="ko-KR" sz="1200" dirty="0" smtClean="0">
                  <a:cs typeface="Arial" pitchFamily="34" charset="0"/>
                </a:rPr>
                <a:t>Best performing levels</a:t>
              </a:r>
            </a:p>
            <a:p>
              <a:pPr algn="r" defTabSz="914286"/>
              <a:r>
                <a:rPr lang="en-US" altLang="ko-KR" sz="1200" dirty="0" smtClean="0">
                  <a:cs typeface="Arial" pitchFamily="34" charset="0"/>
                </a:rPr>
                <a:t>Mega terminal facilities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123D1D2-02D2-400D-8BD8-C5721A3D68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cs typeface="Arial" pitchFamily="34" charset="0"/>
                </a:rPr>
                <a:t>Sri Lanka’s strategic location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0199010-CA64-49F4-8BEA-86C82C75A660}"/>
              </a:ext>
            </a:extLst>
          </p:cNvPr>
          <p:cNvGrpSpPr/>
          <p:nvPr/>
        </p:nvGrpSpPr>
        <p:grpSpPr>
          <a:xfrm>
            <a:off x="493277" y="3519470"/>
            <a:ext cx="2473990" cy="1107996"/>
            <a:chOff x="2551706" y="4283314"/>
            <a:chExt cx="1403938" cy="110799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B56598E-ECE1-4C85-918C-66A47AAFEC8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dirty="0" smtClean="0">
                  <a:cs typeface="Arial" pitchFamily="34" charset="0"/>
                </a:rPr>
                <a:t>Most of the top shipping lines focuses the development of South &amp; West Asia around Colombo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548639D-3925-4F3B-98DA-0CAAF1BDAD7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 smtClean="0">
                  <a:cs typeface="Arial" pitchFamily="34" charset="0"/>
                </a:rPr>
                <a:t>Interest from top customers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0A03F905-5879-420F-9A00-FE4EDFA91F50}"/>
              </a:ext>
            </a:extLst>
          </p:cNvPr>
          <p:cNvGrpSpPr/>
          <p:nvPr/>
        </p:nvGrpSpPr>
        <p:grpSpPr>
          <a:xfrm>
            <a:off x="493278" y="5163008"/>
            <a:ext cx="2833943" cy="553998"/>
            <a:chOff x="2425905" y="4283314"/>
            <a:chExt cx="1529739" cy="553998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71CDAB1-797D-4F38-A6FD-0B8C678EB2B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5FC526D-83FC-4702-AE72-1EEF234E7A8F}"/>
                </a:ext>
              </a:extLst>
            </p:cNvPr>
            <p:cNvSpPr txBox="1"/>
            <p:nvPr/>
          </p:nvSpPr>
          <p:spPr>
            <a:xfrm>
              <a:off x="2425905" y="4283314"/>
              <a:ext cx="1529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altLang="ko-KR" sz="1200" b="1" dirty="0">
                  <a:cs typeface="Arial" pitchFamily="34" charset="0"/>
                </a:rPr>
                <a:t>M</a:t>
              </a:r>
              <a:r>
                <a:rPr lang="en-US" altLang="ko-KR" sz="1200" b="1" dirty="0" smtClean="0">
                  <a:cs typeface="Arial" pitchFamily="34" charset="0"/>
                </a:rPr>
                <a:t>aritime </a:t>
              </a:r>
              <a:r>
                <a:rPr lang="en-US" altLang="ko-KR" sz="1200" b="1" dirty="0">
                  <a:cs typeface="Arial" pitchFamily="34" charset="0"/>
                </a:rPr>
                <a:t>and logistics hub in Asia.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cxnSp>
        <p:nvCxnSpPr>
          <p:cNvPr id="38" name="Elbow Connector 29">
            <a:extLst>
              <a:ext uri="{FF2B5EF4-FFF2-40B4-BE49-F238E27FC236}">
                <a16:creationId xmlns="" xmlns:a16="http://schemas.microsoft.com/office/drawing/2014/main" id="{F021C746-B307-48A6-B3CA-D6031F5F7CA7}"/>
              </a:ext>
            </a:extLst>
          </p:cNvPr>
          <p:cNvCxnSpPr/>
          <p:nvPr/>
        </p:nvCxnSpPr>
        <p:spPr>
          <a:xfrm rot="10800000">
            <a:off x="3413159" y="5301118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0">
            <a:extLst>
              <a:ext uri="{FF2B5EF4-FFF2-40B4-BE49-F238E27FC236}">
                <a16:creationId xmlns="" xmlns:a16="http://schemas.microsoft.com/office/drawing/2014/main" id="{02C18CA8-73E4-4957-9DE5-A717518F4D4C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8760560" y="3110780"/>
            <a:ext cx="975521" cy="371315"/>
          </a:xfrm>
          <a:prstGeom prst="bentConnector3">
            <a:avLst>
              <a:gd name="adj1" fmla="val 99859"/>
            </a:avLst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1">
            <a:extLst>
              <a:ext uri="{FF2B5EF4-FFF2-40B4-BE49-F238E27FC236}">
                <a16:creationId xmlns="" xmlns:a16="http://schemas.microsoft.com/office/drawing/2014/main" id="{B8EE55B5-7625-4AF0-B9BD-F51B06FF1291}"/>
              </a:ext>
            </a:extLst>
          </p:cNvPr>
          <p:cNvCxnSpPr/>
          <p:nvPr/>
        </p:nvCxnSpPr>
        <p:spPr>
          <a:xfrm flipH="1" flipV="1">
            <a:off x="2158860" y="4483336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CE145DBA-5652-427C-A65E-0672B749D15A}"/>
              </a:ext>
            </a:extLst>
          </p:cNvPr>
          <p:cNvSpPr/>
          <p:nvPr/>
        </p:nvSpPr>
        <p:spPr>
          <a:xfrm>
            <a:off x="7639936" y="2058569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FAB4E775-0A89-4755-A16A-2290ED433876}"/>
              </a:ext>
            </a:extLst>
          </p:cNvPr>
          <p:cNvSpPr/>
          <p:nvPr/>
        </p:nvSpPr>
        <p:spPr>
          <a:xfrm>
            <a:off x="8400520" y="2930760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11F250ED-F4DA-4BDB-89F5-4E95DE5102D6}"/>
              </a:ext>
            </a:extLst>
          </p:cNvPr>
          <p:cNvSpPr/>
          <p:nvPr/>
        </p:nvSpPr>
        <p:spPr>
          <a:xfrm>
            <a:off x="7639936" y="538737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765C7B5-636E-4306-8056-7828FEF9DE1A}"/>
              </a:ext>
            </a:extLst>
          </p:cNvPr>
          <p:cNvSpPr/>
          <p:nvPr/>
        </p:nvSpPr>
        <p:spPr>
          <a:xfrm>
            <a:off x="4120377" y="5387376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F8999CD5-3EAB-49EB-8D89-EF809F769D96}"/>
              </a:ext>
            </a:extLst>
          </p:cNvPr>
          <p:cNvSpPr/>
          <p:nvPr/>
        </p:nvSpPr>
        <p:spPr>
          <a:xfrm>
            <a:off x="4120377" y="2058569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7491D0A-DEF3-4E93-A3CA-1CB8FB2C5911}"/>
              </a:ext>
            </a:extLst>
          </p:cNvPr>
          <p:cNvSpPr/>
          <p:nvPr/>
        </p:nvSpPr>
        <p:spPr>
          <a:xfrm>
            <a:off x="3368912" y="46619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47" name="Elbow Connector 39">
            <a:extLst>
              <a:ext uri="{FF2B5EF4-FFF2-40B4-BE49-F238E27FC236}">
                <a16:creationId xmlns="" xmlns:a16="http://schemas.microsoft.com/office/drawing/2014/main" id="{A386F27D-E62A-4E24-B565-2D29ADB2B517}"/>
              </a:ext>
            </a:extLst>
          </p:cNvPr>
          <p:cNvCxnSpPr/>
          <p:nvPr/>
        </p:nvCxnSpPr>
        <p:spPr>
          <a:xfrm rot="10800000" flipH="1">
            <a:off x="7899237" y="5301117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0">
            <a:extLst>
              <a:ext uri="{FF2B5EF4-FFF2-40B4-BE49-F238E27FC236}">
                <a16:creationId xmlns="" xmlns:a16="http://schemas.microsoft.com/office/drawing/2014/main" id="{62EA64E2-3D27-4798-B718-688FD2FA07E9}"/>
              </a:ext>
            </a:extLst>
          </p:cNvPr>
          <p:cNvCxnSpPr/>
          <p:nvPr/>
        </p:nvCxnSpPr>
        <p:spPr>
          <a:xfrm rot="10800000">
            <a:off x="3413159" y="199006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1">
            <a:extLst>
              <a:ext uri="{FF2B5EF4-FFF2-40B4-BE49-F238E27FC236}">
                <a16:creationId xmlns="" xmlns:a16="http://schemas.microsoft.com/office/drawing/2014/main" id="{C62D1C65-4322-450E-9E3E-C8FF05FBF8FC}"/>
              </a:ext>
            </a:extLst>
          </p:cNvPr>
          <p:cNvCxnSpPr/>
          <p:nvPr/>
        </p:nvCxnSpPr>
        <p:spPr>
          <a:xfrm rot="10800000" flipH="1">
            <a:off x="7899236" y="1990064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FCD67C0-4334-45C7-BE87-428765858A3A}"/>
              </a:ext>
            </a:extLst>
          </p:cNvPr>
          <p:cNvSpPr txBox="1"/>
          <p:nvPr/>
        </p:nvSpPr>
        <p:spPr>
          <a:xfrm>
            <a:off x="3450209" y="3509303"/>
            <a:ext cx="256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800" b="1" dirty="0" smtClean="0">
                <a:cs typeface="Arial" pitchFamily="34" charset="0"/>
              </a:rPr>
              <a:t>Opportunities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FCD67C0-4334-45C7-BE87-428765858A3A}"/>
              </a:ext>
            </a:extLst>
          </p:cNvPr>
          <p:cNvSpPr txBox="1"/>
          <p:nvPr/>
        </p:nvSpPr>
        <p:spPr>
          <a:xfrm>
            <a:off x="6124299" y="3915462"/>
            <a:ext cx="256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800" b="1" dirty="0" smtClean="0">
                <a:cs typeface="Arial" pitchFamily="34" charset="0"/>
              </a:rPr>
              <a:t>Challenges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3ED6612-360F-44FA-95EE-1378B78F4741}"/>
              </a:ext>
            </a:extLst>
          </p:cNvPr>
          <p:cNvSpPr txBox="1"/>
          <p:nvPr/>
        </p:nvSpPr>
        <p:spPr>
          <a:xfrm>
            <a:off x="671050" y="5457440"/>
            <a:ext cx="260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200" dirty="0" smtClean="0">
                <a:cs typeface="Arial" pitchFamily="34" charset="0"/>
              </a:rPr>
              <a:t>Potential of developing as one stop shop by developing </a:t>
            </a:r>
            <a:r>
              <a:rPr lang="en-US" altLang="ko-KR" sz="1200" dirty="0">
                <a:cs typeface="Arial" pitchFamily="34" charset="0"/>
              </a:rPr>
              <a:t>quality ancillary services, and ease of doing business</a:t>
            </a:r>
            <a:endParaRPr lang="en-US" altLang="ko-KR" sz="1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FBBD03-DACB-49F7-8B5C-77C3A8F32817}"/>
              </a:ext>
            </a:extLst>
          </p:cNvPr>
          <p:cNvSpPr txBox="1"/>
          <p:nvPr/>
        </p:nvSpPr>
        <p:spPr>
          <a:xfrm>
            <a:off x="736777" y="2883334"/>
            <a:ext cx="44134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 !!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2" r="17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96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89" y="0"/>
            <a:ext cx="10515600" cy="959903"/>
          </a:xfrm>
        </p:spPr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Introduction to </a:t>
            </a:r>
            <a:r>
              <a:rPr lang="en-US" b="1" dirty="0" smtClean="0">
                <a:latin typeface="Arial Narrow" panose="020B0606020202030204" pitchFamily="34" charset="0"/>
              </a:rPr>
              <a:t>Ports in Sri Lanka</a:t>
            </a:r>
            <a:endParaRPr lang="en-US" b="1" dirty="0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62611" y="910825"/>
            <a:ext cx="5684616" cy="4856147"/>
            <a:chOff x="3040102" y="792833"/>
            <a:chExt cx="5684616" cy="4856147"/>
          </a:xfrm>
        </p:grpSpPr>
        <p:grpSp>
          <p:nvGrpSpPr>
            <p:cNvPr id="7" name="Group 6"/>
            <p:cNvGrpSpPr/>
            <p:nvPr/>
          </p:nvGrpSpPr>
          <p:grpSpPr>
            <a:xfrm>
              <a:off x="4792809" y="792833"/>
              <a:ext cx="3931909" cy="4856147"/>
              <a:chOff x="1321189" y="1040805"/>
              <a:chExt cx="3931909" cy="485614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1189" y="1573077"/>
                <a:ext cx="2337062" cy="4323875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321189" y="4587499"/>
                <a:ext cx="143401" cy="14723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75447" y="5607804"/>
                <a:ext cx="143401" cy="14723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726728" y="5681421"/>
                <a:ext cx="143401" cy="14723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05338" y="3032502"/>
                <a:ext cx="143401" cy="14723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530349" y="4269784"/>
                <a:ext cx="143400" cy="1317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26728" y="1507209"/>
                <a:ext cx="143400" cy="1317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" name="Line Callout 2 5"/>
              <p:cNvSpPr/>
              <p:nvPr/>
            </p:nvSpPr>
            <p:spPr>
              <a:xfrm>
                <a:off x="2709451" y="1040805"/>
                <a:ext cx="1928596" cy="426202"/>
              </a:xfrm>
              <a:prstGeom prst="borderCallout2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Port of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KANKASENUTHURAI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Line Callout 2 13"/>
              <p:cNvSpPr/>
              <p:nvPr/>
            </p:nvSpPr>
            <p:spPr>
              <a:xfrm>
                <a:off x="3813417" y="2603339"/>
                <a:ext cx="1439681" cy="426202"/>
              </a:xfrm>
              <a:prstGeom prst="borderCallout2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Port of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TRINCOMALEE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Line Callout 2 14"/>
              <p:cNvSpPr/>
              <p:nvPr/>
            </p:nvSpPr>
            <p:spPr>
              <a:xfrm>
                <a:off x="3673749" y="5299588"/>
                <a:ext cx="1468176" cy="42620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92500"/>
                  <a:gd name="adj6" fmla="val -50283"/>
                </a:avLst>
              </a:prstGeom>
              <a:solidFill>
                <a:srgbClr val="92D05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Port of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HAMBANTOTA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Line Callout 2 16"/>
            <p:cNvSpPr/>
            <p:nvPr/>
          </p:nvSpPr>
          <p:spPr>
            <a:xfrm flipH="1">
              <a:off x="3040102" y="3874579"/>
              <a:ext cx="1244344" cy="426202"/>
            </a:xfrm>
            <a:prstGeom prst="borderCallout2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Port of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COLOMBO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Line Callout 2 18"/>
            <p:cNvSpPr/>
            <p:nvPr/>
          </p:nvSpPr>
          <p:spPr>
            <a:xfrm>
              <a:off x="7447144" y="3598272"/>
              <a:ext cx="699454" cy="426202"/>
            </a:xfrm>
            <a:prstGeom prst="borderCallout2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Port of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</a:rPr>
                <a:t>OLUVIL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Line Callout 2 19"/>
            <p:cNvSpPr/>
            <p:nvPr/>
          </p:nvSpPr>
          <p:spPr>
            <a:xfrm flipH="1">
              <a:off x="3345696" y="5080864"/>
              <a:ext cx="1244344" cy="426202"/>
            </a:xfrm>
            <a:prstGeom prst="borderCallout2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Port of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GALLE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736529" y="2456106"/>
            <a:ext cx="27896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World’s second largest Natural </a:t>
            </a:r>
            <a:r>
              <a:rPr lang="en-US" sz="1400" dirty="0" err="1" smtClean="0"/>
              <a:t>Habour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Traffic </a:t>
            </a:r>
            <a:r>
              <a:rPr lang="en-US" sz="1400" dirty="0" smtClean="0"/>
              <a:t>in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Cargo: 3 </a:t>
            </a:r>
            <a:r>
              <a:rPr lang="en-US" sz="1400" dirty="0"/>
              <a:t>million </a:t>
            </a:r>
            <a:r>
              <a:rPr lang="en-US" sz="1400" dirty="0" err="1"/>
              <a:t>Tonnes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Ships Arrived : </a:t>
            </a:r>
            <a:r>
              <a:rPr lang="en-US" sz="1400" dirty="0" smtClean="0"/>
              <a:t>135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94134" y="5181603"/>
            <a:ext cx="2789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Natural </a:t>
            </a:r>
            <a:r>
              <a:rPr lang="en-US" sz="1400" dirty="0" err="1" smtClean="0"/>
              <a:t>Habour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Traffic </a:t>
            </a:r>
            <a:r>
              <a:rPr lang="en-US" sz="1400" dirty="0" smtClean="0"/>
              <a:t>in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Cargo : 0.4 </a:t>
            </a:r>
            <a:r>
              <a:rPr lang="en-US" sz="1400" dirty="0"/>
              <a:t>million </a:t>
            </a:r>
            <a:r>
              <a:rPr lang="en-US" sz="1400" dirty="0" err="1"/>
              <a:t>Tonnes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Ships Arrived : </a:t>
            </a: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736529" y="4917650"/>
            <a:ext cx="2789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Newest port in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Traffic in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Cargo : 2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Ship Arrived : 464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29391" y="2882308"/>
            <a:ext cx="27896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Largest commercial port in the country with most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Traffic in 2020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Cargo : 98 million </a:t>
            </a:r>
            <a:r>
              <a:rPr lang="en-US" sz="1400" dirty="0" err="1" smtClean="0"/>
              <a:t>Tonnes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Ships Arrived : 3,806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10131376" y="6106231"/>
            <a:ext cx="143401" cy="1472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Rectangle 22"/>
          <p:cNvSpPr/>
          <p:nvPr/>
        </p:nvSpPr>
        <p:spPr>
          <a:xfrm>
            <a:off x="10131376" y="6341486"/>
            <a:ext cx="143400" cy="1317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TextBox 26"/>
          <p:cNvSpPr txBox="1"/>
          <p:nvPr/>
        </p:nvSpPr>
        <p:spPr>
          <a:xfrm>
            <a:off x="10607032" y="6253465"/>
            <a:ext cx="128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Minor Ports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607033" y="6025959"/>
            <a:ext cx="128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Major Ports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95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794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Port of Colombo – Gateway to South Asia</a:t>
            </a:r>
            <a:endParaRPr lang="en-US" b="1" dirty="0">
              <a:latin typeface="Arial Narrow" panose="020B0606020202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1704" y="1690688"/>
            <a:ext cx="6409427" cy="4175185"/>
            <a:chOff x="560716" y="1828800"/>
            <a:chExt cx="6409427" cy="41751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9009" t="15723" r="18420" b="23396"/>
            <a:stretch/>
          </p:blipFill>
          <p:spPr>
            <a:xfrm>
              <a:off x="560716" y="1828800"/>
              <a:ext cx="6409427" cy="41751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9434" t="33459" r="59952" b="61384"/>
            <a:stretch/>
          </p:blipFill>
          <p:spPr>
            <a:xfrm>
              <a:off x="948905" y="2708694"/>
              <a:ext cx="1293963" cy="3536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45106" t="24529" r="45837" b="68049"/>
            <a:stretch/>
          </p:blipFill>
          <p:spPr>
            <a:xfrm>
              <a:off x="707365" y="2316102"/>
              <a:ext cx="1104181" cy="5089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45106" t="24529" r="45837" b="68049"/>
            <a:stretch/>
          </p:blipFill>
          <p:spPr>
            <a:xfrm>
              <a:off x="560716" y="2631055"/>
              <a:ext cx="1104181" cy="5089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45106" t="24529" r="50702" b="68049"/>
            <a:stretch/>
          </p:blipFill>
          <p:spPr>
            <a:xfrm>
              <a:off x="1442766" y="2307520"/>
              <a:ext cx="511116" cy="5089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5106" t="24529" r="50702" b="68049"/>
            <a:stretch/>
          </p:blipFill>
          <p:spPr>
            <a:xfrm>
              <a:off x="2199735" y="2708691"/>
              <a:ext cx="511116" cy="3536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45106" t="24529" r="50702" b="68049"/>
            <a:stretch/>
          </p:blipFill>
          <p:spPr>
            <a:xfrm>
              <a:off x="1612061" y="2307520"/>
              <a:ext cx="511116" cy="3536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5106" t="24529" r="50702" b="68049"/>
            <a:stretch/>
          </p:blipFill>
          <p:spPr>
            <a:xfrm>
              <a:off x="1704898" y="2421051"/>
              <a:ext cx="403078" cy="2789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5106" t="24529" r="50702" b="68049"/>
            <a:stretch/>
          </p:blipFill>
          <p:spPr>
            <a:xfrm>
              <a:off x="1673731" y="2444009"/>
              <a:ext cx="403078" cy="2789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45106" t="24529" r="50702" b="68049"/>
            <a:stretch/>
          </p:blipFill>
          <p:spPr>
            <a:xfrm>
              <a:off x="1875270" y="3062376"/>
              <a:ext cx="403078" cy="116324"/>
            </a:xfrm>
            <a:prstGeom prst="rect">
              <a:avLst/>
            </a:prstGeom>
          </p:spPr>
        </p:pic>
      </p:grp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591339309"/>
              </p:ext>
            </p:extLst>
          </p:nvPr>
        </p:nvGraphicFramePr>
        <p:xfrm>
          <a:off x="7394992" y="1155299"/>
          <a:ext cx="57511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 rot="16200000">
            <a:off x="1204460" y="3201646"/>
            <a:ext cx="943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15% SLPA</a:t>
            </a:r>
            <a:endParaRPr lang="en-US" sz="1100" b="1" dirty="0"/>
          </a:p>
        </p:txBody>
      </p:sp>
      <p:sp>
        <p:nvSpPr>
          <p:cNvPr id="30" name="TextBox 29"/>
          <p:cNvSpPr txBox="1"/>
          <p:nvPr/>
        </p:nvSpPr>
        <p:spPr>
          <a:xfrm rot="16809021">
            <a:off x="3773565" y="3689022"/>
            <a:ext cx="943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15% SLPA</a:t>
            </a:r>
            <a:endParaRPr lang="en-US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38964" y="5096581"/>
            <a:ext cx="943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15% SLPA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37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0"/>
            <a:ext cx="1206917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Hambantota International Port– Pivot of the East and West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297503636"/>
              </p:ext>
            </p:extLst>
          </p:nvPr>
        </p:nvGraphicFramePr>
        <p:xfrm>
          <a:off x="7394992" y="1155299"/>
          <a:ext cx="57511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27BB1FB-2F84-4974-B769-5A228C6C45E9}"/>
              </a:ext>
            </a:extLst>
          </p:cNvPr>
          <p:cNvGrpSpPr>
            <a:grpSpLocks/>
          </p:cNvGrpSpPr>
          <p:nvPr/>
        </p:nvGrpSpPr>
        <p:grpSpPr bwMode="auto">
          <a:xfrm>
            <a:off x="246732" y="1473733"/>
            <a:ext cx="6480183" cy="4781797"/>
            <a:chOff x="3384103" y="892347"/>
            <a:chExt cx="3024066" cy="2973691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B31752E-721E-415E-8AD6-7BA874509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103" y="892347"/>
              <a:ext cx="3024066" cy="2973691"/>
              <a:chOff x="325119" y="602137"/>
              <a:chExt cx="9387841" cy="5663930"/>
            </a:xfrm>
          </p:grpSpPr>
          <p:pic>
            <p:nvPicPr>
              <p:cNvPr id="35" name="Picture 2" descr="D:\斯里兰卡项目\汉班托塔SOT\2014年7月科伦坡\工作内容0802\二期平面图\二期.jpg">
                <a:extLst>
                  <a:ext uri="{FF2B5EF4-FFF2-40B4-BE49-F238E27FC236}">
                    <a16:creationId xmlns="" xmlns:a16="http://schemas.microsoft.com/office/drawing/2014/main" id="{F98ED54A-9893-45AE-996F-2182D29F6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/>
              <a:srcRect t="4386" b="5939"/>
              <a:stretch/>
            </p:blipFill>
            <p:spPr bwMode="auto">
              <a:xfrm>
                <a:off x="325119" y="602137"/>
                <a:ext cx="9387841" cy="5663930"/>
              </a:xfrm>
              <a:prstGeom prst="rect">
                <a:avLst/>
              </a:prstGeom>
              <a:solidFill>
                <a:srgbClr val="92D050">
                  <a:alpha val="59999"/>
                </a:srgb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任意多边形 2">
                <a:extLst>
                  <a:ext uri="{FF2B5EF4-FFF2-40B4-BE49-F238E27FC236}">
                    <a16:creationId xmlns="" xmlns:a16="http://schemas.microsoft.com/office/drawing/2014/main" id="{1DAA904E-99DA-4F6D-9E5A-4ECBAB5F3A79}"/>
                  </a:ext>
                </a:extLst>
              </p:cNvPr>
              <p:cNvSpPr/>
              <p:nvPr/>
            </p:nvSpPr>
            <p:spPr>
              <a:xfrm>
                <a:off x="2896997" y="3281062"/>
                <a:ext cx="1238021" cy="794104"/>
              </a:xfrm>
              <a:custGeom>
                <a:avLst/>
                <a:gdLst>
                  <a:gd name="connsiteX0" fmla="*/ 769257 w 1306285"/>
                  <a:gd name="connsiteY0" fmla="*/ 827314 h 827314"/>
                  <a:gd name="connsiteX1" fmla="*/ 1306285 w 1306285"/>
                  <a:gd name="connsiteY1" fmla="*/ 0 h 827314"/>
                  <a:gd name="connsiteX2" fmla="*/ 449942 w 1306285"/>
                  <a:gd name="connsiteY2" fmla="*/ 0 h 827314"/>
                  <a:gd name="connsiteX3" fmla="*/ 0 w 1306285"/>
                  <a:gd name="connsiteY3" fmla="*/ 725714 h 827314"/>
                  <a:gd name="connsiteX4" fmla="*/ 769257 w 1306285"/>
                  <a:gd name="connsiteY4" fmla="*/ 827314 h 827314"/>
                  <a:gd name="connsiteX0" fmla="*/ 769257 w 1275329"/>
                  <a:gd name="connsiteY0" fmla="*/ 827314 h 827314"/>
                  <a:gd name="connsiteX1" fmla="*/ 1275329 w 1275329"/>
                  <a:gd name="connsiteY1" fmla="*/ 64294 h 827314"/>
                  <a:gd name="connsiteX2" fmla="*/ 449942 w 1275329"/>
                  <a:gd name="connsiteY2" fmla="*/ 0 h 827314"/>
                  <a:gd name="connsiteX3" fmla="*/ 0 w 1275329"/>
                  <a:gd name="connsiteY3" fmla="*/ 725714 h 827314"/>
                  <a:gd name="connsiteX4" fmla="*/ 769257 w 1275329"/>
                  <a:gd name="connsiteY4" fmla="*/ 827314 h 827314"/>
                  <a:gd name="connsiteX0" fmla="*/ 769257 w 1275329"/>
                  <a:gd name="connsiteY0" fmla="*/ 798739 h 798739"/>
                  <a:gd name="connsiteX1" fmla="*/ 1275329 w 1275329"/>
                  <a:gd name="connsiteY1" fmla="*/ 35719 h 798739"/>
                  <a:gd name="connsiteX2" fmla="*/ 430892 w 1275329"/>
                  <a:gd name="connsiteY2" fmla="*/ 0 h 798739"/>
                  <a:gd name="connsiteX3" fmla="*/ 0 w 1275329"/>
                  <a:gd name="connsiteY3" fmla="*/ 697139 h 798739"/>
                  <a:gd name="connsiteX4" fmla="*/ 769257 w 1275329"/>
                  <a:gd name="connsiteY4" fmla="*/ 798739 h 798739"/>
                  <a:gd name="connsiteX0" fmla="*/ 769257 w 1265804"/>
                  <a:gd name="connsiteY0" fmla="*/ 798739 h 798739"/>
                  <a:gd name="connsiteX1" fmla="*/ 1265804 w 1265804"/>
                  <a:gd name="connsiteY1" fmla="*/ 35719 h 798739"/>
                  <a:gd name="connsiteX2" fmla="*/ 430892 w 1265804"/>
                  <a:gd name="connsiteY2" fmla="*/ 0 h 798739"/>
                  <a:gd name="connsiteX3" fmla="*/ 0 w 1265804"/>
                  <a:gd name="connsiteY3" fmla="*/ 697139 h 798739"/>
                  <a:gd name="connsiteX4" fmla="*/ 769257 w 1265804"/>
                  <a:gd name="connsiteY4" fmla="*/ 798739 h 798739"/>
                  <a:gd name="connsiteX0" fmla="*/ 757351 w 1265804"/>
                  <a:gd name="connsiteY0" fmla="*/ 798739 h 798739"/>
                  <a:gd name="connsiteX1" fmla="*/ 1265804 w 1265804"/>
                  <a:gd name="connsiteY1" fmla="*/ 35719 h 798739"/>
                  <a:gd name="connsiteX2" fmla="*/ 430892 w 1265804"/>
                  <a:gd name="connsiteY2" fmla="*/ 0 h 798739"/>
                  <a:gd name="connsiteX3" fmla="*/ 0 w 1265804"/>
                  <a:gd name="connsiteY3" fmla="*/ 697139 h 798739"/>
                  <a:gd name="connsiteX4" fmla="*/ 757351 w 1265804"/>
                  <a:gd name="connsiteY4" fmla="*/ 798739 h 798739"/>
                  <a:gd name="connsiteX0" fmla="*/ 745445 w 1265804"/>
                  <a:gd name="connsiteY0" fmla="*/ 798739 h 798739"/>
                  <a:gd name="connsiteX1" fmla="*/ 1265804 w 1265804"/>
                  <a:gd name="connsiteY1" fmla="*/ 35719 h 798739"/>
                  <a:gd name="connsiteX2" fmla="*/ 430892 w 1265804"/>
                  <a:gd name="connsiteY2" fmla="*/ 0 h 798739"/>
                  <a:gd name="connsiteX3" fmla="*/ 0 w 1265804"/>
                  <a:gd name="connsiteY3" fmla="*/ 697139 h 798739"/>
                  <a:gd name="connsiteX4" fmla="*/ 745445 w 1265804"/>
                  <a:gd name="connsiteY4" fmla="*/ 798739 h 798739"/>
                  <a:gd name="connsiteX0" fmla="*/ 731157 w 1265804"/>
                  <a:gd name="connsiteY0" fmla="*/ 803502 h 803502"/>
                  <a:gd name="connsiteX1" fmla="*/ 1265804 w 1265804"/>
                  <a:gd name="connsiteY1" fmla="*/ 35719 h 803502"/>
                  <a:gd name="connsiteX2" fmla="*/ 430892 w 1265804"/>
                  <a:gd name="connsiteY2" fmla="*/ 0 h 803502"/>
                  <a:gd name="connsiteX3" fmla="*/ 0 w 1265804"/>
                  <a:gd name="connsiteY3" fmla="*/ 697139 h 803502"/>
                  <a:gd name="connsiteX4" fmla="*/ 731157 w 1265804"/>
                  <a:gd name="connsiteY4" fmla="*/ 803502 h 803502"/>
                  <a:gd name="connsiteX0" fmla="*/ 731157 w 1241992"/>
                  <a:gd name="connsiteY0" fmla="*/ 803502 h 803502"/>
                  <a:gd name="connsiteX1" fmla="*/ 1241992 w 1241992"/>
                  <a:gd name="connsiteY1" fmla="*/ 35719 h 803502"/>
                  <a:gd name="connsiteX2" fmla="*/ 430892 w 1241992"/>
                  <a:gd name="connsiteY2" fmla="*/ 0 h 803502"/>
                  <a:gd name="connsiteX3" fmla="*/ 0 w 1241992"/>
                  <a:gd name="connsiteY3" fmla="*/ 697139 h 803502"/>
                  <a:gd name="connsiteX4" fmla="*/ 731157 w 1241992"/>
                  <a:gd name="connsiteY4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0 w 1227705"/>
                  <a:gd name="connsiteY3" fmla="*/ 697139 h 803502"/>
                  <a:gd name="connsiteX4" fmla="*/ 731157 w 1227705"/>
                  <a:gd name="connsiteY4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455160 w 1227705"/>
                  <a:gd name="connsiteY3" fmla="*/ 105908 h 803502"/>
                  <a:gd name="connsiteX4" fmla="*/ 0 w 1227705"/>
                  <a:gd name="connsiteY4" fmla="*/ 697139 h 803502"/>
                  <a:gd name="connsiteX5" fmla="*/ 731157 w 1227705"/>
                  <a:gd name="connsiteY5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393247 w 1227705"/>
                  <a:gd name="connsiteY3" fmla="*/ 70189 h 803502"/>
                  <a:gd name="connsiteX4" fmla="*/ 455160 w 1227705"/>
                  <a:gd name="connsiteY4" fmla="*/ 105908 h 803502"/>
                  <a:gd name="connsiteX5" fmla="*/ 0 w 1227705"/>
                  <a:gd name="connsiteY5" fmla="*/ 697139 h 803502"/>
                  <a:gd name="connsiteX6" fmla="*/ 731157 w 1227705"/>
                  <a:gd name="connsiteY6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393247 w 1227705"/>
                  <a:gd name="connsiteY3" fmla="*/ 70189 h 803502"/>
                  <a:gd name="connsiteX4" fmla="*/ 455160 w 1227705"/>
                  <a:gd name="connsiteY4" fmla="*/ 105908 h 803502"/>
                  <a:gd name="connsiteX5" fmla="*/ 0 w 1227705"/>
                  <a:gd name="connsiteY5" fmla="*/ 697139 h 803502"/>
                  <a:gd name="connsiteX6" fmla="*/ 731157 w 1227705"/>
                  <a:gd name="connsiteY6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393247 w 1227705"/>
                  <a:gd name="connsiteY3" fmla="*/ 70189 h 803502"/>
                  <a:gd name="connsiteX4" fmla="*/ 455160 w 1227705"/>
                  <a:gd name="connsiteY4" fmla="*/ 105908 h 803502"/>
                  <a:gd name="connsiteX5" fmla="*/ 0 w 1227705"/>
                  <a:gd name="connsiteY5" fmla="*/ 697139 h 803502"/>
                  <a:gd name="connsiteX6" fmla="*/ 731157 w 1227705"/>
                  <a:gd name="connsiteY6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393247 w 1227705"/>
                  <a:gd name="connsiteY3" fmla="*/ 70189 h 803502"/>
                  <a:gd name="connsiteX4" fmla="*/ 469447 w 1227705"/>
                  <a:gd name="connsiteY4" fmla="*/ 91621 h 803502"/>
                  <a:gd name="connsiteX5" fmla="*/ 0 w 1227705"/>
                  <a:gd name="connsiteY5" fmla="*/ 697139 h 803502"/>
                  <a:gd name="connsiteX6" fmla="*/ 731157 w 1227705"/>
                  <a:gd name="connsiteY6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393247 w 1227705"/>
                  <a:gd name="connsiteY3" fmla="*/ 70189 h 803502"/>
                  <a:gd name="connsiteX4" fmla="*/ 386103 w 1227705"/>
                  <a:gd name="connsiteY4" fmla="*/ 84476 h 803502"/>
                  <a:gd name="connsiteX5" fmla="*/ 469447 w 1227705"/>
                  <a:gd name="connsiteY5" fmla="*/ 91621 h 803502"/>
                  <a:gd name="connsiteX6" fmla="*/ 0 w 1227705"/>
                  <a:gd name="connsiteY6" fmla="*/ 697139 h 803502"/>
                  <a:gd name="connsiteX7" fmla="*/ 731157 w 1227705"/>
                  <a:gd name="connsiteY7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393247 w 1227705"/>
                  <a:gd name="connsiteY3" fmla="*/ 70189 h 803502"/>
                  <a:gd name="connsiteX4" fmla="*/ 386103 w 1227705"/>
                  <a:gd name="connsiteY4" fmla="*/ 84476 h 803502"/>
                  <a:gd name="connsiteX5" fmla="*/ 476591 w 1227705"/>
                  <a:gd name="connsiteY5" fmla="*/ 86859 h 803502"/>
                  <a:gd name="connsiteX6" fmla="*/ 0 w 1227705"/>
                  <a:gd name="connsiteY6" fmla="*/ 697139 h 803502"/>
                  <a:gd name="connsiteX7" fmla="*/ 731157 w 1227705"/>
                  <a:gd name="connsiteY7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393247 w 1227705"/>
                  <a:gd name="connsiteY3" fmla="*/ 70189 h 803502"/>
                  <a:gd name="connsiteX4" fmla="*/ 386103 w 1227705"/>
                  <a:gd name="connsiteY4" fmla="*/ 84476 h 803502"/>
                  <a:gd name="connsiteX5" fmla="*/ 469448 w 1227705"/>
                  <a:gd name="connsiteY5" fmla="*/ 94002 h 803502"/>
                  <a:gd name="connsiteX6" fmla="*/ 0 w 1227705"/>
                  <a:gd name="connsiteY6" fmla="*/ 697139 h 803502"/>
                  <a:gd name="connsiteX7" fmla="*/ 731157 w 1227705"/>
                  <a:gd name="connsiteY7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386103 w 1227705"/>
                  <a:gd name="connsiteY3" fmla="*/ 84476 h 803502"/>
                  <a:gd name="connsiteX4" fmla="*/ 469448 w 1227705"/>
                  <a:gd name="connsiteY4" fmla="*/ 94002 h 803502"/>
                  <a:gd name="connsiteX5" fmla="*/ 0 w 1227705"/>
                  <a:gd name="connsiteY5" fmla="*/ 697139 h 803502"/>
                  <a:gd name="connsiteX6" fmla="*/ 731157 w 1227705"/>
                  <a:gd name="connsiteY6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371815 w 1227705"/>
                  <a:gd name="connsiteY3" fmla="*/ 79714 h 803502"/>
                  <a:gd name="connsiteX4" fmla="*/ 469448 w 1227705"/>
                  <a:gd name="connsiteY4" fmla="*/ 94002 h 803502"/>
                  <a:gd name="connsiteX5" fmla="*/ 0 w 1227705"/>
                  <a:gd name="connsiteY5" fmla="*/ 697139 h 803502"/>
                  <a:gd name="connsiteX6" fmla="*/ 731157 w 1227705"/>
                  <a:gd name="connsiteY6" fmla="*/ 803502 h 803502"/>
                  <a:gd name="connsiteX0" fmla="*/ 731157 w 1227705"/>
                  <a:gd name="connsiteY0" fmla="*/ 803502 h 803502"/>
                  <a:gd name="connsiteX1" fmla="*/ 1227705 w 1227705"/>
                  <a:gd name="connsiteY1" fmla="*/ 40482 h 803502"/>
                  <a:gd name="connsiteX2" fmla="*/ 430892 w 1227705"/>
                  <a:gd name="connsiteY2" fmla="*/ 0 h 803502"/>
                  <a:gd name="connsiteX3" fmla="*/ 371815 w 1227705"/>
                  <a:gd name="connsiteY3" fmla="*/ 89239 h 803502"/>
                  <a:gd name="connsiteX4" fmla="*/ 469448 w 1227705"/>
                  <a:gd name="connsiteY4" fmla="*/ 94002 h 803502"/>
                  <a:gd name="connsiteX5" fmla="*/ 0 w 1227705"/>
                  <a:gd name="connsiteY5" fmla="*/ 697139 h 803502"/>
                  <a:gd name="connsiteX6" fmla="*/ 731157 w 1227705"/>
                  <a:gd name="connsiteY6" fmla="*/ 803502 h 803502"/>
                  <a:gd name="connsiteX0" fmla="*/ 740682 w 1237230"/>
                  <a:gd name="connsiteY0" fmla="*/ 803502 h 803502"/>
                  <a:gd name="connsiteX1" fmla="*/ 1237230 w 1237230"/>
                  <a:gd name="connsiteY1" fmla="*/ 40482 h 803502"/>
                  <a:gd name="connsiteX2" fmla="*/ 440417 w 1237230"/>
                  <a:gd name="connsiteY2" fmla="*/ 0 h 803502"/>
                  <a:gd name="connsiteX3" fmla="*/ 381340 w 1237230"/>
                  <a:gd name="connsiteY3" fmla="*/ 89239 h 803502"/>
                  <a:gd name="connsiteX4" fmla="*/ 478973 w 1237230"/>
                  <a:gd name="connsiteY4" fmla="*/ 94002 h 803502"/>
                  <a:gd name="connsiteX5" fmla="*/ 0 w 1237230"/>
                  <a:gd name="connsiteY5" fmla="*/ 725714 h 803502"/>
                  <a:gd name="connsiteX6" fmla="*/ 740682 w 1237230"/>
                  <a:gd name="connsiteY6" fmla="*/ 803502 h 803502"/>
                  <a:gd name="connsiteX0" fmla="*/ 747826 w 1237230"/>
                  <a:gd name="connsiteY0" fmla="*/ 793977 h 793977"/>
                  <a:gd name="connsiteX1" fmla="*/ 1237230 w 1237230"/>
                  <a:gd name="connsiteY1" fmla="*/ 40482 h 793977"/>
                  <a:gd name="connsiteX2" fmla="*/ 440417 w 1237230"/>
                  <a:gd name="connsiteY2" fmla="*/ 0 h 793977"/>
                  <a:gd name="connsiteX3" fmla="*/ 381340 w 1237230"/>
                  <a:gd name="connsiteY3" fmla="*/ 89239 h 793977"/>
                  <a:gd name="connsiteX4" fmla="*/ 478973 w 1237230"/>
                  <a:gd name="connsiteY4" fmla="*/ 94002 h 793977"/>
                  <a:gd name="connsiteX5" fmla="*/ 0 w 1237230"/>
                  <a:gd name="connsiteY5" fmla="*/ 725714 h 793977"/>
                  <a:gd name="connsiteX6" fmla="*/ 747826 w 1237230"/>
                  <a:gd name="connsiteY6" fmla="*/ 793977 h 79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7230" h="793977">
                    <a:moveTo>
                      <a:pt x="747826" y="793977"/>
                    </a:moveTo>
                    <a:lnTo>
                      <a:pt x="1237230" y="40482"/>
                    </a:lnTo>
                    <a:lnTo>
                      <a:pt x="440417" y="0"/>
                    </a:lnTo>
                    <a:lnTo>
                      <a:pt x="381340" y="89239"/>
                    </a:lnTo>
                    <a:lnTo>
                      <a:pt x="478973" y="94002"/>
                    </a:lnTo>
                    <a:lnTo>
                      <a:pt x="0" y="725714"/>
                    </a:lnTo>
                    <a:lnTo>
                      <a:pt x="747826" y="793977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任意多边形 3">
                <a:extLst>
                  <a:ext uri="{FF2B5EF4-FFF2-40B4-BE49-F238E27FC236}">
                    <a16:creationId xmlns="" xmlns:a16="http://schemas.microsoft.com/office/drawing/2014/main" id="{ED56AEC0-445C-4B4A-B684-7D58604EE231}"/>
                  </a:ext>
                </a:extLst>
              </p:cNvPr>
              <p:cNvSpPr/>
              <p:nvPr/>
            </p:nvSpPr>
            <p:spPr>
              <a:xfrm>
                <a:off x="1348003" y="2944232"/>
                <a:ext cx="2835910" cy="434817"/>
              </a:xfrm>
              <a:custGeom>
                <a:avLst/>
                <a:gdLst>
                  <a:gd name="connsiteX0" fmla="*/ 2699657 w 2844800"/>
                  <a:gd name="connsiteY0" fmla="*/ 319314 h 377371"/>
                  <a:gd name="connsiteX1" fmla="*/ 0 w 2844800"/>
                  <a:gd name="connsiteY1" fmla="*/ 304800 h 377371"/>
                  <a:gd name="connsiteX2" fmla="*/ 261257 w 2844800"/>
                  <a:gd name="connsiteY2" fmla="*/ 0 h 377371"/>
                  <a:gd name="connsiteX3" fmla="*/ 2583542 w 2844800"/>
                  <a:gd name="connsiteY3" fmla="*/ 159657 h 377371"/>
                  <a:gd name="connsiteX4" fmla="*/ 2844800 w 2844800"/>
                  <a:gd name="connsiteY4" fmla="*/ 377371 h 377371"/>
                  <a:gd name="connsiteX0" fmla="*/ 2699657 w 2844800"/>
                  <a:gd name="connsiteY0" fmla="*/ 314552 h 372609"/>
                  <a:gd name="connsiteX1" fmla="*/ 0 w 2844800"/>
                  <a:gd name="connsiteY1" fmla="*/ 300038 h 372609"/>
                  <a:gd name="connsiteX2" fmla="*/ 287451 w 2844800"/>
                  <a:gd name="connsiteY2" fmla="*/ 0 h 372609"/>
                  <a:gd name="connsiteX3" fmla="*/ 2583542 w 2844800"/>
                  <a:gd name="connsiteY3" fmla="*/ 154895 h 372609"/>
                  <a:gd name="connsiteX4" fmla="*/ 2844800 w 2844800"/>
                  <a:gd name="connsiteY4" fmla="*/ 372609 h 372609"/>
                  <a:gd name="connsiteX0" fmla="*/ 2728232 w 2873375"/>
                  <a:gd name="connsiteY0" fmla="*/ 314552 h 372609"/>
                  <a:gd name="connsiteX1" fmla="*/ 0 w 2873375"/>
                  <a:gd name="connsiteY1" fmla="*/ 295276 h 372609"/>
                  <a:gd name="connsiteX2" fmla="*/ 316026 w 2873375"/>
                  <a:gd name="connsiteY2" fmla="*/ 0 h 372609"/>
                  <a:gd name="connsiteX3" fmla="*/ 2612117 w 2873375"/>
                  <a:gd name="connsiteY3" fmla="*/ 154895 h 372609"/>
                  <a:gd name="connsiteX4" fmla="*/ 2873375 w 2873375"/>
                  <a:gd name="connsiteY4" fmla="*/ 372609 h 372609"/>
                  <a:gd name="connsiteX0" fmla="*/ 2654414 w 2873375"/>
                  <a:gd name="connsiteY0" fmla="*/ 383609 h 383609"/>
                  <a:gd name="connsiteX1" fmla="*/ 0 w 2873375"/>
                  <a:gd name="connsiteY1" fmla="*/ 295276 h 383609"/>
                  <a:gd name="connsiteX2" fmla="*/ 316026 w 2873375"/>
                  <a:gd name="connsiteY2" fmla="*/ 0 h 383609"/>
                  <a:gd name="connsiteX3" fmla="*/ 2612117 w 2873375"/>
                  <a:gd name="connsiteY3" fmla="*/ 154895 h 383609"/>
                  <a:gd name="connsiteX4" fmla="*/ 2873375 w 2873375"/>
                  <a:gd name="connsiteY4" fmla="*/ 372609 h 383609"/>
                  <a:gd name="connsiteX0" fmla="*/ 2654414 w 2873375"/>
                  <a:gd name="connsiteY0" fmla="*/ 383609 h 383609"/>
                  <a:gd name="connsiteX1" fmla="*/ 0 w 2873375"/>
                  <a:gd name="connsiteY1" fmla="*/ 295276 h 383609"/>
                  <a:gd name="connsiteX2" fmla="*/ 316026 w 2873375"/>
                  <a:gd name="connsiteY2" fmla="*/ 0 h 383609"/>
                  <a:gd name="connsiteX3" fmla="*/ 2612117 w 2873375"/>
                  <a:gd name="connsiteY3" fmla="*/ 154895 h 383609"/>
                  <a:gd name="connsiteX4" fmla="*/ 2873375 w 2873375"/>
                  <a:gd name="connsiteY4" fmla="*/ 346415 h 383609"/>
                  <a:gd name="connsiteX0" fmla="*/ 2654414 w 2873375"/>
                  <a:gd name="connsiteY0" fmla="*/ 383609 h 383609"/>
                  <a:gd name="connsiteX1" fmla="*/ 0 w 2873375"/>
                  <a:gd name="connsiteY1" fmla="*/ 295276 h 383609"/>
                  <a:gd name="connsiteX2" fmla="*/ 316026 w 2873375"/>
                  <a:gd name="connsiteY2" fmla="*/ 0 h 383609"/>
                  <a:gd name="connsiteX3" fmla="*/ 2612117 w 2873375"/>
                  <a:gd name="connsiteY3" fmla="*/ 154895 h 383609"/>
                  <a:gd name="connsiteX4" fmla="*/ 2873375 w 2873375"/>
                  <a:gd name="connsiteY4" fmla="*/ 346415 h 383609"/>
                  <a:gd name="connsiteX5" fmla="*/ 2654414 w 2873375"/>
                  <a:gd name="connsiteY5" fmla="*/ 383609 h 383609"/>
                  <a:gd name="connsiteX0" fmla="*/ 2654414 w 2778125"/>
                  <a:gd name="connsiteY0" fmla="*/ 383609 h 383609"/>
                  <a:gd name="connsiteX1" fmla="*/ 0 w 2778125"/>
                  <a:gd name="connsiteY1" fmla="*/ 295276 h 383609"/>
                  <a:gd name="connsiteX2" fmla="*/ 316026 w 2778125"/>
                  <a:gd name="connsiteY2" fmla="*/ 0 h 383609"/>
                  <a:gd name="connsiteX3" fmla="*/ 2612117 w 2778125"/>
                  <a:gd name="connsiteY3" fmla="*/ 154895 h 383609"/>
                  <a:gd name="connsiteX4" fmla="*/ 2778125 w 2778125"/>
                  <a:gd name="connsiteY4" fmla="*/ 289265 h 383609"/>
                  <a:gd name="connsiteX5" fmla="*/ 2654414 w 2778125"/>
                  <a:gd name="connsiteY5" fmla="*/ 383609 h 383609"/>
                  <a:gd name="connsiteX0" fmla="*/ 2835389 w 2835389"/>
                  <a:gd name="connsiteY0" fmla="*/ 396309 h 396309"/>
                  <a:gd name="connsiteX1" fmla="*/ 0 w 2835389"/>
                  <a:gd name="connsiteY1" fmla="*/ 295276 h 396309"/>
                  <a:gd name="connsiteX2" fmla="*/ 316026 w 2835389"/>
                  <a:gd name="connsiteY2" fmla="*/ 0 h 396309"/>
                  <a:gd name="connsiteX3" fmla="*/ 2612117 w 2835389"/>
                  <a:gd name="connsiteY3" fmla="*/ 154895 h 396309"/>
                  <a:gd name="connsiteX4" fmla="*/ 2778125 w 2835389"/>
                  <a:gd name="connsiteY4" fmla="*/ 289265 h 396309"/>
                  <a:gd name="connsiteX5" fmla="*/ 2835389 w 2835389"/>
                  <a:gd name="connsiteY5" fmla="*/ 396309 h 396309"/>
                  <a:gd name="connsiteX0" fmla="*/ 2835389 w 2863850"/>
                  <a:gd name="connsiteY0" fmla="*/ 396309 h 396309"/>
                  <a:gd name="connsiteX1" fmla="*/ 0 w 2863850"/>
                  <a:gd name="connsiteY1" fmla="*/ 295276 h 396309"/>
                  <a:gd name="connsiteX2" fmla="*/ 316026 w 2863850"/>
                  <a:gd name="connsiteY2" fmla="*/ 0 h 396309"/>
                  <a:gd name="connsiteX3" fmla="*/ 2612117 w 2863850"/>
                  <a:gd name="connsiteY3" fmla="*/ 154895 h 396309"/>
                  <a:gd name="connsiteX4" fmla="*/ 2863850 w 2863850"/>
                  <a:gd name="connsiteY4" fmla="*/ 346415 h 396309"/>
                  <a:gd name="connsiteX5" fmla="*/ 2835389 w 2863850"/>
                  <a:gd name="connsiteY5" fmla="*/ 396309 h 396309"/>
                  <a:gd name="connsiteX0" fmla="*/ 2835389 w 2863850"/>
                  <a:gd name="connsiteY0" fmla="*/ 389165 h 389165"/>
                  <a:gd name="connsiteX1" fmla="*/ 0 w 2863850"/>
                  <a:gd name="connsiteY1" fmla="*/ 288132 h 389165"/>
                  <a:gd name="connsiteX2" fmla="*/ 268401 w 2863850"/>
                  <a:gd name="connsiteY2" fmla="*/ 0 h 389165"/>
                  <a:gd name="connsiteX3" fmla="*/ 2612117 w 2863850"/>
                  <a:gd name="connsiteY3" fmla="*/ 147751 h 389165"/>
                  <a:gd name="connsiteX4" fmla="*/ 2863850 w 2863850"/>
                  <a:gd name="connsiteY4" fmla="*/ 339271 h 389165"/>
                  <a:gd name="connsiteX5" fmla="*/ 2835389 w 2863850"/>
                  <a:gd name="connsiteY5" fmla="*/ 389165 h 389165"/>
                  <a:gd name="connsiteX0" fmla="*/ 2859202 w 2887663"/>
                  <a:gd name="connsiteY0" fmla="*/ 389165 h 389165"/>
                  <a:gd name="connsiteX1" fmla="*/ 0 w 2887663"/>
                  <a:gd name="connsiteY1" fmla="*/ 288132 h 389165"/>
                  <a:gd name="connsiteX2" fmla="*/ 292214 w 2887663"/>
                  <a:gd name="connsiteY2" fmla="*/ 0 h 389165"/>
                  <a:gd name="connsiteX3" fmla="*/ 2635930 w 2887663"/>
                  <a:gd name="connsiteY3" fmla="*/ 147751 h 389165"/>
                  <a:gd name="connsiteX4" fmla="*/ 2887663 w 2887663"/>
                  <a:gd name="connsiteY4" fmla="*/ 339271 h 389165"/>
                  <a:gd name="connsiteX5" fmla="*/ 2859202 w 2887663"/>
                  <a:gd name="connsiteY5" fmla="*/ 389165 h 389165"/>
                  <a:gd name="connsiteX0" fmla="*/ 2859202 w 2887663"/>
                  <a:gd name="connsiteY0" fmla="*/ 389165 h 389165"/>
                  <a:gd name="connsiteX1" fmla="*/ 0 w 2887663"/>
                  <a:gd name="connsiteY1" fmla="*/ 288132 h 389165"/>
                  <a:gd name="connsiteX2" fmla="*/ 292214 w 2887663"/>
                  <a:gd name="connsiteY2" fmla="*/ 0 h 389165"/>
                  <a:gd name="connsiteX3" fmla="*/ 2616880 w 2887663"/>
                  <a:gd name="connsiteY3" fmla="*/ 154894 h 389165"/>
                  <a:gd name="connsiteX4" fmla="*/ 2887663 w 2887663"/>
                  <a:gd name="connsiteY4" fmla="*/ 339271 h 389165"/>
                  <a:gd name="connsiteX5" fmla="*/ 2859202 w 2887663"/>
                  <a:gd name="connsiteY5" fmla="*/ 389165 h 389165"/>
                  <a:gd name="connsiteX0" fmla="*/ 2859202 w 2859202"/>
                  <a:gd name="connsiteY0" fmla="*/ 389165 h 389165"/>
                  <a:gd name="connsiteX1" fmla="*/ 0 w 2859202"/>
                  <a:gd name="connsiteY1" fmla="*/ 288132 h 389165"/>
                  <a:gd name="connsiteX2" fmla="*/ 292214 w 2859202"/>
                  <a:gd name="connsiteY2" fmla="*/ 0 h 389165"/>
                  <a:gd name="connsiteX3" fmla="*/ 2616880 w 2859202"/>
                  <a:gd name="connsiteY3" fmla="*/ 154894 h 389165"/>
                  <a:gd name="connsiteX4" fmla="*/ 2835276 w 2859202"/>
                  <a:gd name="connsiteY4" fmla="*/ 334509 h 389165"/>
                  <a:gd name="connsiteX5" fmla="*/ 2859202 w 2859202"/>
                  <a:gd name="connsiteY5" fmla="*/ 389165 h 389165"/>
                  <a:gd name="connsiteX0" fmla="*/ 2799670 w 2835276"/>
                  <a:gd name="connsiteY0" fmla="*/ 384402 h 384402"/>
                  <a:gd name="connsiteX1" fmla="*/ 0 w 2835276"/>
                  <a:gd name="connsiteY1" fmla="*/ 288132 h 384402"/>
                  <a:gd name="connsiteX2" fmla="*/ 292214 w 2835276"/>
                  <a:gd name="connsiteY2" fmla="*/ 0 h 384402"/>
                  <a:gd name="connsiteX3" fmla="*/ 2616880 w 2835276"/>
                  <a:gd name="connsiteY3" fmla="*/ 154894 h 384402"/>
                  <a:gd name="connsiteX4" fmla="*/ 2835276 w 2835276"/>
                  <a:gd name="connsiteY4" fmla="*/ 334509 h 384402"/>
                  <a:gd name="connsiteX5" fmla="*/ 2799670 w 2835276"/>
                  <a:gd name="connsiteY5" fmla="*/ 384402 h 384402"/>
                  <a:gd name="connsiteX0" fmla="*/ 2799670 w 2835276"/>
                  <a:gd name="connsiteY0" fmla="*/ 384402 h 436732"/>
                  <a:gd name="connsiteX1" fmla="*/ 1868829 w 2835276"/>
                  <a:gd name="connsiteY1" fmla="*/ 435202 h 436732"/>
                  <a:gd name="connsiteX2" fmla="*/ 0 w 2835276"/>
                  <a:gd name="connsiteY2" fmla="*/ 288132 h 436732"/>
                  <a:gd name="connsiteX3" fmla="*/ 292214 w 2835276"/>
                  <a:gd name="connsiteY3" fmla="*/ 0 h 436732"/>
                  <a:gd name="connsiteX4" fmla="*/ 2616880 w 2835276"/>
                  <a:gd name="connsiteY4" fmla="*/ 154894 h 436732"/>
                  <a:gd name="connsiteX5" fmla="*/ 2835276 w 2835276"/>
                  <a:gd name="connsiteY5" fmla="*/ 334509 h 436732"/>
                  <a:gd name="connsiteX6" fmla="*/ 2799670 w 2835276"/>
                  <a:gd name="connsiteY6" fmla="*/ 384402 h 436732"/>
                  <a:gd name="connsiteX0" fmla="*/ 2799670 w 2835276"/>
                  <a:gd name="connsiteY0" fmla="*/ 384402 h 438504"/>
                  <a:gd name="connsiteX1" fmla="*/ 1987891 w 2835276"/>
                  <a:gd name="connsiteY1" fmla="*/ 349477 h 438504"/>
                  <a:gd name="connsiteX2" fmla="*/ 1868829 w 2835276"/>
                  <a:gd name="connsiteY2" fmla="*/ 435202 h 438504"/>
                  <a:gd name="connsiteX3" fmla="*/ 0 w 2835276"/>
                  <a:gd name="connsiteY3" fmla="*/ 288132 h 438504"/>
                  <a:gd name="connsiteX4" fmla="*/ 292214 w 2835276"/>
                  <a:gd name="connsiteY4" fmla="*/ 0 h 438504"/>
                  <a:gd name="connsiteX5" fmla="*/ 2616880 w 2835276"/>
                  <a:gd name="connsiteY5" fmla="*/ 154894 h 438504"/>
                  <a:gd name="connsiteX6" fmla="*/ 2835276 w 2835276"/>
                  <a:gd name="connsiteY6" fmla="*/ 334509 h 438504"/>
                  <a:gd name="connsiteX7" fmla="*/ 2799670 w 2835276"/>
                  <a:gd name="connsiteY7" fmla="*/ 384402 h 438504"/>
                  <a:gd name="connsiteX0" fmla="*/ 2799670 w 2835276"/>
                  <a:gd name="connsiteY0" fmla="*/ 384402 h 435202"/>
                  <a:gd name="connsiteX1" fmla="*/ 1987891 w 2835276"/>
                  <a:gd name="connsiteY1" fmla="*/ 349477 h 435202"/>
                  <a:gd name="connsiteX2" fmla="*/ 1868829 w 2835276"/>
                  <a:gd name="connsiteY2" fmla="*/ 435202 h 435202"/>
                  <a:gd name="connsiteX3" fmla="*/ 0 w 2835276"/>
                  <a:gd name="connsiteY3" fmla="*/ 288132 h 435202"/>
                  <a:gd name="connsiteX4" fmla="*/ 292214 w 2835276"/>
                  <a:gd name="connsiteY4" fmla="*/ 0 h 435202"/>
                  <a:gd name="connsiteX5" fmla="*/ 2616880 w 2835276"/>
                  <a:gd name="connsiteY5" fmla="*/ 154894 h 435202"/>
                  <a:gd name="connsiteX6" fmla="*/ 2835276 w 2835276"/>
                  <a:gd name="connsiteY6" fmla="*/ 334509 h 435202"/>
                  <a:gd name="connsiteX7" fmla="*/ 2799670 w 2835276"/>
                  <a:gd name="connsiteY7" fmla="*/ 384402 h 435202"/>
                  <a:gd name="connsiteX0" fmla="*/ 2799670 w 2835276"/>
                  <a:gd name="connsiteY0" fmla="*/ 384402 h 435202"/>
                  <a:gd name="connsiteX1" fmla="*/ 1987891 w 2835276"/>
                  <a:gd name="connsiteY1" fmla="*/ 349477 h 435202"/>
                  <a:gd name="connsiteX2" fmla="*/ 1890260 w 2835276"/>
                  <a:gd name="connsiteY2" fmla="*/ 435202 h 435202"/>
                  <a:gd name="connsiteX3" fmla="*/ 0 w 2835276"/>
                  <a:gd name="connsiteY3" fmla="*/ 288132 h 435202"/>
                  <a:gd name="connsiteX4" fmla="*/ 292214 w 2835276"/>
                  <a:gd name="connsiteY4" fmla="*/ 0 h 435202"/>
                  <a:gd name="connsiteX5" fmla="*/ 2616880 w 2835276"/>
                  <a:gd name="connsiteY5" fmla="*/ 154894 h 435202"/>
                  <a:gd name="connsiteX6" fmla="*/ 2835276 w 2835276"/>
                  <a:gd name="connsiteY6" fmla="*/ 334509 h 435202"/>
                  <a:gd name="connsiteX7" fmla="*/ 2799670 w 2835276"/>
                  <a:gd name="connsiteY7" fmla="*/ 384402 h 435202"/>
                  <a:gd name="connsiteX0" fmla="*/ 2799670 w 2835276"/>
                  <a:gd name="connsiteY0" fmla="*/ 384402 h 435202"/>
                  <a:gd name="connsiteX1" fmla="*/ 1954553 w 2835276"/>
                  <a:gd name="connsiteY1" fmla="*/ 335190 h 435202"/>
                  <a:gd name="connsiteX2" fmla="*/ 1890260 w 2835276"/>
                  <a:gd name="connsiteY2" fmla="*/ 435202 h 435202"/>
                  <a:gd name="connsiteX3" fmla="*/ 0 w 2835276"/>
                  <a:gd name="connsiteY3" fmla="*/ 288132 h 435202"/>
                  <a:gd name="connsiteX4" fmla="*/ 292214 w 2835276"/>
                  <a:gd name="connsiteY4" fmla="*/ 0 h 435202"/>
                  <a:gd name="connsiteX5" fmla="*/ 2616880 w 2835276"/>
                  <a:gd name="connsiteY5" fmla="*/ 154894 h 435202"/>
                  <a:gd name="connsiteX6" fmla="*/ 2835276 w 2835276"/>
                  <a:gd name="connsiteY6" fmla="*/ 334509 h 435202"/>
                  <a:gd name="connsiteX7" fmla="*/ 2799670 w 2835276"/>
                  <a:gd name="connsiteY7" fmla="*/ 384402 h 435202"/>
                  <a:gd name="connsiteX0" fmla="*/ 2799670 w 2835276"/>
                  <a:gd name="connsiteY0" fmla="*/ 384402 h 435202"/>
                  <a:gd name="connsiteX1" fmla="*/ 1954553 w 2835276"/>
                  <a:gd name="connsiteY1" fmla="*/ 335190 h 435202"/>
                  <a:gd name="connsiteX2" fmla="*/ 1890260 w 2835276"/>
                  <a:gd name="connsiteY2" fmla="*/ 435202 h 435202"/>
                  <a:gd name="connsiteX3" fmla="*/ 0 w 2835276"/>
                  <a:gd name="connsiteY3" fmla="*/ 288132 h 435202"/>
                  <a:gd name="connsiteX4" fmla="*/ 292214 w 2835276"/>
                  <a:gd name="connsiteY4" fmla="*/ 0 h 435202"/>
                  <a:gd name="connsiteX5" fmla="*/ 2616880 w 2835276"/>
                  <a:gd name="connsiteY5" fmla="*/ 154894 h 435202"/>
                  <a:gd name="connsiteX6" fmla="*/ 2835276 w 2835276"/>
                  <a:gd name="connsiteY6" fmla="*/ 334509 h 435202"/>
                  <a:gd name="connsiteX7" fmla="*/ 2799670 w 2835276"/>
                  <a:gd name="connsiteY7" fmla="*/ 384402 h 435202"/>
                  <a:gd name="connsiteX0" fmla="*/ 2799670 w 2835276"/>
                  <a:gd name="connsiteY0" fmla="*/ 384402 h 435202"/>
                  <a:gd name="connsiteX1" fmla="*/ 1959315 w 2835276"/>
                  <a:gd name="connsiteY1" fmla="*/ 347096 h 435202"/>
                  <a:gd name="connsiteX2" fmla="*/ 1890260 w 2835276"/>
                  <a:gd name="connsiteY2" fmla="*/ 435202 h 435202"/>
                  <a:gd name="connsiteX3" fmla="*/ 0 w 2835276"/>
                  <a:gd name="connsiteY3" fmla="*/ 288132 h 435202"/>
                  <a:gd name="connsiteX4" fmla="*/ 292214 w 2835276"/>
                  <a:gd name="connsiteY4" fmla="*/ 0 h 435202"/>
                  <a:gd name="connsiteX5" fmla="*/ 2616880 w 2835276"/>
                  <a:gd name="connsiteY5" fmla="*/ 154894 h 435202"/>
                  <a:gd name="connsiteX6" fmla="*/ 2835276 w 2835276"/>
                  <a:gd name="connsiteY6" fmla="*/ 334509 h 435202"/>
                  <a:gd name="connsiteX7" fmla="*/ 2799670 w 2835276"/>
                  <a:gd name="connsiteY7" fmla="*/ 384402 h 435202"/>
                  <a:gd name="connsiteX0" fmla="*/ 2799670 w 2835276"/>
                  <a:gd name="connsiteY0" fmla="*/ 384402 h 435202"/>
                  <a:gd name="connsiteX1" fmla="*/ 1947409 w 2835276"/>
                  <a:gd name="connsiteY1" fmla="*/ 347096 h 435202"/>
                  <a:gd name="connsiteX2" fmla="*/ 1890260 w 2835276"/>
                  <a:gd name="connsiteY2" fmla="*/ 435202 h 435202"/>
                  <a:gd name="connsiteX3" fmla="*/ 0 w 2835276"/>
                  <a:gd name="connsiteY3" fmla="*/ 288132 h 435202"/>
                  <a:gd name="connsiteX4" fmla="*/ 292214 w 2835276"/>
                  <a:gd name="connsiteY4" fmla="*/ 0 h 435202"/>
                  <a:gd name="connsiteX5" fmla="*/ 2616880 w 2835276"/>
                  <a:gd name="connsiteY5" fmla="*/ 154894 h 435202"/>
                  <a:gd name="connsiteX6" fmla="*/ 2835276 w 2835276"/>
                  <a:gd name="connsiteY6" fmla="*/ 334509 h 435202"/>
                  <a:gd name="connsiteX7" fmla="*/ 2799670 w 2835276"/>
                  <a:gd name="connsiteY7" fmla="*/ 384402 h 43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5276" h="435202">
                    <a:moveTo>
                      <a:pt x="2799670" y="384402"/>
                    </a:moveTo>
                    <a:lnTo>
                      <a:pt x="1947409" y="347096"/>
                    </a:lnTo>
                    <a:lnTo>
                      <a:pt x="1890260" y="435202"/>
                    </a:lnTo>
                    <a:lnTo>
                      <a:pt x="0" y="288132"/>
                    </a:lnTo>
                    <a:lnTo>
                      <a:pt x="292214" y="0"/>
                    </a:lnTo>
                    <a:lnTo>
                      <a:pt x="2616880" y="154894"/>
                    </a:lnTo>
                    <a:lnTo>
                      <a:pt x="2835276" y="334509"/>
                    </a:lnTo>
                    <a:lnTo>
                      <a:pt x="2799670" y="384402"/>
                    </a:lnTo>
                    <a:close/>
                  </a:path>
                </a:pathLst>
              </a:custGeom>
              <a:solidFill>
                <a:srgbClr val="00B050">
                  <a:alpha val="50000"/>
                </a:srgbClr>
              </a:solidFill>
              <a:ln w="12700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任意多边形 4">
                <a:extLst>
                  <a:ext uri="{FF2B5EF4-FFF2-40B4-BE49-F238E27FC236}">
                    <a16:creationId xmlns="" xmlns:a16="http://schemas.microsoft.com/office/drawing/2014/main" id="{050F1BF6-DAB0-463B-8211-92DA8E49EA72}"/>
                  </a:ext>
                </a:extLst>
              </p:cNvPr>
              <p:cNvSpPr/>
              <p:nvPr/>
            </p:nvSpPr>
            <p:spPr>
              <a:xfrm>
                <a:off x="3575659" y="1031442"/>
                <a:ext cx="5364761" cy="2741597"/>
              </a:xfrm>
              <a:custGeom>
                <a:avLst/>
                <a:gdLst>
                  <a:gd name="connsiteX0" fmla="*/ 740229 w 5268686"/>
                  <a:gd name="connsiteY0" fmla="*/ 1494972 h 1799772"/>
                  <a:gd name="connsiteX1" fmla="*/ 0 w 5268686"/>
                  <a:gd name="connsiteY1" fmla="*/ 1465943 h 1799772"/>
                  <a:gd name="connsiteX2" fmla="*/ 304800 w 5268686"/>
                  <a:gd name="connsiteY2" fmla="*/ 914400 h 1799772"/>
                  <a:gd name="connsiteX3" fmla="*/ 145143 w 5268686"/>
                  <a:gd name="connsiteY3" fmla="*/ 870857 h 1799772"/>
                  <a:gd name="connsiteX4" fmla="*/ 972457 w 5268686"/>
                  <a:gd name="connsiteY4" fmla="*/ 0 h 1799772"/>
                  <a:gd name="connsiteX5" fmla="*/ 5268686 w 5268686"/>
                  <a:gd name="connsiteY5" fmla="*/ 203200 h 1799772"/>
                  <a:gd name="connsiteX6" fmla="*/ 5167086 w 5268686"/>
                  <a:gd name="connsiteY6" fmla="*/ 1799772 h 1799772"/>
                  <a:gd name="connsiteX7" fmla="*/ 2685143 w 5268686"/>
                  <a:gd name="connsiteY7" fmla="*/ 1712686 h 1799772"/>
                  <a:gd name="connsiteX8" fmla="*/ 3178629 w 5268686"/>
                  <a:gd name="connsiteY8" fmla="*/ 420915 h 1799772"/>
                  <a:gd name="connsiteX9" fmla="*/ 1553029 w 5268686"/>
                  <a:gd name="connsiteY9" fmla="*/ 275772 h 1799772"/>
                  <a:gd name="connsiteX10" fmla="*/ 682172 w 5268686"/>
                  <a:gd name="connsiteY10" fmla="*/ 1494972 h 1799772"/>
                  <a:gd name="connsiteX0" fmla="*/ 740229 w 5268686"/>
                  <a:gd name="connsiteY0" fmla="*/ 1494972 h 1831149"/>
                  <a:gd name="connsiteX1" fmla="*/ 0 w 5268686"/>
                  <a:gd name="connsiteY1" fmla="*/ 1465943 h 1831149"/>
                  <a:gd name="connsiteX2" fmla="*/ 304800 w 5268686"/>
                  <a:gd name="connsiteY2" fmla="*/ 914400 h 1831149"/>
                  <a:gd name="connsiteX3" fmla="*/ 145143 w 5268686"/>
                  <a:gd name="connsiteY3" fmla="*/ 870857 h 1831149"/>
                  <a:gd name="connsiteX4" fmla="*/ 972457 w 5268686"/>
                  <a:gd name="connsiteY4" fmla="*/ 0 h 1831149"/>
                  <a:gd name="connsiteX5" fmla="*/ 5268686 w 5268686"/>
                  <a:gd name="connsiteY5" fmla="*/ 203200 h 1831149"/>
                  <a:gd name="connsiteX6" fmla="*/ 5167086 w 5268686"/>
                  <a:gd name="connsiteY6" fmla="*/ 1799772 h 1831149"/>
                  <a:gd name="connsiteX7" fmla="*/ 4455886 w 5268686"/>
                  <a:gd name="connsiteY7" fmla="*/ 1828800 h 1831149"/>
                  <a:gd name="connsiteX8" fmla="*/ 2685143 w 5268686"/>
                  <a:gd name="connsiteY8" fmla="*/ 1712686 h 1831149"/>
                  <a:gd name="connsiteX9" fmla="*/ 3178629 w 5268686"/>
                  <a:gd name="connsiteY9" fmla="*/ 420915 h 1831149"/>
                  <a:gd name="connsiteX10" fmla="*/ 1553029 w 5268686"/>
                  <a:gd name="connsiteY10" fmla="*/ 275772 h 1831149"/>
                  <a:gd name="connsiteX11" fmla="*/ 682172 w 5268686"/>
                  <a:gd name="connsiteY11" fmla="*/ 1494972 h 1831149"/>
                  <a:gd name="connsiteX0" fmla="*/ 740229 w 5268686"/>
                  <a:gd name="connsiteY0" fmla="*/ 1494972 h 2510998"/>
                  <a:gd name="connsiteX1" fmla="*/ 0 w 5268686"/>
                  <a:gd name="connsiteY1" fmla="*/ 1465943 h 2510998"/>
                  <a:gd name="connsiteX2" fmla="*/ 304800 w 5268686"/>
                  <a:gd name="connsiteY2" fmla="*/ 914400 h 2510998"/>
                  <a:gd name="connsiteX3" fmla="*/ 145143 w 5268686"/>
                  <a:gd name="connsiteY3" fmla="*/ 870857 h 2510998"/>
                  <a:gd name="connsiteX4" fmla="*/ 972457 w 5268686"/>
                  <a:gd name="connsiteY4" fmla="*/ 0 h 2510998"/>
                  <a:gd name="connsiteX5" fmla="*/ 5268686 w 5268686"/>
                  <a:gd name="connsiteY5" fmla="*/ 203200 h 2510998"/>
                  <a:gd name="connsiteX6" fmla="*/ 5167086 w 5268686"/>
                  <a:gd name="connsiteY6" fmla="*/ 1799772 h 2510998"/>
                  <a:gd name="connsiteX7" fmla="*/ 4339772 w 5268686"/>
                  <a:gd name="connsiteY7" fmla="*/ 2510972 h 2510998"/>
                  <a:gd name="connsiteX8" fmla="*/ 4455886 w 5268686"/>
                  <a:gd name="connsiteY8" fmla="*/ 1828800 h 2510998"/>
                  <a:gd name="connsiteX9" fmla="*/ 2685143 w 5268686"/>
                  <a:gd name="connsiteY9" fmla="*/ 1712686 h 2510998"/>
                  <a:gd name="connsiteX10" fmla="*/ 3178629 w 5268686"/>
                  <a:gd name="connsiteY10" fmla="*/ 420915 h 2510998"/>
                  <a:gd name="connsiteX11" fmla="*/ 1553029 w 5268686"/>
                  <a:gd name="connsiteY11" fmla="*/ 275772 h 2510998"/>
                  <a:gd name="connsiteX12" fmla="*/ 682172 w 5268686"/>
                  <a:gd name="connsiteY12" fmla="*/ 1494972 h 2510998"/>
                  <a:gd name="connsiteX0" fmla="*/ 740229 w 5268686"/>
                  <a:gd name="connsiteY0" fmla="*/ 1494972 h 2685767"/>
                  <a:gd name="connsiteX1" fmla="*/ 0 w 5268686"/>
                  <a:gd name="connsiteY1" fmla="*/ 1465943 h 2685767"/>
                  <a:gd name="connsiteX2" fmla="*/ 304800 w 5268686"/>
                  <a:gd name="connsiteY2" fmla="*/ 914400 h 2685767"/>
                  <a:gd name="connsiteX3" fmla="*/ 145143 w 5268686"/>
                  <a:gd name="connsiteY3" fmla="*/ 870857 h 2685767"/>
                  <a:gd name="connsiteX4" fmla="*/ 972457 w 5268686"/>
                  <a:gd name="connsiteY4" fmla="*/ 0 h 2685767"/>
                  <a:gd name="connsiteX5" fmla="*/ 5268686 w 5268686"/>
                  <a:gd name="connsiteY5" fmla="*/ 203200 h 2685767"/>
                  <a:gd name="connsiteX6" fmla="*/ 5181601 w 5268686"/>
                  <a:gd name="connsiteY6" fmla="*/ 2583543 h 2685767"/>
                  <a:gd name="connsiteX7" fmla="*/ 4339772 w 5268686"/>
                  <a:gd name="connsiteY7" fmla="*/ 2510972 h 2685767"/>
                  <a:gd name="connsiteX8" fmla="*/ 4455886 w 5268686"/>
                  <a:gd name="connsiteY8" fmla="*/ 1828800 h 2685767"/>
                  <a:gd name="connsiteX9" fmla="*/ 2685143 w 5268686"/>
                  <a:gd name="connsiteY9" fmla="*/ 1712686 h 2685767"/>
                  <a:gd name="connsiteX10" fmla="*/ 3178629 w 5268686"/>
                  <a:gd name="connsiteY10" fmla="*/ 420915 h 2685767"/>
                  <a:gd name="connsiteX11" fmla="*/ 1553029 w 5268686"/>
                  <a:gd name="connsiteY11" fmla="*/ 275772 h 2685767"/>
                  <a:gd name="connsiteX12" fmla="*/ 682172 w 5268686"/>
                  <a:gd name="connsiteY12" fmla="*/ 1494972 h 2685767"/>
                  <a:gd name="connsiteX0" fmla="*/ 740229 w 5268686"/>
                  <a:gd name="connsiteY0" fmla="*/ 1494972 h 2685767"/>
                  <a:gd name="connsiteX1" fmla="*/ 0 w 5268686"/>
                  <a:gd name="connsiteY1" fmla="*/ 1465943 h 2685767"/>
                  <a:gd name="connsiteX2" fmla="*/ 304800 w 5268686"/>
                  <a:gd name="connsiteY2" fmla="*/ 914400 h 2685767"/>
                  <a:gd name="connsiteX3" fmla="*/ 145143 w 5268686"/>
                  <a:gd name="connsiteY3" fmla="*/ 870857 h 2685767"/>
                  <a:gd name="connsiteX4" fmla="*/ 972457 w 5268686"/>
                  <a:gd name="connsiteY4" fmla="*/ 0 h 2685767"/>
                  <a:gd name="connsiteX5" fmla="*/ 5268686 w 5268686"/>
                  <a:gd name="connsiteY5" fmla="*/ 203200 h 2685767"/>
                  <a:gd name="connsiteX6" fmla="*/ 5181601 w 5268686"/>
                  <a:gd name="connsiteY6" fmla="*/ 2583543 h 2685767"/>
                  <a:gd name="connsiteX7" fmla="*/ 4339772 w 5268686"/>
                  <a:gd name="connsiteY7" fmla="*/ 2510972 h 2685767"/>
                  <a:gd name="connsiteX8" fmla="*/ 4455886 w 5268686"/>
                  <a:gd name="connsiteY8" fmla="*/ 1828800 h 2685767"/>
                  <a:gd name="connsiteX9" fmla="*/ 2685143 w 5268686"/>
                  <a:gd name="connsiteY9" fmla="*/ 1712686 h 2685767"/>
                  <a:gd name="connsiteX10" fmla="*/ 3178629 w 5268686"/>
                  <a:gd name="connsiteY10" fmla="*/ 420915 h 2685767"/>
                  <a:gd name="connsiteX11" fmla="*/ 1553029 w 5268686"/>
                  <a:gd name="connsiteY11" fmla="*/ 275772 h 2685767"/>
                  <a:gd name="connsiteX12" fmla="*/ 682172 w 5268686"/>
                  <a:gd name="connsiteY12" fmla="*/ 1494972 h 2685767"/>
                  <a:gd name="connsiteX0" fmla="*/ 740229 w 5268686"/>
                  <a:gd name="connsiteY0" fmla="*/ 1494972 h 2685767"/>
                  <a:gd name="connsiteX1" fmla="*/ 0 w 5268686"/>
                  <a:gd name="connsiteY1" fmla="*/ 1465943 h 2685767"/>
                  <a:gd name="connsiteX2" fmla="*/ 304800 w 5268686"/>
                  <a:gd name="connsiteY2" fmla="*/ 914400 h 2685767"/>
                  <a:gd name="connsiteX3" fmla="*/ 145143 w 5268686"/>
                  <a:gd name="connsiteY3" fmla="*/ 870857 h 2685767"/>
                  <a:gd name="connsiteX4" fmla="*/ 972457 w 5268686"/>
                  <a:gd name="connsiteY4" fmla="*/ 0 h 2685767"/>
                  <a:gd name="connsiteX5" fmla="*/ 5268686 w 5268686"/>
                  <a:gd name="connsiteY5" fmla="*/ 203200 h 2685767"/>
                  <a:gd name="connsiteX6" fmla="*/ 5181601 w 5268686"/>
                  <a:gd name="connsiteY6" fmla="*/ 2583543 h 2685767"/>
                  <a:gd name="connsiteX7" fmla="*/ 4339772 w 5268686"/>
                  <a:gd name="connsiteY7" fmla="*/ 2510972 h 2685767"/>
                  <a:gd name="connsiteX8" fmla="*/ 4455886 w 5268686"/>
                  <a:gd name="connsiteY8" fmla="*/ 1828800 h 2685767"/>
                  <a:gd name="connsiteX9" fmla="*/ 2685143 w 5268686"/>
                  <a:gd name="connsiteY9" fmla="*/ 1712686 h 2685767"/>
                  <a:gd name="connsiteX10" fmla="*/ 3178629 w 5268686"/>
                  <a:gd name="connsiteY10" fmla="*/ 420915 h 2685767"/>
                  <a:gd name="connsiteX11" fmla="*/ 1553029 w 5268686"/>
                  <a:gd name="connsiteY11" fmla="*/ 275772 h 2685767"/>
                  <a:gd name="connsiteX12" fmla="*/ 682172 w 5268686"/>
                  <a:gd name="connsiteY12" fmla="*/ 1494972 h 2685767"/>
                  <a:gd name="connsiteX0" fmla="*/ 740229 w 5268686"/>
                  <a:gd name="connsiteY0" fmla="*/ 1494972 h 2685767"/>
                  <a:gd name="connsiteX1" fmla="*/ 0 w 5268686"/>
                  <a:gd name="connsiteY1" fmla="*/ 1465943 h 2685767"/>
                  <a:gd name="connsiteX2" fmla="*/ 304800 w 5268686"/>
                  <a:gd name="connsiteY2" fmla="*/ 914400 h 2685767"/>
                  <a:gd name="connsiteX3" fmla="*/ 145143 w 5268686"/>
                  <a:gd name="connsiteY3" fmla="*/ 870857 h 2685767"/>
                  <a:gd name="connsiteX4" fmla="*/ 972457 w 5268686"/>
                  <a:gd name="connsiteY4" fmla="*/ 0 h 2685767"/>
                  <a:gd name="connsiteX5" fmla="*/ 5268686 w 5268686"/>
                  <a:gd name="connsiteY5" fmla="*/ 203200 h 2685767"/>
                  <a:gd name="connsiteX6" fmla="*/ 5181601 w 5268686"/>
                  <a:gd name="connsiteY6" fmla="*/ 2583543 h 2685767"/>
                  <a:gd name="connsiteX7" fmla="*/ 4339772 w 5268686"/>
                  <a:gd name="connsiteY7" fmla="*/ 2510972 h 2685767"/>
                  <a:gd name="connsiteX8" fmla="*/ 4455886 w 5268686"/>
                  <a:gd name="connsiteY8" fmla="*/ 1828800 h 2685767"/>
                  <a:gd name="connsiteX9" fmla="*/ 2685143 w 5268686"/>
                  <a:gd name="connsiteY9" fmla="*/ 1712686 h 2685767"/>
                  <a:gd name="connsiteX10" fmla="*/ 3178629 w 5268686"/>
                  <a:gd name="connsiteY10" fmla="*/ 420915 h 2685767"/>
                  <a:gd name="connsiteX11" fmla="*/ 1553029 w 5268686"/>
                  <a:gd name="connsiteY11" fmla="*/ 275772 h 2685767"/>
                  <a:gd name="connsiteX12" fmla="*/ 682172 w 5268686"/>
                  <a:gd name="connsiteY12" fmla="*/ 1494972 h 2685767"/>
                  <a:gd name="connsiteX0" fmla="*/ 740229 w 5268686"/>
                  <a:gd name="connsiteY0" fmla="*/ 1494972 h 2583543"/>
                  <a:gd name="connsiteX1" fmla="*/ 0 w 5268686"/>
                  <a:gd name="connsiteY1" fmla="*/ 1465943 h 2583543"/>
                  <a:gd name="connsiteX2" fmla="*/ 304800 w 5268686"/>
                  <a:gd name="connsiteY2" fmla="*/ 914400 h 2583543"/>
                  <a:gd name="connsiteX3" fmla="*/ 145143 w 5268686"/>
                  <a:gd name="connsiteY3" fmla="*/ 870857 h 2583543"/>
                  <a:gd name="connsiteX4" fmla="*/ 972457 w 5268686"/>
                  <a:gd name="connsiteY4" fmla="*/ 0 h 2583543"/>
                  <a:gd name="connsiteX5" fmla="*/ 5268686 w 5268686"/>
                  <a:gd name="connsiteY5" fmla="*/ 203200 h 2583543"/>
                  <a:gd name="connsiteX6" fmla="*/ 5181601 w 5268686"/>
                  <a:gd name="connsiteY6" fmla="*/ 2583543 h 2583543"/>
                  <a:gd name="connsiteX7" fmla="*/ 4339772 w 5268686"/>
                  <a:gd name="connsiteY7" fmla="*/ 2510972 h 2583543"/>
                  <a:gd name="connsiteX8" fmla="*/ 4455886 w 5268686"/>
                  <a:gd name="connsiteY8" fmla="*/ 1828800 h 2583543"/>
                  <a:gd name="connsiteX9" fmla="*/ 2685143 w 5268686"/>
                  <a:gd name="connsiteY9" fmla="*/ 1712686 h 2583543"/>
                  <a:gd name="connsiteX10" fmla="*/ 3178629 w 5268686"/>
                  <a:gd name="connsiteY10" fmla="*/ 420915 h 2583543"/>
                  <a:gd name="connsiteX11" fmla="*/ 1553029 w 5268686"/>
                  <a:gd name="connsiteY11" fmla="*/ 275772 h 2583543"/>
                  <a:gd name="connsiteX12" fmla="*/ 682172 w 5268686"/>
                  <a:gd name="connsiteY12" fmla="*/ 1494972 h 2583543"/>
                  <a:gd name="connsiteX0" fmla="*/ 740229 w 5268686"/>
                  <a:gd name="connsiteY0" fmla="*/ 1494972 h 2583543"/>
                  <a:gd name="connsiteX1" fmla="*/ 0 w 5268686"/>
                  <a:gd name="connsiteY1" fmla="*/ 1465943 h 2583543"/>
                  <a:gd name="connsiteX2" fmla="*/ 304800 w 5268686"/>
                  <a:gd name="connsiteY2" fmla="*/ 914400 h 2583543"/>
                  <a:gd name="connsiteX3" fmla="*/ 145143 w 5268686"/>
                  <a:gd name="connsiteY3" fmla="*/ 870857 h 2583543"/>
                  <a:gd name="connsiteX4" fmla="*/ 972457 w 5268686"/>
                  <a:gd name="connsiteY4" fmla="*/ 0 h 2583543"/>
                  <a:gd name="connsiteX5" fmla="*/ 5268686 w 5268686"/>
                  <a:gd name="connsiteY5" fmla="*/ 203200 h 2583543"/>
                  <a:gd name="connsiteX6" fmla="*/ 5181601 w 5268686"/>
                  <a:gd name="connsiteY6" fmla="*/ 2583543 h 2583543"/>
                  <a:gd name="connsiteX7" fmla="*/ 4339772 w 5268686"/>
                  <a:gd name="connsiteY7" fmla="*/ 2496456 h 2583543"/>
                  <a:gd name="connsiteX8" fmla="*/ 4339772 w 5268686"/>
                  <a:gd name="connsiteY8" fmla="*/ 2510972 h 2583543"/>
                  <a:gd name="connsiteX9" fmla="*/ 4455886 w 5268686"/>
                  <a:gd name="connsiteY9" fmla="*/ 1828800 h 2583543"/>
                  <a:gd name="connsiteX10" fmla="*/ 2685143 w 5268686"/>
                  <a:gd name="connsiteY10" fmla="*/ 1712686 h 2583543"/>
                  <a:gd name="connsiteX11" fmla="*/ 3178629 w 5268686"/>
                  <a:gd name="connsiteY11" fmla="*/ 420915 h 2583543"/>
                  <a:gd name="connsiteX12" fmla="*/ 1553029 w 5268686"/>
                  <a:gd name="connsiteY12" fmla="*/ 275772 h 2583543"/>
                  <a:gd name="connsiteX13" fmla="*/ 682172 w 5268686"/>
                  <a:gd name="connsiteY13" fmla="*/ 1494972 h 2583543"/>
                  <a:gd name="connsiteX0" fmla="*/ 740229 w 5268686"/>
                  <a:gd name="connsiteY0" fmla="*/ 1494972 h 2510972"/>
                  <a:gd name="connsiteX1" fmla="*/ 0 w 5268686"/>
                  <a:gd name="connsiteY1" fmla="*/ 1465943 h 2510972"/>
                  <a:gd name="connsiteX2" fmla="*/ 304800 w 5268686"/>
                  <a:gd name="connsiteY2" fmla="*/ 914400 h 2510972"/>
                  <a:gd name="connsiteX3" fmla="*/ 145143 w 5268686"/>
                  <a:gd name="connsiteY3" fmla="*/ 870857 h 2510972"/>
                  <a:gd name="connsiteX4" fmla="*/ 972457 w 5268686"/>
                  <a:gd name="connsiteY4" fmla="*/ 0 h 2510972"/>
                  <a:gd name="connsiteX5" fmla="*/ 5268686 w 5268686"/>
                  <a:gd name="connsiteY5" fmla="*/ 203200 h 2510972"/>
                  <a:gd name="connsiteX6" fmla="*/ 5152573 w 5268686"/>
                  <a:gd name="connsiteY6" fmla="*/ 2496457 h 2510972"/>
                  <a:gd name="connsiteX7" fmla="*/ 4339772 w 5268686"/>
                  <a:gd name="connsiteY7" fmla="*/ 2496456 h 2510972"/>
                  <a:gd name="connsiteX8" fmla="*/ 4339772 w 5268686"/>
                  <a:gd name="connsiteY8" fmla="*/ 2510972 h 2510972"/>
                  <a:gd name="connsiteX9" fmla="*/ 4455886 w 5268686"/>
                  <a:gd name="connsiteY9" fmla="*/ 1828800 h 2510972"/>
                  <a:gd name="connsiteX10" fmla="*/ 2685143 w 5268686"/>
                  <a:gd name="connsiteY10" fmla="*/ 1712686 h 2510972"/>
                  <a:gd name="connsiteX11" fmla="*/ 3178629 w 5268686"/>
                  <a:gd name="connsiteY11" fmla="*/ 420915 h 2510972"/>
                  <a:gd name="connsiteX12" fmla="*/ 1553029 w 5268686"/>
                  <a:gd name="connsiteY12" fmla="*/ 275772 h 2510972"/>
                  <a:gd name="connsiteX13" fmla="*/ 682172 w 5268686"/>
                  <a:gd name="connsiteY13" fmla="*/ 1494972 h 2510972"/>
                  <a:gd name="connsiteX0" fmla="*/ 740229 w 5268686"/>
                  <a:gd name="connsiteY0" fmla="*/ 1494972 h 2583542"/>
                  <a:gd name="connsiteX1" fmla="*/ 0 w 5268686"/>
                  <a:gd name="connsiteY1" fmla="*/ 1465943 h 2583542"/>
                  <a:gd name="connsiteX2" fmla="*/ 304800 w 5268686"/>
                  <a:gd name="connsiteY2" fmla="*/ 914400 h 2583542"/>
                  <a:gd name="connsiteX3" fmla="*/ 145143 w 5268686"/>
                  <a:gd name="connsiteY3" fmla="*/ 870857 h 2583542"/>
                  <a:gd name="connsiteX4" fmla="*/ 972457 w 5268686"/>
                  <a:gd name="connsiteY4" fmla="*/ 0 h 2583542"/>
                  <a:gd name="connsiteX5" fmla="*/ 5268686 w 5268686"/>
                  <a:gd name="connsiteY5" fmla="*/ 203200 h 2583542"/>
                  <a:gd name="connsiteX6" fmla="*/ 5152573 w 5268686"/>
                  <a:gd name="connsiteY6" fmla="*/ 2496457 h 2583542"/>
                  <a:gd name="connsiteX7" fmla="*/ 3323772 w 5268686"/>
                  <a:gd name="connsiteY7" fmla="*/ 2583542 h 2583542"/>
                  <a:gd name="connsiteX8" fmla="*/ 4339772 w 5268686"/>
                  <a:gd name="connsiteY8" fmla="*/ 2496456 h 2583542"/>
                  <a:gd name="connsiteX9" fmla="*/ 4339772 w 5268686"/>
                  <a:gd name="connsiteY9" fmla="*/ 2510972 h 2583542"/>
                  <a:gd name="connsiteX10" fmla="*/ 4455886 w 5268686"/>
                  <a:gd name="connsiteY10" fmla="*/ 1828800 h 2583542"/>
                  <a:gd name="connsiteX11" fmla="*/ 2685143 w 5268686"/>
                  <a:gd name="connsiteY11" fmla="*/ 1712686 h 2583542"/>
                  <a:gd name="connsiteX12" fmla="*/ 3178629 w 5268686"/>
                  <a:gd name="connsiteY12" fmla="*/ 420915 h 2583542"/>
                  <a:gd name="connsiteX13" fmla="*/ 1553029 w 5268686"/>
                  <a:gd name="connsiteY13" fmla="*/ 275772 h 2583542"/>
                  <a:gd name="connsiteX14" fmla="*/ 682172 w 5268686"/>
                  <a:gd name="connsiteY14" fmla="*/ 1494972 h 2583542"/>
                  <a:gd name="connsiteX0" fmla="*/ 740229 w 5268686"/>
                  <a:gd name="connsiteY0" fmla="*/ 1494972 h 2736862"/>
                  <a:gd name="connsiteX1" fmla="*/ 0 w 5268686"/>
                  <a:gd name="connsiteY1" fmla="*/ 1465943 h 2736862"/>
                  <a:gd name="connsiteX2" fmla="*/ 304800 w 5268686"/>
                  <a:gd name="connsiteY2" fmla="*/ 914400 h 2736862"/>
                  <a:gd name="connsiteX3" fmla="*/ 145143 w 5268686"/>
                  <a:gd name="connsiteY3" fmla="*/ 870857 h 2736862"/>
                  <a:gd name="connsiteX4" fmla="*/ 972457 w 5268686"/>
                  <a:gd name="connsiteY4" fmla="*/ 0 h 2736862"/>
                  <a:gd name="connsiteX5" fmla="*/ 5268686 w 5268686"/>
                  <a:gd name="connsiteY5" fmla="*/ 203200 h 2736862"/>
                  <a:gd name="connsiteX6" fmla="*/ 5152573 w 5268686"/>
                  <a:gd name="connsiteY6" fmla="*/ 2496457 h 2736862"/>
                  <a:gd name="connsiteX7" fmla="*/ 3512457 w 5268686"/>
                  <a:gd name="connsiteY7" fmla="*/ 2699656 h 2736862"/>
                  <a:gd name="connsiteX8" fmla="*/ 3323772 w 5268686"/>
                  <a:gd name="connsiteY8" fmla="*/ 2583542 h 2736862"/>
                  <a:gd name="connsiteX9" fmla="*/ 4339772 w 5268686"/>
                  <a:gd name="connsiteY9" fmla="*/ 2496456 h 2736862"/>
                  <a:gd name="connsiteX10" fmla="*/ 4339772 w 5268686"/>
                  <a:gd name="connsiteY10" fmla="*/ 2510972 h 2736862"/>
                  <a:gd name="connsiteX11" fmla="*/ 4455886 w 5268686"/>
                  <a:gd name="connsiteY11" fmla="*/ 1828800 h 2736862"/>
                  <a:gd name="connsiteX12" fmla="*/ 2685143 w 5268686"/>
                  <a:gd name="connsiteY12" fmla="*/ 1712686 h 2736862"/>
                  <a:gd name="connsiteX13" fmla="*/ 3178629 w 5268686"/>
                  <a:gd name="connsiteY13" fmla="*/ 420915 h 2736862"/>
                  <a:gd name="connsiteX14" fmla="*/ 1553029 w 5268686"/>
                  <a:gd name="connsiteY14" fmla="*/ 275772 h 2736862"/>
                  <a:gd name="connsiteX15" fmla="*/ 682172 w 5268686"/>
                  <a:gd name="connsiteY15" fmla="*/ 1494972 h 2736862"/>
                  <a:gd name="connsiteX0" fmla="*/ 740229 w 5268686"/>
                  <a:gd name="connsiteY0" fmla="*/ 1494972 h 2700801"/>
                  <a:gd name="connsiteX1" fmla="*/ 0 w 5268686"/>
                  <a:gd name="connsiteY1" fmla="*/ 1465943 h 2700801"/>
                  <a:gd name="connsiteX2" fmla="*/ 304800 w 5268686"/>
                  <a:gd name="connsiteY2" fmla="*/ 914400 h 2700801"/>
                  <a:gd name="connsiteX3" fmla="*/ 145143 w 5268686"/>
                  <a:gd name="connsiteY3" fmla="*/ 870857 h 2700801"/>
                  <a:gd name="connsiteX4" fmla="*/ 972457 w 5268686"/>
                  <a:gd name="connsiteY4" fmla="*/ 0 h 2700801"/>
                  <a:gd name="connsiteX5" fmla="*/ 5268686 w 5268686"/>
                  <a:gd name="connsiteY5" fmla="*/ 203200 h 2700801"/>
                  <a:gd name="connsiteX6" fmla="*/ 5152573 w 5268686"/>
                  <a:gd name="connsiteY6" fmla="*/ 2496457 h 2700801"/>
                  <a:gd name="connsiteX7" fmla="*/ 3512457 w 5268686"/>
                  <a:gd name="connsiteY7" fmla="*/ 2699656 h 2700801"/>
                  <a:gd name="connsiteX8" fmla="*/ 3323772 w 5268686"/>
                  <a:gd name="connsiteY8" fmla="*/ 2583542 h 2700801"/>
                  <a:gd name="connsiteX9" fmla="*/ 4339772 w 5268686"/>
                  <a:gd name="connsiteY9" fmla="*/ 2496456 h 2700801"/>
                  <a:gd name="connsiteX10" fmla="*/ 4339772 w 5268686"/>
                  <a:gd name="connsiteY10" fmla="*/ 2510972 h 2700801"/>
                  <a:gd name="connsiteX11" fmla="*/ 4455886 w 5268686"/>
                  <a:gd name="connsiteY11" fmla="*/ 1828800 h 2700801"/>
                  <a:gd name="connsiteX12" fmla="*/ 2685143 w 5268686"/>
                  <a:gd name="connsiteY12" fmla="*/ 1712686 h 2700801"/>
                  <a:gd name="connsiteX13" fmla="*/ 3178629 w 5268686"/>
                  <a:gd name="connsiteY13" fmla="*/ 420915 h 2700801"/>
                  <a:gd name="connsiteX14" fmla="*/ 1553029 w 5268686"/>
                  <a:gd name="connsiteY14" fmla="*/ 275772 h 2700801"/>
                  <a:gd name="connsiteX15" fmla="*/ 682172 w 5268686"/>
                  <a:gd name="connsiteY15" fmla="*/ 1494972 h 2700801"/>
                  <a:gd name="connsiteX0" fmla="*/ 740229 w 5268686"/>
                  <a:gd name="connsiteY0" fmla="*/ 1494972 h 2700801"/>
                  <a:gd name="connsiteX1" fmla="*/ 0 w 5268686"/>
                  <a:gd name="connsiteY1" fmla="*/ 1465943 h 2700801"/>
                  <a:gd name="connsiteX2" fmla="*/ 304800 w 5268686"/>
                  <a:gd name="connsiteY2" fmla="*/ 914400 h 2700801"/>
                  <a:gd name="connsiteX3" fmla="*/ 145143 w 5268686"/>
                  <a:gd name="connsiteY3" fmla="*/ 870857 h 2700801"/>
                  <a:gd name="connsiteX4" fmla="*/ 972457 w 5268686"/>
                  <a:gd name="connsiteY4" fmla="*/ 0 h 2700801"/>
                  <a:gd name="connsiteX5" fmla="*/ 5268686 w 5268686"/>
                  <a:gd name="connsiteY5" fmla="*/ 203200 h 2700801"/>
                  <a:gd name="connsiteX6" fmla="*/ 5123545 w 5268686"/>
                  <a:gd name="connsiteY6" fmla="*/ 2583543 h 2700801"/>
                  <a:gd name="connsiteX7" fmla="*/ 3512457 w 5268686"/>
                  <a:gd name="connsiteY7" fmla="*/ 2699656 h 2700801"/>
                  <a:gd name="connsiteX8" fmla="*/ 3323772 w 5268686"/>
                  <a:gd name="connsiteY8" fmla="*/ 2583542 h 2700801"/>
                  <a:gd name="connsiteX9" fmla="*/ 4339772 w 5268686"/>
                  <a:gd name="connsiteY9" fmla="*/ 2496456 h 2700801"/>
                  <a:gd name="connsiteX10" fmla="*/ 4339772 w 5268686"/>
                  <a:gd name="connsiteY10" fmla="*/ 2510972 h 2700801"/>
                  <a:gd name="connsiteX11" fmla="*/ 4455886 w 5268686"/>
                  <a:gd name="connsiteY11" fmla="*/ 1828800 h 2700801"/>
                  <a:gd name="connsiteX12" fmla="*/ 2685143 w 5268686"/>
                  <a:gd name="connsiteY12" fmla="*/ 1712686 h 2700801"/>
                  <a:gd name="connsiteX13" fmla="*/ 3178629 w 5268686"/>
                  <a:gd name="connsiteY13" fmla="*/ 420915 h 2700801"/>
                  <a:gd name="connsiteX14" fmla="*/ 1553029 w 5268686"/>
                  <a:gd name="connsiteY14" fmla="*/ 275772 h 2700801"/>
                  <a:gd name="connsiteX15" fmla="*/ 682172 w 5268686"/>
                  <a:gd name="connsiteY15" fmla="*/ 1494972 h 2700801"/>
                  <a:gd name="connsiteX0" fmla="*/ 740229 w 5268686"/>
                  <a:gd name="connsiteY0" fmla="*/ 1494972 h 2699656"/>
                  <a:gd name="connsiteX1" fmla="*/ 0 w 5268686"/>
                  <a:gd name="connsiteY1" fmla="*/ 1465943 h 2699656"/>
                  <a:gd name="connsiteX2" fmla="*/ 304800 w 5268686"/>
                  <a:gd name="connsiteY2" fmla="*/ 914400 h 2699656"/>
                  <a:gd name="connsiteX3" fmla="*/ 145143 w 5268686"/>
                  <a:gd name="connsiteY3" fmla="*/ 870857 h 2699656"/>
                  <a:gd name="connsiteX4" fmla="*/ 972457 w 5268686"/>
                  <a:gd name="connsiteY4" fmla="*/ 0 h 2699656"/>
                  <a:gd name="connsiteX5" fmla="*/ 5268686 w 5268686"/>
                  <a:gd name="connsiteY5" fmla="*/ 203200 h 2699656"/>
                  <a:gd name="connsiteX6" fmla="*/ 5123545 w 5268686"/>
                  <a:gd name="connsiteY6" fmla="*/ 2583543 h 2699656"/>
                  <a:gd name="connsiteX7" fmla="*/ 3512457 w 5268686"/>
                  <a:gd name="connsiteY7" fmla="*/ 2699656 h 2699656"/>
                  <a:gd name="connsiteX8" fmla="*/ 3323772 w 5268686"/>
                  <a:gd name="connsiteY8" fmla="*/ 2583542 h 2699656"/>
                  <a:gd name="connsiteX9" fmla="*/ 4339772 w 5268686"/>
                  <a:gd name="connsiteY9" fmla="*/ 2496456 h 2699656"/>
                  <a:gd name="connsiteX10" fmla="*/ 4339772 w 5268686"/>
                  <a:gd name="connsiteY10" fmla="*/ 2510972 h 2699656"/>
                  <a:gd name="connsiteX11" fmla="*/ 4455886 w 5268686"/>
                  <a:gd name="connsiteY11" fmla="*/ 1828800 h 2699656"/>
                  <a:gd name="connsiteX12" fmla="*/ 2685143 w 5268686"/>
                  <a:gd name="connsiteY12" fmla="*/ 1712686 h 2699656"/>
                  <a:gd name="connsiteX13" fmla="*/ 3178629 w 5268686"/>
                  <a:gd name="connsiteY13" fmla="*/ 420915 h 2699656"/>
                  <a:gd name="connsiteX14" fmla="*/ 1553029 w 5268686"/>
                  <a:gd name="connsiteY14" fmla="*/ 275772 h 2699656"/>
                  <a:gd name="connsiteX15" fmla="*/ 682172 w 5268686"/>
                  <a:gd name="connsiteY15" fmla="*/ 1494972 h 2699656"/>
                  <a:gd name="connsiteX0" fmla="*/ 740229 w 5268686"/>
                  <a:gd name="connsiteY0" fmla="*/ 1494972 h 2743199"/>
                  <a:gd name="connsiteX1" fmla="*/ 0 w 5268686"/>
                  <a:gd name="connsiteY1" fmla="*/ 1465943 h 2743199"/>
                  <a:gd name="connsiteX2" fmla="*/ 304800 w 5268686"/>
                  <a:gd name="connsiteY2" fmla="*/ 914400 h 2743199"/>
                  <a:gd name="connsiteX3" fmla="*/ 145143 w 5268686"/>
                  <a:gd name="connsiteY3" fmla="*/ 870857 h 2743199"/>
                  <a:gd name="connsiteX4" fmla="*/ 972457 w 5268686"/>
                  <a:gd name="connsiteY4" fmla="*/ 0 h 2743199"/>
                  <a:gd name="connsiteX5" fmla="*/ 5268686 w 5268686"/>
                  <a:gd name="connsiteY5" fmla="*/ 203200 h 2743199"/>
                  <a:gd name="connsiteX6" fmla="*/ 5123545 w 5268686"/>
                  <a:gd name="connsiteY6" fmla="*/ 2583543 h 2743199"/>
                  <a:gd name="connsiteX7" fmla="*/ 3381828 w 5268686"/>
                  <a:gd name="connsiteY7" fmla="*/ 2743199 h 2743199"/>
                  <a:gd name="connsiteX8" fmla="*/ 3323772 w 5268686"/>
                  <a:gd name="connsiteY8" fmla="*/ 2583542 h 2743199"/>
                  <a:gd name="connsiteX9" fmla="*/ 4339772 w 5268686"/>
                  <a:gd name="connsiteY9" fmla="*/ 2496456 h 2743199"/>
                  <a:gd name="connsiteX10" fmla="*/ 4339772 w 5268686"/>
                  <a:gd name="connsiteY10" fmla="*/ 2510972 h 2743199"/>
                  <a:gd name="connsiteX11" fmla="*/ 4455886 w 5268686"/>
                  <a:gd name="connsiteY11" fmla="*/ 1828800 h 2743199"/>
                  <a:gd name="connsiteX12" fmla="*/ 2685143 w 5268686"/>
                  <a:gd name="connsiteY12" fmla="*/ 1712686 h 2743199"/>
                  <a:gd name="connsiteX13" fmla="*/ 3178629 w 5268686"/>
                  <a:gd name="connsiteY13" fmla="*/ 420915 h 2743199"/>
                  <a:gd name="connsiteX14" fmla="*/ 1553029 w 5268686"/>
                  <a:gd name="connsiteY14" fmla="*/ 275772 h 2743199"/>
                  <a:gd name="connsiteX15" fmla="*/ 682172 w 5268686"/>
                  <a:gd name="connsiteY15" fmla="*/ 1494972 h 2743199"/>
                  <a:gd name="connsiteX0" fmla="*/ 740229 w 5268686"/>
                  <a:gd name="connsiteY0" fmla="*/ 1494972 h 2743199"/>
                  <a:gd name="connsiteX1" fmla="*/ 0 w 5268686"/>
                  <a:gd name="connsiteY1" fmla="*/ 1465943 h 2743199"/>
                  <a:gd name="connsiteX2" fmla="*/ 304800 w 5268686"/>
                  <a:gd name="connsiteY2" fmla="*/ 914400 h 2743199"/>
                  <a:gd name="connsiteX3" fmla="*/ 145143 w 5268686"/>
                  <a:gd name="connsiteY3" fmla="*/ 870857 h 2743199"/>
                  <a:gd name="connsiteX4" fmla="*/ 972457 w 5268686"/>
                  <a:gd name="connsiteY4" fmla="*/ 0 h 2743199"/>
                  <a:gd name="connsiteX5" fmla="*/ 5268686 w 5268686"/>
                  <a:gd name="connsiteY5" fmla="*/ 203200 h 2743199"/>
                  <a:gd name="connsiteX6" fmla="*/ 5123545 w 5268686"/>
                  <a:gd name="connsiteY6" fmla="*/ 2583543 h 2743199"/>
                  <a:gd name="connsiteX7" fmla="*/ 3381828 w 5268686"/>
                  <a:gd name="connsiteY7" fmla="*/ 2743199 h 2743199"/>
                  <a:gd name="connsiteX8" fmla="*/ 3323772 w 5268686"/>
                  <a:gd name="connsiteY8" fmla="*/ 2583542 h 2743199"/>
                  <a:gd name="connsiteX9" fmla="*/ 4339772 w 5268686"/>
                  <a:gd name="connsiteY9" fmla="*/ 2496456 h 2743199"/>
                  <a:gd name="connsiteX10" fmla="*/ 4339772 w 5268686"/>
                  <a:gd name="connsiteY10" fmla="*/ 2510972 h 2743199"/>
                  <a:gd name="connsiteX11" fmla="*/ 4455886 w 5268686"/>
                  <a:gd name="connsiteY11" fmla="*/ 1828800 h 2743199"/>
                  <a:gd name="connsiteX12" fmla="*/ 2685143 w 5268686"/>
                  <a:gd name="connsiteY12" fmla="*/ 1712686 h 2743199"/>
                  <a:gd name="connsiteX13" fmla="*/ 3178629 w 5268686"/>
                  <a:gd name="connsiteY13" fmla="*/ 420915 h 2743199"/>
                  <a:gd name="connsiteX14" fmla="*/ 1553029 w 5268686"/>
                  <a:gd name="connsiteY14" fmla="*/ 275772 h 2743199"/>
                  <a:gd name="connsiteX15" fmla="*/ 682172 w 5268686"/>
                  <a:gd name="connsiteY15" fmla="*/ 1494972 h 2743199"/>
                  <a:gd name="connsiteX16" fmla="*/ 740229 w 5268686"/>
                  <a:gd name="connsiteY16" fmla="*/ 1494972 h 2743199"/>
                  <a:gd name="connsiteX0" fmla="*/ 740229 w 5268686"/>
                  <a:gd name="connsiteY0" fmla="*/ 1494972 h 2743199"/>
                  <a:gd name="connsiteX1" fmla="*/ 0 w 5268686"/>
                  <a:gd name="connsiteY1" fmla="*/ 1465943 h 2743199"/>
                  <a:gd name="connsiteX2" fmla="*/ 304800 w 5268686"/>
                  <a:gd name="connsiteY2" fmla="*/ 914400 h 2743199"/>
                  <a:gd name="connsiteX3" fmla="*/ 145143 w 5268686"/>
                  <a:gd name="connsiteY3" fmla="*/ 870857 h 2743199"/>
                  <a:gd name="connsiteX4" fmla="*/ 972457 w 5268686"/>
                  <a:gd name="connsiteY4" fmla="*/ 0 h 2743199"/>
                  <a:gd name="connsiteX5" fmla="*/ 5268686 w 5268686"/>
                  <a:gd name="connsiteY5" fmla="*/ 203200 h 2743199"/>
                  <a:gd name="connsiteX6" fmla="*/ 5123545 w 5268686"/>
                  <a:gd name="connsiteY6" fmla="*/ 2583543 h 2743199"/>
                  <a:gd name="connsiteX7" fmla="*/ 3381828 w 5268686"/>
                  <a:gd name="connsiteY7" fmla="*/ 2743199 h 2743199"/>
                  <a:gd name="connsiteX8" fmla="*/ 3323772 w 5268686"/>
                  <a:gd name="connsiteY8" fmla="*/ 2583542 h 2743199"/>
                  <a:gd name="connsiteX9" fmla="*/ 4339772 w 5268686"/>
                  <a:gd name="connsiteY9" fmla="*/ 2496456 h 2743199"/>
                  <a:gd name="connsiteX10" fmla="*/ 4339772 w 5268686"/>
                  <a:gd name="connsiteY10" fmla="*/ 2510972 h 2743199"/>
                  <a:gd name="connsiteX11" fmla="*/ 4455886 w 5268686"/>
                  <a:gd name="connsiteY11" fmla="*/ 1828800 h 2743199"/>
                  <a:gd name="connsiteX12" fmla="*/ 2685143 w 5268686"/>
                  <a:gd name="connsiteY12" fmla="*/ 1712686 h 2743199"/>
                  <a:gd name="connsiteX13" fmla="*/ 3178629 w 5268686"/>
                  <a:gd name="connsiteY13" fmla="*/ 420915 h 2743199"/>
                  <a:gd name="connsiteX14" fmla="*/ 1610179 w 5268686"/>
                  <a:gd name="connsiteY14" fmla="*/ 351972 h 2743199"/>
                  <a:gd name="connsiteX15" fmla="*/ 682172 w 5268686"/>
                  <a:gd name="connsiteY15" fmla="*/ 1494972 h 2743199"/>
                  <a:gd name="connsiteX16" fmla="*/ 740229 w 5268686"/>
                  <a:gd name="connsiteY16" fmla="*/ 1494972 h 2743199"/>
                  <a:gd name="connsiteX0" fmla="*/ 740229 w 5268686"/>
                  <a:gd name="connsiteY0" fmla="*/ 1494972 h 2743199"/>
                  <a:gd name="connsiteX1" fmla="*/ 0 w 5268686"/>
                  <a:gd name="connsiteY1" fmla="*/ 1465943 h 2743199"/>
                  <a:gd name="connsiteX2" fmla="*/ 304800 w 5268686"/>
                  <a:gd name="connsiteY2" fmla="*/ 914400 h 2743199"/>
                  <a:gd name="connsiteX3" fmla="*/ 145143 w 5268686"/>
                  <a:gd name="connsiteY3" fmla="*/ 870857 h 2743199"/>
                  <a:gd name="connsiteX4" fmla="*/ 972457 w 5268686"/>
                  <a:gd name="connsiteY4" fmla="*/ 0 h 2743199"/>
                  <a:gd name="connsiteX5" fmla="*/ 5268686 w 5268686"/>
                  <a:gd name="connsiteY5" fmla="*/ 203200 h 2743199"/>
                  <a:gd name="connsiteX6" fmla="*/ 5123545 w 5268686"/>
                  <a:gd name="connsiteY6" fmla="*/ 2583543 h 2743199"/>
                  <a:gd name="connsiteX7" fmla="*/ 3381828 w 5268686"/>
                  <a:gd name="connsiteY7" fmla="*/ 2743199 h 2743199"/>
                  <a:gd name="connsiteX8" fmla="*/ 3323772 w 5268686"/>
                  <a:gd name="connsiteY8" fmla="*/ 2583542 h 2743199"/>
                  <a:gd name="connsiteX9" fmla="*/ 4339772 w 5268686"/>
                  <a:gd name="connsiteY9" fmla="*/ 2496456 h 2743199"/>
                  <a:gd name="connsiteX10" fmla="*/ 4339772 w 5268686"/>
                  <a:gd name="connsiteY10" fmla="*/ 2510972 h 2743199"/>
                  <a:gd name="connsiteX11" fmla="*/ 4455886 w 5268686"/>
                  <a:gd name="connsiteY11" fmla="*/ 1828800 h 2743199"/>
                  <a:gd name="connsiteX12" fmla="*/ 2685143 w 5268686"/>
                  <a:gd name="connsiteY12" fmla="*/ 1712686 h 2743199"/>
                  <a:gd name="connsiteX13" fmla="*/ 3178629 w 5268686"/>
                  <a:gd name="connsiteY13" fmla="*/ 420915 h 2743199"/>
                  <a:gd name="connsiteX14" fmla="*/ 1610179 w 5268686"/>
                  <a:gd name="connsiteY14" fmla="*/ 351972 h 2743199"/>
                  <a:gd name="connsiteX15" fmla="*/ 739322 w 5268686"/>
                  <a:gd name="connsiteY15" fmla="*/ 1539422 h 2743199"/>
                  <a:gd name="connsiteX16" fmla="*/ 740229 w 5268686"/>
                  <a:gd name="connsiteY16" fmla="*/ 1494972 h 2743199"/>
                  <a:gd name="connsiteX0" fmla="*/ 740229 w 5268686"/>
                  <a:gd name="connsiteY0" fmla="*/ 1494972 h 2743199"/>
                  <a:gd name="connsiteX1" fmla="*/ 0 w 5268686"/>
                  <a:gd name="connsiteY1" fmla="*/ 1465943 h 2743199"/>
                  <a:gd name="connsiteX2" fmla="*/ 304800 w 5268686"/>
                  <a:gd name="connsiteY2" fmla="*/ 914400 h 2743199"/>
                  <a:gd name="connsiteX3" fmla="*/ 145143 w 5268686"/>
                  <a:gd name="connsiteY3" fmla="*/ 870857 h 2743199"/>
                  <a:gd name="connsiteX4" fmla="*/ 972457 w 5268686"/>
                  <a:gd name="connsiteY4" fmla="*/ 0 h 2743199"/>
                  <a:gd name="connsiteX5" fmla="*/ 5268686 w 5268686"/>
                  <a:gd name="connsiteY5" fmla="*/ 203200 h 2743199"/>
                  <a:gd name="connsiteX6" fmla="*/ 5123545 w 5268686"/>
                  <a:gd name="connsiteY6" fmla="*/ 2583543 h 2743199"/>
                  <a:gd name="connsiteX7" fmla="*/ 3381828 w 5268686"/>
                  <a:gd name="connsiteY7" fmla="*/ 2743199 h 2743199"/>
                  <a:gd name="connsiteX8" fmla="*/ 3323772 w 5268686"/>
                  <a:gd name="connsiteY8" fmla="*/ 2583542 h 2743199"/>
                  <a:gd name="connsiteX9" fmla="*/ 4339772 w 5268686"/>
                  <a:gd name="connsiteY9" fmla="*/ 2496456 h 2743199"/>
                  <a:gd name="connsiteX10" fmla="*/ 4339772 w 5268686"/>
                  <a:gd name="connsiteY10" fmla="*/ 2510972 h 2743199"/>
                  <a:gd name="connsiteX11" fmla="*/ 4455886 w 5268686"/>
                  <a:gd name="connsiteY11" fmla="*/ 1828800 h 2743199"/>
                  <a:gd name="connsiteX12" fmla="*/ 2685143 w 5268686"/>
                  <a:gd name="connsiteY12" fmla="*/ 1712686 h 2743199"/>
                  <a:gd name="connsiteX13" fmla="*/ 3178629 w 5268686"/>
                  <a:gd name="connsiteY13" fmla="*/ 420915 h 2743199"/>
                  <a:gd name="connsiteX14" fmla="*/ 1610179 w 5268686"/>
                  <a:gd name="connsiteY14" fmla="*/ 351972 h 2743199"/>
                  <a:gd name="connsiteX15" fmla="*/ 739322 w 5268686"/>
                  <a:gd name="connsiteY15" fmla="*/ 1539422 h 2743199"/>
                  <a:gd name="connsiteX16" fmla="*/ 740229 w 5268686"/>
                  <a:gd name="connsiteY16" fmla="*/ 1494972 h 2743199"/>
                  <a:gd name="connsiteX0" fmla="*/ 740229 w 5268686"/>
                  <a:gd name="connsiteY0" fmla="*/ 1494972 h 2743199"/>
                  <a:gd name="connsiteX1" fmla="*/ 0 w 5268686"/>
                  <a:gd name="connsiteY1" fmla="*/ 1465943 h 2743199"/>
                  <a:gd name="connsiteX2" fmla="*/ 304800 w 5268686"/>
                  <a:gd name="connsiteY2" fmla="*/ 914400 h 2743199"/>
                  <a:gd name="connsiteX3" fmla="*/ 145143 w 5268686"/>
                  <a:gd name="connsiteY3" fmla="*/ 870857 h 2743199"/>
                  <a:gd name="connsiteX4" fmla="*/ 972457 w 5268686"/>
                  <a:gd name="connsiteY4" fmla="*/ 0 h 2743199"/>
                  <a:gd name="connsiteX5" fmla="*/ 5268686 w 5268686"/>
                  <a:gd name="connsiteY5" fmla="*/ 203200 h 2743199"/>
                  <a:gd name="connsiteX6" fmla="*/ 5123545 w 5268686"/>
                  <a:gd name="connsiteY6" fmla="*/ 2583543 h 2743199"/>
                  <a:gd name="connsiteX7" fmla="*/ 3381828 w 5268686"/>
                  <a:gd name="connsiteY7" fmla="*/ 2743199 h 2743199"/>
                  <a:gd name="connsiteX8" fmla="*/ 3323772 w 5268686"/>
                  <a:gd name="connsiteY8" fmla="*/ 2583542 h 2743199"/>
                  <a:gd name="connsiteX9" fmla="*/ 4339772 w 5268686"/>
                  <a:gd name="connsiteY9" fmla="*/ 2496456 h 2743199"/>
                  <a:gd name="connsiteX10" fmla="*/ 4339772 w 5268686"/>
                  <a:gd name="connsiteY10" fmla="*/ 2510972 h 2743199"/>
                  <a:gd name="connsiteX11" fmla="*/ 4455886 w 5268686"/>
                  <a:gd name="connsiteY11" fmla="*/ 1828800 h 2743199"/>
                  <a:gd name="connsiteX12" fmla="*/ 2685143 w 5268686"/>
                  <a:gd name="connsiteY12" fmla="*/ 1712686 h 2743199"/>
                  <a:gd name="connsiteX13" fmla="*/ 3178629 w 5268686"/>
                  <a:gd name="connsiteY13" fmla="*/ 420915 h 2743199"/>
                  <a:gd name="connsiteX14" fmla="*/ 1610179 w 5268686"/>
                  <a:gd name="connsiteY14" fmla="*/ 351972 h 2743199"/>
                  <a:gd name="connsiteX15" fmla="*/ 739322 w 5268686"/>
                  <a:gd name="connsiteY15" fmla="*/ 1539422 h 2743199"/>
                  <a:gd name="connsiteX16" fmla="*/ 740229 w 52686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42900 w 5306786"/>
                  <a:gd name="connsiteY2" fmla="*/ 914400 h 2743199"/>
                  <a:gd name="connsiteX3" fmla="*/ 183243 w 5306786"/>
                  <a:gd name="connsiteY3" fmla="*/ 8708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77872 w 5306786"/>
                  <a:gd name="connsiteY10" fmla="*/ 2510972 h 2743199"/>
                  <a:gd name="connsiteX11" fmla="*/ 4493986 w 5306786"/>
                  <a:gd name="connsiteY11" fmla="*/ 1828800 h 2743199"/>
                  <a:gd name="connsiteX12" fmla="*/ 2723243 w 5306786"/>
                  <a:gd name="connsiteY12" fmla="*/ 1712686 h 2743199"/>
                  <a:gd name="connsiteX13" fmla="*/ 3216729 w 5306786"/>
                  <a:gd name="connsiteY13" fmla="*/ 42091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183243 w 5306786"/>
                  <a:gd name="connsiteY3" fmla="*/ 8708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77872 w 5306786"/>
                  <a:gd name="connsiteY10" fmla="*/ 2510972 h 2743199"/>
                  <a:gd name="connsiteX11" fmla="*/ 4493986 w 5306786"/>
                  <a:gd name="connsiteY11" fmla="*/ 1828800 h 2743199"/>
                  <a:gd name="connsiteX12" fmla="*/ 2723243 w 5306786"/>
                  <a:gd name="connsiteY12" fmla="*/ 1712686 h 2743199"/>
                  <a:gd name="connsiteX13" fmla="*/ 3216729 w 5306786"/>
                  <a:gd name="connsiteY13" fmla="*/ 42091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77872 w 5306786"/>
                  <a:gd name="connsiteY10" fmla="*/ 2510972 h 2743199"/>
                  <a:gd name="connsiteX11" fmla="*/ 4493986 w 5306786"/>
                  <a:gd name="connsiteY11" fmla="*/ 1828800 h 2743199"/>
                  <a:gd name="connsiteX12" fmla="*/ 2723243 w 5306786"/>
                  <a:gd name="connsiteY12" fmla="*/ 1712686 h 2743199"/>
                  <a:gd name="connsiteX13" fmla="*/ 3216729 w 5306786"/>
                  <a:gd name="connsiteY13" fmla="*/ 42091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77872 w 5306786"/>
                  <a:gd name="connsiteY10" fmla="*/ 2510972 h 2743199"/>
                  <a:gd name="connsiteX11" fmla="*/ 4493986 w 5306786"/>
                  <a:gd name="connsiteY11" fmla="*/ 1828800 h 2743199"/>
                  <a:gd name="connsiteX12" fmla="*/ 2659743 w 5306786"/>
                  <a:gd name="connsiteY12" fmla="*/ 1763486 h 2743199"/>
                  <a:gd name="connsiteX13" fmla="*/ 3216729 w 5306786"/>
                  <a:gd name="connsiteY13" fmla="*/ 42091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77872 w 5306786"/>
                  <a:gd name="connsiteY10" fmla="*/ 2510972 h 2743199"/>
                  <a:gd name="connsiteX11" fmla="*/ 4493986 w 5306786"/>
                  <a:gd name="connsiteY11" fmla="*/ 1828800 h 2743199"/>
                  <a:gd name="connsiteX12" fmla="*/ 2659743 w 5306786"/>
                  <a:gd name="connsiteY12" fmla="*/ 1763486 h 2743199"/>
                  <a:gd name="connsiteX13" fmla="*/ 3229429 w 5306786"/>
                  <a:gd name="connsiteY13" fmla="*/ 44631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77872 w 5306786"/>
                  <a:gd name="connsiteY10" fmla="*/ 2510972 h 2743199"/>
                  <a:gd name="connsiteX11" fmla="*/ 4493986 w 5306786"/>
                  <a:gd name="connsiteY11" fmla="*/ 1828800 h 2743199"/>
                  <a:gd name="connsiteX12" fmla="*/ 2659743 w 5306786"/>
                  <a:gd name="connsiteY12" fmla="*/ 1763486 h 2743199"/>
                  <a:gd name="connsiteX13" fmla="*/ 3204029 w 5306786"/>
                  <a:gd name="connsiteY13" fmla="*/ 47806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77872 w 5306786"/>
                  <a:gd name="connsiteY10" fmla="*/ 2510972 h 2743199"/>
                  <a:gd name="connsiteX11" fmla="*/ 4493986 w 5306786"/>
                  <a:gd name="connsiteY11" fmla="*/ 1828800 h 2743199"/>
                  <a:gd name="connsiteX12" fmla="*/ 2659743 w 5306786"/>
                  <a:gd name="connsiteY12" fmla="*/ 1763486 h 2743199"/>
                  <a:gd name="connsiteX13" fmla="*/ 3204029 w 5306786"/>
                  <a:gd name="connsiteY13" fmla="*/ 47806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77872 w 5306786"/>
                  <a:gd name="connsiteY10" fmla="*/ 2510972 h 2743199"/>
                  <a:gd name="connsiteX11" fmla="*/ 4493986 w 5306786"/>
                  <a:gd name="connsiteY11" fmla="*/ 1828800 h 2743199"/>
                  <a:gd name="connsiteX12" fmla="*/ 2659743 w 5306786"/>
                  <a:gd name="connsiteY12" fmla="*/ 1763486 h 2743199"/>
                  <a:gd name="connsiteX13" fmla="*/ 3204029 w 5306786"/>
                  <a:gd name="connsiteY13" fmla="*/ 47806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77872 w 5306786"/>
                  <a:gd name="connsiteY10" fmla="*/ 2510972 h 2743199"/>
                  <a:gd name="connsiteX11" fmla="*/ 4493986 w 5306786"/>
                  <a:gd name="connsiteY11" fmla="*/ 1828800 h 2743199"/>
                  <a:gd name="connsiteX12" fmla="*/ 2659743 w 5306786"/>
                  <a:gd name="connsiteY12" fmla="*/ 1763486 h 2743199"/>
                  <a:gd name="connsiteX13" fmla="*/ 3204029 w 5306786"/>
                  <a:gd name="connsiteY13" fmla="*/ 47806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77872 w 5306786"/>
                  <a:gd name="connsiteY10" fmla="*/ 2510972 h 2743199"/>
                  <a:gd name="connsiteX11" fmla="*/ 4513036 w 5306786"/>
                  <a:gd name="connsiteY11" fmla="*/ 1885950 h 2743199"/>
                  <a:gd name="connsiteX12" fmla="*/ 2659743 w 5306786"/>
                  <a:gd name="connsiteY12" fmla="*/ 1763486 h 2743199"/>
                  <a:gd name="connsiteX13" fmla="*/ 3204029 w 5306786"/>
                  <a:gd name="connsiteY13" fmla="*/ 47806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65172 w 5306786"/>
                  <a:gd name="connsiteY10" fmla="*/ 2542722 h 2743199"/>
                  <a:gd name="connsiteX11" fmla="*/ 4513036 w 5306786"/>
                  <a:gd name="connsiteY11" fmla="*/ 1885950 h 2743199"/>
                  <a:gd name="connsiteX12" fmla="*/ 2659743 w 5306786"/>
                  <a:gd name="connsiteY12" fmla="*/ 1763486 h 2743199"/>
                  <a:gd name="connsiteX13" fmla="*/ 3204029 w 5306786"/>
                  <a:gd name="connsiteY13" fmla="*/ 47806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65172 w 5306786"/>
                  <a:gd name="connsiteY10" fmla="*/ 2542722 h 2743199"/>
                  <a:gd name="connsiteX11" fmla="*/ 4513036 w 5306786"/>
                  <a:gd name="connsiteY11" fmla="*/ 1885950 h 2743199"/>
                  <a:gd name="connsiteX12" fmla="*/ 2659743 w 5306786"/>
                  <a:gd name="connsiteY12" fmla="*/ 1763486 h 2743199"/>
                  <a:gd name="connsiteX13" fmla="*/ 3204029 w 5306786"/>
                  <a:gd name="connsiteY13" fmla="*/ 47806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77872 w 5306786"/>
                  <a:gd name="connsiteY9" fmla="*/ 2496456 h 2743199"/>
                  <a:gd name="connsiteX10" fmla="*/ 4365172 w 5306786"/>
                  <a:gd name="connsiteY10" fmla="*/ 2542722 h 2743199"/>
                  <a:gd name="connsiteX11" fmla="*/ 4513036 w 5306786"/>
                  <a:gd name="connsiteY11" fmla="*/ 1885950 h 2743199"/>
                  <a:gd name="connsiteX12" fmla="*/ 2659743 w 5306786"/>
                  <a:gd name="connsiteY12" fmla="*/ 1763486 h 2743199"/>
                  <a:gd name="connsiteX13" fmla="*/ 3204029 w 5306786"/>
                  <a:gd name="connsiteY13" fmla="*/ 478065 h 2743199"/>
                  <a:gd name="connsiteX14" fmla="*/ 1648279 w 5306786"/>
                  <a:gd name="connsiteY14" fmla="*/ 351972 h 2743199"/>
                  <a:gd name="connsiteX15" fmla="*/ 777422 w 5306786"/>
                  <a:gd name="connsiteY15" fmla="*/ 1539422 h 2743199"/>
                  <a:gd name="connsiteX16" fmla="*/ 778329 w 5306786"/>
                  <a:gd name="connsiteY16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1872 w 5306786"/>
                  <a:gd name="connsiteY8" fmla="*/ 2583542 h 2743199"/>
                  <a:gd name="connsiteX9" fmla="*/ 4365172 w 5306786"/>
                  <a:gd name="connsiteY9" fmla="*/ 2542722 h 2743199"/>
                  <a:gd name="connsiteX10" fmla="*/ 4513036 w 5306786"/>
                  <a:gd name="connsiteY10" fmla="*/ 1885950 h 2743199"/>
                  <a:gd name="connsiteX11" fmla="*/ 2659743 w 5306786"/>
                  <a:gd name="connsiteY11" fmla="*/ 1763486 h 2743199"/>
                  <a:gd name="connsiteX12" fmla="*/ 3204029 w 5306786"/>
                  <a:gd name="connsiteY12" fmla="*/ 478065 h 2743199"/>
                  <a:gd name="connsiteX13" fmla="*/ 1648279 w 5306786"/>
                  <a:gd name="connsiteY13" fmla="*/ 351972 h 2743199"/>
                  <a:gd name="connsiteX14" fmla="*/ 777422 w 5306786"/>
                  <a:gd name="connsiteY14" fmla="*/ 1539422 h 2743199"/>
                  <a:gd name="connsiteX15" fmla="*/ 778329 w 5306786"/>
                  <a:gd name="connsiteY15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61645 w 5306786"/>
                  <a:gd name="connsiteY6" fmla="*/ 2583543 h 2743199"/>
                  <a:gd name="connsiteX7" fmla="*/ 3419928 w 5306786"/>
                  <a:gd name="connsiteY7" fmla="*/ 2743199 h 2743199"/>
                  <a:gd name="connsiteX8" fmla="*/ 3368222 w 5306786"/>
                  <a:gd name="connsiteY8" fmla="*/ 2602592 h 2743199"/>
                  <a:gd name="connsiteX9" fmla="*/ 4365172 w 5306786"/>
                  <a:gd name="connsiteY9" fmla="*/ 2542722 h 2743199"/>
                  <a:gd name="connsiteX10" fmla="*/ 4513036 w 5306786"/>
                  <a:gd name="connsiteY10" fmla="*/ 1885950 h 2743199"/>
                  <a:gd name="connsiteX11" fmla="*/ 2659743 w 5306786"/>
                  <a:gd name="connsiteY11" fmla="*/ 1763486 h 2743199"/>
                  <a:gd name="connsiteX12" fmla="*/ 3204029 w 5306786"/>
                  <a:gd name="connsiteY12" fmla="*/ 478065 h 2743199"/>
                  <a:gd name="connsiteX13" fmla="*/ 1648279 w 5306786"/>
                  <a:gd name="connsiteY13" fmla="*/ 351972 h 2743199"/>
                  <a:gd name="connsiteX14" fmla="*/ 777422 w 5306786"/>
                  <a:gd name="connsiteY14" fmla="*/ 1539422 h 2743199"/>
                  <a:gd name="connsiteX15" fmla="*/ 778329 w 5306786"/>
                  <a:gd name="connsiteY15" fmla="*/ 1494972 h 2743199"/>
                  <a:gd name="connsiteX0" fmla="*/ 778329 w 5306786"/>
                  <a:gd name="connsiteY0" fmla="*/ 1494972 h 2743199"/>
                  <a:gd name="connsiteX1" fmla="*/ 0 w 5306786"/>
                  <a:gd name="connsiteY1" fmla="*/ 1465943 h 2743199"/>
                  <a:gd name="connsiteX2" fmla="*/ 393700 w 5306786"/>
                  <a:gd name="connsiteY2" fmla="*/ 927100 h 2743199"/>
                  <a:gd name="connsiteX3" fmla="*/ 227693 w 5306786"/>
                  <a:gd name="connsiteY3" fmla="*/ 934357 h 2743199"/>
                  <a:gd name="connsiteX4" fmla="*/ 1010557 w 5306786"/>
                  <a:gd name="connsiteY4" fmla="*/ 0 h 2743199"/>
                  <a:gd name="connsiteX5" fmla="*/ 5306786 w 5306786"/>
                  <a:gd name="connsiteY5" fmla="*/ 203200 h 2743199"/>
                  <a:gd name="connsiteX6" fmla="*/ 5136245 w 5306786"/>
                  <a:gd name="connsiteY6" fmla="*/ 2653393 h 2743199"/>
                  <a:gd name="connsiteX7" fmla="*/ 3419928 w 5306786"/>
                  <a:gd name="connsiteY7" fmla="*/ 2743199 h 2743199"/>
                  <a:gd name="connsiteX8" fmla="*/ 3368222 w 5306786"/>
                  <a:gd name="connsiteY8" fmla="*/ 2602592 h 2743199"/>
                  <a:gd name="connsiteX9" fmla="*/ 4365172 w 5306786"/>
                  <a:gd name="connsiteY9" fmla="*/ 2542722 h 2743199"/>
                  <a:gd name="connsiteX10" fmla="*/ 4513036 w 5306786"/>
                  <a:gd name="connsiteY10" fmla="*/ 1885950 h 2743199"/>
                  <a:gd name="connsiteX11" fmla="*/ 2659743 w 5306786"/>
                  <a:gd name="connsiteY11" fmla="*/ 1763486 h 2743199"/>
                  <a:gd name="connsiteX12" fmla="*/ 3204029 w 5306786"/>
                  <a:gd name="connsiteY12" fmla="*/ 478065 h 2743199"/>
                  <a:gd name="connsiteX13" fmla="*/ 1648279 w 5306786"/>
                  <a:gd name="connsiteY13" fmla="*/ 351972 h 2743199"/>
                  <a:gd name="connsiteX14" fmla="*/ 777422 w 5306786"/>
                  <a:gd name="connsiteY14" fmla="*/ 1539422 h 2743199"/>
                  <a:gd name="connsiteX15" fmla="*/ 778329 w 5306786"/>
                  <a:gd name="connsiteY15" fmla="*/ 1494972 h 2743199"/>
                  <a:gd name="connsiteX0" fmla="*/ 778329 w 5363936"/>
                  <a:gd name="connsiteY0" fmla="*/ 149497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68222 w 5363936"/>
                  <a:gd name="connsiteY8" fmla="*/ 2602592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04029 w 5363936"/>
                  <a:gd name="connsiteY12" fmla="*/ 478065 h 2743199"/>
                  <a:gd name="connsiteX13" fmla="*/ 1648279 w 5363936"/>
                  <a:gd name="connsiteY13" fmla="*/ 351972 h 2743199"/>
                  <a:gd name="connsiteX14" fmla="*/ 777422 w 5363936"/>
                  <a:gd name="connsiteY14" fmla="*/ 1539422 h 2743199"/>
                  <a:gd name="connsiteX15" fmla="*/ 778329 w 5363936"/>
                  <a:gd name="connsiteY15" fmla="*/ 1494972 h 2743199"/>
                  <a:gd name="connsiteX0" fmla="*/ 777422 w 5363936"/>
                  <a:gd name="connsiteY0" fmla="*/ 153942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68222 w 5363936"/>
                  <a:gd name="connsiteY8" fmla="*/ 2602592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04029 w 5363936"/>
                  <a:gd name="connsiteY12" fmla="*/ 478065 h 2743199"/>
                  <a:gd name="connsiteX13" fmla="*/ 1648279 w 5363936"/>
                  <a:gd name="connsiteY13" fmla="*/ 351972 h 2743199"/>
                  <a:gd name="connsiteX14" fmla="*/ 777422 w 5363936"/>
                  <a:gd name="connsiteY14" fmla="*/ 1539422 h 2743199"/>
                  <a:gd name="connsiteX0" fmla="*/ 777422 w 5363936"/>
                  <a:gd name="connsiteY0" fmla="*/ 153942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68222 w 5363936"/>
                  <a:gd name="connsiteY8" fmla="*/ 2602592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04029 w 5363936"/>
                  <a:gd name="connsiteY12" fmla="*/ 478065 h 2743199"/>
                  <a:gd name="connsiteX13" fmla="*/ 1648279 w 5363936"/>
                  <a:gd name="connsiteY13" fmla="*/ 351972 h 2743199"/>
                  <a:gd name="connsiteX14" fmla="*/ 777422 w 5363936"/>
                  <a:gd name="connsiteY14" fmla="*/ 1539422 h 2743199"/>
                  <a:gd name="connsiteX0" fmla="*/ 777422 w 5363936"/>
                  <a:gd name="connsiteY0" fmla="*/ 153942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68222 w 5363936"/>
                  <a:gd name="connsiteY8" fmla="*/ 2602592 h 2743199"/>
                  <a:gd name="connsiteX9" fmla="*/ 3377293 w 5363936"/>
                  <a:gd name="connsiteY9" fmla="*/ 2584224 h 2743199"/>
                  <a:gd name="connsiteX10" fmla="*/ 4365172 w 5363936"/>
                  <a:gd name="connsiteY10" fmla="*/ 2542722 h 2743199"/>
                  <a:gd name="connsiteX11" fmla="*/ 4513036 w 5363936"/>
                  <a:gd name="connsiteY11" fmla="*/ 1885950 h 2743199"/>
                  <a:gd name="connsiteX12" fmla="*/ 2659743 w 5363936"/>
                  <a:gd name="connsiteY12" fmla="*/ 1763486 h 2743199"/>
                  <a:gd name="connsiteX13" fmla="*/ 3204029 w 5363936"/>
                  <a:gd name="connsiteY13" fmla="*/ 478065 h 2743199"/>
                  <a:gd name="connsiteX14" fmla="*/ 1648279 w 5363936"/>
                  <a:gd name="connsiteY14" fmla="*/ 351972 h 2743199"/>
                  <a:gd name="connsiteX15" fmla="*/ 777422 w 5363936"/>
                  <a:gd name="connsiteY15" fmla="*/ 1539422 h 2743199"/>
                  <a:gd name="connsiteX0" fmla="*/ 777422 w 5363936"/>
                  <a:gd name="connsiteY0" fmla="*/ 153942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77293 w 5363936"/>
                  <a:gd name="connsiteY8" fmla="*/ 2584224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04029 w 5363936"/>
                  <a:gd name="connsiteY12" fmla="*/ 478065 h 2743199"/>
                  <a:gd name="connsiteX13" fmla="*/ 1648279 w 5363936"/>
                  <a:gd name="connsiteY13" fmla="*/ 351972 h 2743199"/>
                  <a:gd name="connsiteX14" fmla="*/ 777422 w 5363936"/>
                  <a:gd name="connsiteY14" fmla="*/ 1539422 h 2743199"/>
                  <a:gd name="connsiteX0" fmla="*/ 777422 w 5363936"/>
                  <a:gd name="connsiteY0" fmla="*/ 153942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77293 w 5363936"/>
                  <a:gd name="connsiteY8" fmla="*/ 2584224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04029 w 5363936"/>
                  <a:gd name="connsiteY12" fmla="*/ 478065 h 2743199"/>
                  <a:gd name="connsiteX13" fmla="*/ 1631610 w 5363936"/>
                  <a:gd name="connsiteY13" fmla="*/ 332922 h 2743199"/>
                  <a:gd name="connsiteX14" fmla="*/ 777422 w 5363936"/>
                  <a:gd name="connsiteY14" fmla="*/ 1539422 h 2743199"/>
                  <a:gd name="connsiteX0" fmla="*/ 777422 w 5363936"/>
                  <a:gd name="connsiteY0" fmla="*/ 153942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77293 w 5363936"/>
                  <a:gd name="connsiteY8" fmla="*/ 2584224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44510 w 5363936"/>
                  <a:gd name="connsiteY12" fmla="*/ 428059 h 2743199"/>
                  <a:gd name="connsiteX13" fmla="*/ 1631610 w 5363936"/>
                  <a:gd name="connsiteY13" fmla="*/ 332922 h 2743199"/>
                  <a:gd name="connsiteX14" fmla="*/ 777422 w 5363936"/>
                  <a:gd name="connsiteY14" fmla="*/ 1539422 h 2743199"/>
                  <a:gd name="connsiteX0" fmla="*/ 777422 w 5363936"/>
                  <a:gd name="connsiteY0" fmla="*/ 153942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77293 w 5363936"/>
                  <a:gd name="connsiteY8" fmla="*/ 2584224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44510 w 5363936"/>
                  <a:gd name="connsiteY12" fmla="*/ 428059 h 2743199"/>
                  <a:gd name="connsiteX13" fmla="*/ 1631610 w 5363936"/>
                  <a:gd name="connsiteY13" fmla="*/ 313872 h 2743199"/>
                  <a:gd name="connsiteX14" fmla="*/ 777422 w 5363936"/>
                  <a:gd name="connsiteY14" fmla="*/ 1539422 h 2743199"/>
                  <a:gd name="connsiteX0" fmla="*/ 777422 w 5363936"/>
                  <a:gd name="connsiteY0" fmla="*/ 153942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77293 w 5363936"/>
                  <a:gd name="connsiteY8" fmla="*/ 2584224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44510 w 5363936"/>
                  <a:gd name="connsiteY12" fmla="*/ 428059 h 2743199"/>
                  <a:gd name="connsiteX13" fmla="*/ 1622085 w 5363936"/>
                  <a:gd name="connsiteY13" fmla="*/ 328160 h 2743199"/>
                  <a:gd name="connsiteX14" fmla="*/ 777422 w 5363936"/>
                  <a:gd name="connsiteY14" fmla="*/ 1539422 h 2743199"/>
                  <a:gd name="connsiteX0" fmla="*/ 777422 w 5363936"/>
                  <a:gd name="connsiteY0" fmla="*/ 153942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77293 w 5363936"/>
                  <a:gd name="connsiteY8" fmla="*/ 2584224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51653 w 5363936"/>
                  <a:gd name="connsiteY12" fmla="*/ 413772 h 2743199"/>
                  <a:gd name="connsiteX13" fmla="*/ 1622085 w 5363936"/>
                  <a:gd name="connsiteY13" fmla="*/ 328160 h 2743199"/>
                  <a:gd name="connsiteX14" fmla="*/ 777422 w 5363936"/>
                  <a:gd name="connsiteY14" fmla="*/ 1539422 h 2743199"/>
                  <a:gd name="connsiteX0" fmla="*/ 777422 w 5363936"/>
                  <a:gd name="connsiteY0" fmla="*/ 1539422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77293 w 5363936"/>
                  <a:gd name="connsiteY8" fmla="*/ 2584224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58797 w 5363936"/>
                  <a:gd name="connsiteY12" fmla="*/ 406629 h 2743199"/>
                  <a:gd name="connsiteX13" fmla="*/ 1622085 w 5363936"/>
                  <a:gd name="connsiteY13" fmla="*/ 328160 h 2743199"/>
                  <a:gd name="connsiteX14" fmla="*/ 777422 w 5363936"/>
                  <a:gd name="connsiteY14" fmla="*/ 1539422 h 2743199"/>
                  <a:gd name="connsiteX0" fmla="*/ 755991 w 5363936"/>
                  <a:gd name="connsiteY0" fmla="*/ 1537041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77293 w 5363936"/>
                  <a:gd name="connsiteY8" fmla="*/ 2584224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58797 w 5363936"/>
                  <a:gd name="connsiteY12" fmla="*/ 406629 h 2743199"/>
                  <a:gd name="connsiteX13" fmla="*/ 1622085 w 5363936"/>
                  <a:gd name="connsiteY13" fmla="*/ 328160 h 2743199"/>
                  <a:gd name="connsiteX14" fmla="*/ 755991 w 5363936"/>
                  <a:gd name="connsiteY14" fmla="*/ 1537041 h 2743199"/>
                  <a:gd name="connsiteX0" fmla="*/ 755991 w 5363936"/>
                  <a:gd name="connsiteY0" fmla="*/ 1537041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77293 w 5363936"/>
                  <a:gd name="connsiteY8" fmla="*/ 2584224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58797 w 5363936"/>
                  <a:gd name="connsiteY12" fmla="*/ 406629 h 2743199"/>
                  <a:gd name="connsiteX13" fmla="*/ 1622085 w 5363936"/>
                  <a:gd name="connsiteY13" fmla="*/ 328160 h 2743199"/>
                  <a:gd name="connsiteX14" fmla="*/ 755991 w 5363936"/>
                  <a:gd name="connsiteY14" fmla="*/ 1537041 h 2743199"/>
                  <a:gd name="connsiteX0" fmla="*/ 748848 w 5363936"/>
                  <a:gd name="connsiteY0" fmla="*/ 1537041 h 2743199"/>
                  <a:gd name="connsiteX1" fmla="*/ 0 w 5363936"/>
                  <a:gd name="connsiteY1" fmla="*/ 1465943 h 2743199"/>
                  <a:gd name="connsiteX2" fmla="*/ 393700 w 5363936"/>
                  <a:gd name="connsiteY2" fmla="*/ 927100 h 2743199"/>
                  <a:gd name="connsiteX3" fmla="*/ 227693 w 5363936"/>
                  <a:gd name="connsiteY3" fmla="*/ 934357 h 2743199"/>
                  <a:gd name="connsiteX4" fmla="*/ 1010557 w 5363936"/>
                  <a:gd name="connsiteY4" fmla="*/ 0 h 2743199"/>
                  <a:gd name="connsiteX5" fmla="*/ 5363936 w 5363936"/>
                  <a:gd name="connsiteY5" fmla="*/ 222250 h 2743199"/>
                  <a:gd name="connsiteX6" fmla="*/ 5136245 w 5363936"/>
                  <a:gd name="connsiteY6" fmla="*/ 2653393 h 2743199"/>
                  <a:gd name="connsiteX7" fmla="*/ 3419928 w 5363936"/>
                  <a:gd name="connsiteY7" fmla="*/ 2743199 h 2743199"/>
                  <a:gd name="connsiteX8" fmla="*/ 3377293 w 5363936"/>
                  <a:gd name="connsiteY8" fmla="*/ 2584224 h 2743199"/>
                  <a:gd name="connsiteX9" fmla="*/ 4365172 w 5363936"/>
                  <a:gd name="connsiteY9" fmla="*/ 2542722 h 2743199"/>
                  <a:gd name="connsiteX10" fmla="*/ 4513036 w 5363936"/>
                  <a:gd name="connsiteY10" fmla="*/ 1885950 h 2743199"/>
                  <a:gd name="connsiteX11" fmla="*/ 2659743 w 5363936"/>
                  <a:gd name="connsiteY11" fmla="*/ 1763486 h 2743199"/>
                  <a:gd name="connsiteX12" fmla="*/ 3258797 w 5363936"/>
                  <a:gd name="connsiteY12" fmla="*/ 406629 h 2743199"/>
                  <a:gd name="connsiteX13" fmla="*/ 1622085 w 5363936"/>
                  <a:gd name="connsiteY13" fmla="*/ 328160 h 2743199"/>
                  <a:gd name="connsiteX14" fmla="*/ 748848 w 5363936"/>
                  <a:gd name="connsiteY14" fmla="*/ 1537041 h 27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3936" h="2743199">
                    <a:moveTo>
                      <a:pt x="748848" y="1537041"/>
                    </a:moveTo>
                    <a:lnTo>
                      <a:pt x="0" y="1465943"/>
                    </a:lnTo>
                    <a:lnTo>
                      <a:pt x="393700" y="927100"/>
                    </a:lnTo>
                    <a:lnTo>
                      <a:pt x="227693" y="934357"/>
                    </a:lnTo>
                    <a:lnTo>
                      <a:pt x="1010557" y="0"/>
                    </a:lnTo>
                    <a:lnTo>
                      <a:pt x="5363936" y="222250"/>
                    </a:lnTo>
                    <a:lnTo>
                      <a:pt x="5136245" y="2653393"/>
                    </a:lnTo>
                    <a:lnTo>
                      <a:pt x="3419928" y="2743199"/>
                    </a:lnTo>
                    <a:lnTo>
                      <a:pt x="3377293" y="2584224"/>
                    </a:lnTo>
                    <a:lnTo>
                      <a:pt x="4365172" y="2542722"/>
                    </a:lnTo>
                    <a:lnTo>
                      <a:pt x="4513036" y="1885950"/>
                    </a:lnTo>
                    <a:lnTo>
                      <a:pt x="2659743" y="1763486"/>
                    </a:lnTo>
                    <a:lnTo>
                      <a:pt x="3258797" y="406629"/>
                    </a:lnTo>
                    <a:lnTo>
                      <a:pt x="1622085" y="328160"/>
                    </a:lnTo>
                    <a:lnTo>
                      <a:pt x="748848" y="1537041"/>
                    </a:lnTo>
                    <a:close/>
                  </a:path>
                </a:pathLst>
              </a:custGeom>
              <a:solidFill>
                <a:srgbClr val="7030A0">
                  <a:alpha val="50000"/>
                </a:srgbClr>
              </a:solidFill>
              <a:ln w="12700" cap="flat" cmpd="sng" algn="ctr">
                <a:solidFill>
                  <a:srgbClr val="FFC000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任意多边形 5">
                <a:extLst>
                  <a:ext uri="{FF2B5EF4-FFF2-40B4-BE49-F238E27FC236}">
                    <a16:creationId xmlns="" xmlns:a16="http://schemas.microsoft.com/office/drawing/2014/main" id="{42117B4C-2B21-415B-90D0-3228854C416A}"/>
                  </a:ext>
                </a:extLst>
              </p:cNvPr>
              <p:cNvSpPr/>
              <p:nvPr/>
            </p:nvSpPr>
            <p:spPr>
              <a:xfrm>
                <a:off x="595019" y="1060022"/>
                <a:ext cx="3933115" cy="2133261"/>
              </a:xfrm>
              <a:custGeom>
                <a:avLst/>
                <a:gdLst>
                  <a:gd name="connsiteX0" fmla="*/ 3933371 w 3933371"/>
                  <a:gd name="connsiteY0" fmla="*/ 0 h 2133600"/>
                  <a:gd name="connsiteX1" fmla="*/ 3164114 w 3933371"/>
                  <a:gd name="connsiteY1" fmla="*/ 827314 h 2133600"/>
                  <a:gd name="connsiteX2" fmla="*/ 3309257 w 3933371"/>
                  <a:gd name="connsiteY2" fmla="*/ 914400 h 2133600"/>
                  <a:gd name="connsiteX3" fmla="*/ 3091543 w 3933371"/>
                  <a:gd name="connsiteY3" fmla="*/ 1161143 h 2133600"/>
                  <a:gd name="connsiteX4" fmla="*/ 2278743 w 3933371"/>
                  <a:gd name="connsiteY4" fmla="*/ 1088571 h 2133600"/>
                  <a:gd name="connsiteX5" fmla="*/ 2380343 w 3933371"/>
                  <a:gd name="connsiteY5" fmla="*/ 928914 h 2133600"/>
                  <a:gd name="connsiteX6" fmla="*/ 1901371 w 3933371"/>
                  <a:gd name="connsiteY6" fmla="*/ 928914 h 2133600"/>
                  <a:gd name="connsiteX7" fmla="*/ 696685 w 3933371"/>
                  <a:gd name="connsiteY7" fmla="*/ 2133600 h 2133600"/>
                  <a:gd name="connsiteX8" fmla="*/ 0 w 3933371"/>
                  <a:gd name="connsiteY8" fmla="*/ 2061028 h 2133600"/>
                  <a:gd name="connsiteX9" fmla="*/ 290285 w 3933371"/>
                  <a:gd name="connsiteY9" fmla="*/ 957943 h 2133600"/>
                  <a:gd name="connsiteX10" fmla="*/ 638628 w 3933371"/>
                  <a:gd name="connsiteY10" fmla="*/ 449943 h 2133600"/>
                  <a:gd name="connsiteX11" fmla="*/ 3933371 w 3933371"/>
                  <a:gd name="connsiteY11" fmla="*/ 0 h 2133600"/>
                  <a:gd name="connsiteX0" fmla="*/ 3933371 w 3933371"/>
                  <a:gd name="connsiteY0" fmla="*/ 0 h 2133600"/>
                  <a:gd name="connsiteX1" fmla="*/ 3164114 w 3933371"/>
                  <a:gd name="connsiteY1" fmla="*/ 827314 h 2133600"/>
                  <a:gd name="connsiteX2" fmla="*/ 3347357 w 3933371"/>
                  <a:gd name="connsiteY2" fmla="*/ 914400 h 2133600"/>
                  <a:gd name="connsiteX3" fmla="*/ 3091543 w 3933371"/>
                  <a:gd name="connsiteY3" fmla="*/ 1161143 h 2133600"/>
                  <a:gd name="connsiteX4" fmla="*/ 2278743 w 3933371"/>
                  <a:gd name="connsiteY4" fmla="*/ 1088571 h 2133600"/>
                  <a:gd name="connsiteX5" fmla="*/ 2380343 w 3933371"/>
                  <a:gd name="connsiteY5" fmla="*/ 928914 h 2133600"/>
                  <a:gd name="connsiteX6" fmla="*/ 1901371 w 3933371"/>
                  <a:gd name="connsiteY6" fmla="*/ 928914 h 2133600"/>
                  <a:gd name="connsiteX7" fmla="*/ 696685 w 3933371"/>
                  <a:gd name="connsiteY7" fmla="*/ 2133600 h 2133600"/>
                  <a:gd name="connsiteX8" fmla="*/ 0 w 3933371"/>
                  <a:gd name="connsiteY8" fmla="*/ 2061028 h 2133600"/>
                  <a:gd name="connsiteX9" fmla="*/ 290285 w 3933371"/>
                  <a:gd name="connsiteY9" fmla="*/ 957943 h 2133600"/>
                  <a:gd name="connsiteX10" fmla="*/ 638628 w 3933371"/>
                  <a:gd name="connsiteY10" fmla="*/ 449943 h 2133600"/>
                  <a:gd name="connsiteX11" fmla="*/ 3933371 w 3933371"/>
                  <a:gd name="connsiteY11" fmla="*/ 0 h 2133600"/>
                  <a:gd name="connsiteX0" fmla="*/ 3933371 w 3933371"/>
                  <a:gd name="connsiteY0" fmla="*/ 0 h 2133600"/>
                  <a:gd name="connsiteX1" fmla="*/ 3164114 w 3933371"/>
                  <a:gd name="connsiteY1" fmla="*/ 827314 h 2133600"/>
                  <a:gd name="connsiteX2" fmla="*/ 3347357 w 3933371"/>
                  <a:gd name="connsiteY2" fmla="*/ 914400 h 2133600"/>
                  <a:gd name="connsiteX3" fmla="*/ 3123293 w 3933371"/>
                  <a:gd name="connsiteY3" fmla="*/ 1161143 h 2133600"/>
                  <a:gd name="connsiteX4" fmla="*/ 2278743 w 3933371"/>
                  <a:gd name="connsiteY4" fmla="*/ 1088571 h 2133600"/>
                  <a:gd name="connsiteX5" fmla="*/ 2380343 w 3933371"/>
                  <a:gd name="connsiteY5" fmla="*/ 928914 h 2133600"/>
                  <a:gd name="connsiteX6" fmla="*/ 1901371 w 3933371"/>
                  <a:gd name="connsiteY6" fmla="*/ 928914 h 2133600"/>
                  <a:gd name="connsiteX7" fmla="*/ 696685 w 3933371"/>
                  <a:gd name="connsiteY7" fmla="*/ 2133600 h 2133600"/>
                  <a:gd name="connsiteX8" fmla="*/ 0 w 3933371"/>
                  <a:gd name="connsiteY8" fmla="*/ 2061028 h 2133600"/>
                  <a:gd name="connsiteX9" fmla="*/ 290285 w 3933371"/>
                  <a:gd name="connsiteY9" fmla="*/ 957943 h 2133600"/>
                  <a:gd name="connsiteX10" fmla="*/ 638628 w 3933371"/>
                  <a:gd name="connsiteY10" fmla="*/ 449943 h 2133600"/>
                  <a:gd name="connsiteX11" fmla="*/ 3933371 w 3933371"/>
                  <a:gd name="connsiteY11" fmla="*/ 0 h 2133600"/>
                  <a:gd name="connsiteX0" fmla="*/ 3933371 w 3933371"/>
                  <a:gd name="connsiteY0" fmla="*/ 0 h 2133600"/>
                  <a:gd name="connsiteX1" fmla="*/ 3164114 w 3933371"/>
                  <a:gd name="connsiteY1" fmla="*/ 928914 h 2133600"/>
                  <a:gd name="connsiteX2" fmla="*/ 3347357 w 3933371"/>
                  <a:gd name="connsiteY2" fmla="*/ 914400 h 2133600"/>
                  <a:gd name="connsiteX3" fmla="*/ 3123293 w 3933371"/>
                  <a:gd name="connsiteY3" fmla="*/ 1161143 h 2133600"/>
                  <a:gd name="connsiteX4" fmla="*/ 2278743 w 3933371"/>
                  <a:gd name="connsiteY4" fmla="*/ 1088571 h 2133600"/>
                  <a:gd name="connsiteX5" fmla="*/ 2380343 w 3933371"/>
                  <a:gd name="connsiteY5" fmla="*/ 928914 h 2133600"/>
                  <a:gd name="connsiteX6" fmla="*/ 1901371 w 3933371"/>
                  <a:gd name="connsiteY6" fmla="*/ 928914 h 2133600"/>
                  <a:gd name="connsiteX7" fmla="*/ 696685 w 3933371"/>
                  <a:gd name="connsiteY7" fmla="*/ 2133600 h 2133600"/>
                  <a:gd name="connsiteX8" fmla="*/ 0 w 3933371"/>
                  <a:gd name="connsiteY8" fmla="*/ 2061028 h 2133600"/>
                  <a:gd name="connsiteX9" fmla="*/ 290285 w 3933371"/>
                  <a:gd name="connsiteY9" fmla="*/ 957943 h 2133600"/>
                  <a:gd name="connsiteX10" fmla="*/ 638628 w 3933371"/>
                  <a:gd name="connsiteY10" fmla="*/ 449943 h 2133600"/>
                  <a:gd name="connsiteX11" fmla="*/ 3933371 w 3933371"/>
                  <a:gd name="connsiteY11" fmla="*/ 0 h 2133600"/>
                  <a:gd name="connsiteX0" fmla="*/ 3933371 w 3933371"/>
                  <a:gd name="connsiteY0" fmla="*/ 0 h 2133600"/>
                  <a:gd name="connsiteX1" fmla="*/ 3164114 w 3933371"/>
                  <a:gd name="connsiteY1" fmla="*/ 928914 h 2133600"/>
                  <a:gd name="connsiteX2" fmla="*/ 3347357 w 3933371"/>
                  <a:gd name="connsiteY2" fmla="*/ 914400 h 2133600"/>
                  <a:gd name="connsiteX3" fmla="*/ 3123293 w 3933371"/>
                  <a:gd name="connsiteY3" fmla="*/ 1161143 h 2133600"/>
                  <a:gd name="connsiteX4" fmla="*/ 2278743 w 3933371"/>
                  <a:gd name="connsiteY4" fmla="*/ 1088571 h 2133600"/>
                  <a:gd name="connsiteX5" fmla="*/ 2380343 w 3933371"/>
                  <a:gd name="connsiteY5" fmla="*/ 928914 h 2133600"/>
                  <a:gd name="connsiteX6" fmla="*/ 1945821 w 3933371"/>
                  <a:gd name="connsiteY6" fmla="*/ 935264 h 2133600"/>
                  <a:gd name="connsiteX7" fmla="*/ 696685 w 3933371"/>
                  <a:gd name="connsiteY7" fmla="*/ 2133600 h 2133600"/>
                  <a:gd name="connsiteX8" fmla="*/ 0 w 3933371"/>
                  <a:gd name="connsiteY8" fmla="*/ 2061028 h 2133600"/>
                  <a:gd name="connsiteX9" fmla="*/ 290285 w 3933371"/>
                  <a:gd name="connsiteY9" fmla="*/ 957943 h 2133600"/>
                  <a:gd name="connsiteX10" fmla="*/ 638628 w 3933371"/>
                  <a:gd name="connsiteY10" fmla="*/ 449943 h 2133600"/>
                  <a:gd name="connsiteX11" fmla="*/ 3933371 w 3933371"/>
                  <a:gd name="connsiteY11" fmla="*/ 0 h 2133600"/>
                  <a:gd name="connsiteX0" fmla="*/ 3933371 w 3933371"/>
                  <a:gd name="connsiteY0" fmla="*/ 0 h 2133600"/>
                  <a:gd name="connsiteX1" fmla="*/ 3164114 w 3933371"/>
                  <a:gd name="connsiteY1" fmla="*/ 928914 h 2133600"/>
                  <a:gd name="connsiteX2" fmla="*/ 3347357 w 3933371"/>
                  <a:gd name="connsiteY2" fmla="*/ 914400 h 2133600"/>
                  <a:gd name="connsiteX3" fmla="*/ 3123293 w 3933371"/>
                  <a:gd name="connsiteY3" fmla="*/ 1161143 h 2133600"/>
                  <a:gd name="connsiteX4" fmla="*/ 2278743 w 3933371"/>
                  <a:gd name="connsiteY4" fmla="*/ 1088571 h 2133600"/>
                  <a:gd name="connsiteX5" fmla="*/ 2380343 w 3933371"/>
                  <a:gd name="connsiteY5" fmla="*/ 928914 h 2133600"/>
                  <a:gd name="connsiteX6" fmla="*/ 1945821 w 3933371"/>
                  <a:gd name="connsiteY6" fmla="*/ 935264 h 2133600"/>
                  <a:gd name="connsiteX7" fmla="*/ 766535 w 3933371"/>
                  <a:gd name="connsiteY7" fmla="*/ 2133600 h 2133600"/>
                  <a:gd name="connsiteX8" fmla="*/ 0 w 3933371"/>
                  <a:gd name="connsiteY8" fmla="*/ 2061028 h 2133600"/>
                  <a:gd name="connsiteX9" fmla="*/ 290285 w 3933371"/>
                  <a:gd name="connsiteY9" fmla="*/ 957943 h 2133600"/>
                  <a:gd name="connsiteX10" fmla="*/ 638628 w 3933371"/>
                  <a:gd name="connsiteY10" fmla="*/ 449943 h 2133600"/>
                  <a:gd name="connsiteX11" fmla="*/ 3933371 w 3933371"/>
                  <a:gd name="connsiteY11" fmla="*/ 0 h 2133600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23293 w 3933371"/>
                  <a:gd name="connsiteY3" fmla="*/ 1161143 h 2134296"/>
                  <a:gd name="connsiteX4" fmla="*/ 2278743 w 3933371"/>
                  <a:gd name="connsiteY4" fmla="*/ 1088571 h 2134296"/>
                  <a:gd name="connsiteX5" fmla="*/ 2380343 w 3933371"/>
                  <a:gd name="connsiteY5" fmla="*/ 928914 h 2134296"/>
                  <a:gd name="connsiteX6" fmla="*/ 1945821 w 3933371"/>
                  <a:gd name="connsiteY6" fmla="*/ 9352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23293 w 3933371"/>
                  <a:gd name="connsiteY3" fmla="*/ 1161143 h 2134296"/>
                  <a:gd name="connsiteX4" fmla="*/ 2278743 w 3933371"/>
                  <a:gd name="connsiteY4" fmla="*/ 1088571 h 2134296"/>
                  <a:gd name="connsiteX5" fmla="*/ 2373993 w 3933371"/>
                  <a:gd name="connsiteY5" fmla="*/ 954314 h 2134296"/>
                  <a:gd name="connsiteX6" fmla="*/ 1945821 w 3933371"/>
                  <a:gd name="connsiteY6" fmla="*/ 9352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23293 w 3933371"/>
                  <a:gd name="connsiteY3" fmla="*/ 1161143 h 2134296"/>
                  <a:gd name="connsiteX4" fmla="*/ 2278743 w 3933371"/>
                  <a:gd name="connsiteY4" fmla="*/ 1088571 h 2134296"/>
                  <a:gd name="connsiteX5" fmla="*/ 2373993 w 3933371"/>
                  <a:gd name="connsiteY5" fmla="*/ 973364 h 2134296"/>
                  <a:gd name="connsiteX6" fmla="*/ 1945821 w 3933371"/>
                  <a:gd name="connsiteY6" fmla="*/ 9352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74093 w 3933371"/>
                  <a:gd name="connsiteY3" fmla="*/ 1167493 h 2134296"/>
                  <a:gd name="connsiteX4" fmla="*/ 2278743 w 3933371"/>
                  <a:gd name="connsiteY4" fmla="*/ 1088571 h 2134296"/>
                  <a:gd name="connsiteX5" fmla="*/ 2373993 w 3933371"/>
                  <a:gd name="connsiteY5" fmla="*/ 973364 h 2134296"/>
                  <a:gd name="connsiteX6" fmla="*/ 1945821 w 3933371"/>
                  <a:gd name="connsiteY6" fmla="*/ 9352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74093 w 3933371"/>
                  <a:gd name="connsiteY3" fmla="*/ 1167493 h 2134296"/>
                  <a:gd name="connsiteX4" fmla="*/ 2259693 w 3933371"/>
                  <a:gd name="connsiteY4" fmla="*/ 1133021 h 2134296"/>
                  <a:gd name="connsiteX5" fmla="*/ 2373993 w 3933371"/>
                  <a:gd name="connsiteY5" fmla="*/ 973364 h 2134296"/>
                  <a:gd name="connsiteX6" fmla="*/ 1945821 w 3933371"/>
                  <a:gd name="connsiteY6" fmla="*/ 9352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67743 w 3933371"/>
                  <a:gd name="connsiteY3" fmla="*/ 1186543 h 2134296"/>
                  <a:gd name="connsiteX4" fmla="*/ 2259693 w 3933371"/>
                  <a:gd name="connsiteY4" fmla="*/ 1133021 h 2134296"/>
                  <a:gd name="connsiteX5" fmla="*/ 2373993 w 3933371"/>
                  <a:gd name="connsiteY5" fmla="*/ 973364 h 2134296"/>
                  <a:gd name="connsiteX6" fmla="*/ 1945821 w 3933371"/>
                  <a:gd name="connsiteY6" fmla="*/ 9352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48693 w 3933371"/>
                  <a:gd name="connsiteY3" fmla="*/ 1186543 h 2134296"/>
                  <a:gd name="connsiteX4" fmla="*/ 2259693 w 3933371"/>
                  <a:gd name="connsiteY4" fmla="*/ 1133021 h 2134296"/>
                  <a:gd name="connsiteX5" fmla="*/ 2373993 w 3933371"/>
                  <a:gd name="connsiteY5" fmla="*/ 973364 h 2134296"/>
                  <a:gd name="connsiteX6" fmla="*/ 1945821 w 3933371"/>
                  <a:gd name="connsiteY6" fmla="*/ 9352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29643 w 3933371"/>
                  <a:gd name="connsiteY3" fmla="*/ 1180193 h 2134296"/>
                  <a:gd name="connsiteX4" fmla="*/ 2259693 w 3933371"/>
                  <a:gd name="connsiteY4" fmla="*/ 1133021 h 2134296"/>
                  <a:gd name="connsiteX5" fmla="*/ 2373993 w 3933371"/>
                  <a:gd name="connsiteY5" fmla="*/ 973364 h 2134296"/>
                  <a:gd name="connsiteX6" fmla="*/ 1945821 w 3933371"/>
                  <a:gd name="connsiteY6" fmla="*/ 9352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29643 w 3933371"/>
                  <a:gd name="connsiteY3" fmla="*/ 1180193 h 2134296"/>
                  <a:gd name="connsiteX4" fmla="*/ 2259693 w 3933371"/>
                  <a:gd name="connsiteY4" fmla="*/ 1133021 h 2134296"/>
                  <a:gd name="connsiteX5" fmla="*/ 2415268 w 3933371"/>
                  <a:gd name="connsiteY5" fmla="*/ 947964 h 2134296"/>
                  <a:gd name="connsiteX6" fmla="*/ 1945821 w 3933371"/>
                  <a:gd name="connsiteY6" fmla="*/ 9352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29643 w 3933371"/>
                  <a:gd name="connsiteY3" fmla="*/ 1180193 h 2134296"/>
                  <a:gd name="connsiteX4" fmla="*/ 2259693 w 3933371"/>
                  <a:gd name="connsiteY4" fmla="*/ 1133021 h 2134296"/>
                  <a:gd name="connsiteX5" fmla="*/ 2415268 w 3933371"/>
                  <a:gd name="connsiteY5" fmla="*/ 947964 h 2134296"/>
                  <a:gd name="connsiteX6" fmla="*/ 1971221 w 3933371"/>
                  <a:gd name="connsiteY6" fmla="*/ 9225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  <a:gd name="connsiteX0" fmla="*/ 3933371 w 3933371"/>
                  <a:gd name="connsiteY0" fmla="*/ 0 h 2134296"/>
                  <a:gd name="connsiteX1" fmla="*/ 3164114 w 3933371"/>
                  <a:gd name="connsiteY1" fmla="*/ 928914 h 2134296"/>
                  <a:gd name="connsiteX2" fmla="*/ 3347357 w 3933371"/>
                  <a:gd name="connsiteY2" fmla="*/ 914400 h 2134296"/>
                  <a:gd name="connsiteX3" fmla="*/ 3123293 w 3933371"/>
                  <a:gd name="connsiteY3" fmla="*/ 1192893 h 2134296"/>
                  <a:gd name="connsiteX4" fmla="*/ 2259693 w 3933371"/>
                  <a:gd name="connsiteY4" fmla="*/ 1133021 h 2134296"/>
                  <a:gd name="connsiteX5" fmla="*/ 2415268 w 3933371"/>
                  <a:gd name="connsiteY5" fmla="*/ 947964 h 2134296"/>
                  <a:gd name="connsiteX6" fmla="*/ 1971221 w 3933371"/>
                  <a:gd name="connsiteY6" fmla="*/ 922564 h 2134296"/>
                  <a:gd name="connsiteX7" fmla="*/ 766535 w 3933371"/>
                  <a:gd name="connsiteY7" fmla="*/ 2133600 h 2134296"/>
                  <a:gd name="connsiteX8" fmla="*/ 0 w 3933371"/>
                  <a:gd name="connsiteY8" fmla="*/ 2061028 h 2134296"/>
                  <a:gd name="connsiteX9" fmla="*/ 290285 w 3933371"/>
                  <a:gd name="connsiteY9" fmla="*/ 957943 h 2134296"/>
                  <a:gd name="connsiteX10" fmla="*/ 638628 w 3933371"/>
                  <a:gd name="connsiteY10" fmla="*/ 449943 h 2134296"/>
                  <a:gd name="connsiteX11" fmla="*/ 3933371 w 3933371"/>
                  <a:gd name="connsiteY11" fmla="*/ 0 h 213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3371" h="2134296">
                    <a:moveTo>
                      <a:pt x="3933371" y="0"/>
                    </a:moveTo>
                    <a:lnTo>
                      <a:pt x="3164114" y="928914"/>
                    </a:lnTo>
                    <a:lnTo>
                      <a:pt x="3347357" y="914400"/>
                    </a:lnTo>
                    <a:lnTo>
                      <a:pt x="3123293" y="1192893"/>
                    </a:lnTo>
                    <a:lnTo>
                      <a:pt x="2259693" y="1133021"/>
                    </a:lnTo>
                    <a:lnTo>
                      <a:pt x="2415268" y="947964"/>
                    </a:lnTo>
                    <a:lnTo>
                      <a:pt x="1971221" y="922564"/>
                    </a:lnTo>
                    <a:lnTo>
                      <a:pt x="766535" y="2133600"/>
                    </a:lnTo>
                    <a:cubicBezTo>
                      <a:pt x="491973" y="2141159"/>
                      <a:pt x="255512" y="2085219"/>
                      <a:pt x="0" y="2061028"/>
                    </a:cubicBezTo>
                    <a:lnTo>
                      <a:pt x="290285" y="957943"/>
                    </a:lnTo>
                    <a:lnTo>
                      <a:pt x="638628" y="449943"/>
                    </a:lnTo>
                    <a:lnTo>
                      <a:pt x="3933371" y="0"/>
                    </a:lnTo>
                    <a:close/>
                  </a:path>
                </a:pathLst>
              </a:custGeom>
              <a:solidFill>
                <a:srgbClr val="70AD47">
                  <a:lumMod val="75000"/>
                  <a:alpha val="5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任意多边形 6">
                <a:extLst>
                  <a:ext uri="{FF2B5EF4-FFF2-40B4-BE49-F238E27FC236}">
                    <a16:creationId xmlns="" xmlns:a16="http://schemas.microsoft.com/office/drawing/2014/main" id="{8FB76168-7026-4AB1-AD2C-454A4DDB9393}"/>
                  </a:ext>
                </a:extLst>
              </p:cNvPr>
              <p:cNvSpPr/>
              <p:nvPr/>
            </p:nvSpPr>
            <p:spPr>
              <a:xfrm>
                <a:off x="870788" y="3250442"/>
                <a:ext cx="2429104" cy="783897"/>
              </a:xfrm>
              <a:custGeom>
                <a:avLst/>
                <a:gdLst>
                  <a:gd name="connsiteX0" fmla="*/ 290286 w 2380343"/>
                  <a:gd name="connsiteY0" fmla="*/ 58057 h 812800"/>
                  <a:gd name="connsiteX1" fmla="*/ 0 w 2380343"/>
                  <a:gd name="connsiteY1" fmla="*/ 333828 h 812800"/>
                  <a:gd name="connsiteX2" fmla="*/ 493486 w 2380343"/>
                  <a:gd name="connsiteY2" fmla="*/ 609600 h 812800"/>
                  <a:gd name="connsiteX3" fmla="*/ 1132114 w 2380343"/>
                  <a:gd name="connsiteY3" fmla="*/ 769257 h 812800"/>
                  <a:gd name="connsiteX4" fmla="*/ 1973943 w 2380343"/>
                  <a:gd name="connsiteY4" fmla="*/ 812800 h 812800"/>
                  <a:gd name="connsiteX5" fmla="*/ 2380343 w 2380343"/>
                  <a:gd name="connsiteY5" fmla="*/ 87086 h 812800"/>
                  <a:gd name="connsiteX6" fmla="*/ 290286 w 2380343"/>
                  <a:gd name="connsiteY6" fmla="*/ 0 h 812800"/>
                  <a:gd name="connsiteX0" fmla="*/ 290286 w 2380343"/>
                  <a:gd name="connsiteY0" fmla="*/ 58057 h 812800"/>
                  <a:gd name="connsiteX1" fmla="*/ 0 w 2380343"/>
                  <a:gd name="connsiteY1" fmla="*/ 333828 h 812800"/>
                  <a:gd name="connsiteX2" fmla="*/ 493486 w 2380343"/>
                  <a:gd name="connsiteY2" fmla="*/ 609600 h 812800"/>
                  <a:gd name="connsiteX3" fmla="*/ 1132114 w 2380343"/>
                  <a:gd name="connsiteY3" fmla="*/ 769257 h 812800"/>
                  <a:gd name="connsiteX4" fmla="*/ 1973943 w 2380343"/>
                  <a:gd name="connsiteY4" fmla="*/ 812800 h 812800"/>
                  <a:gd name="connsiteX5" fmla="*/ 2380343 w 2380343"/>
                  <a:gd name="connsiteY5" fmla="*/ 87086 h 812800"/>
                  <a:gd name="connsiteX6" fmla="*/ 290286 w 2380343"/>
                  <a:gd name="connsiteY6" fmla="*/ 0 h 812800"/>
                  <a:gd name="connsiteX7" fmla="*/ 290286 w 2380343"/>
                  <a:gd name="connsiteY7" fmla="*/ 58057 h 812800"/>
                  <a:gd name="connsiteX0" fmla="*/ 290286 w 2380343"/>
                  <a:gd name="connsiteY0" fmla="*/ 0 h 754743"/>
                  <a:gd name="connsiteX1" fmla="*/ 0 w 2380343"/>
                  <a:gd name="connsiteY1" fmla="*/ 275771 h 754743"/>
                  <a:gd name="connsiteX2" fmla="*/ 493486 w 2380343"/>
                  <a:gd name="connsiteY2" fmla="*/ 551543 h 754743"/>
                  <a:gd name="connsiteX3" fmla="*/ 1132114 w 2380343"/>
                  <a:gd name="connsiteY3" fmla="*/ 711200 h 754743"/>
                  <a:gd name="connsiteX4" fmla="*/ 1973943 w 2380343"/>
                  <a:gd name="connsiteY4" fmla="*/ 754743 h 754743"/>
                  <a:gd name="connsiteX5" fmla="*/ 2380343 w 2380343"/>
                  <a:gd name="connsiteY5" fmla="*/ 29029 h 754743"/>
                  <a:gd name="connsiteX6" fmla="*/ 290286 w 2380343"/>
                  <a:gd name="connsiteY6" fmla="*/ 0 h 754743"/>
                  <a:gd name="connsiteX0" fmla="*/ 290286 w 2443843"/>
                  <a:gd name="connsiteY0" fmla="*/ 0 h 754743"/>
                  <a:gd name="connsiteX1" fmla="*/ 0 w 2443843"/>
                  <a:gd name="connsiteY1" fmla="*/ 275771 h 754743"/>
                  <a:gd name="connsiteX2" fmla="*/ 493486 w 2443843"/>
                  <a:gd name="connsiteY2" fmla="*/ 551543 h 754743"/>
                  <a:gd name="connsiteX3" fmla="*/ 1132114 w 2443843"/>
                  <a:gd name="connsiteY3" fmla="*/ 711200 h 754743"/>
                  <a:gd name="connsiteX4" fmla="*/ 1973943 w 2443843"/>
                  <a:gd name="connsiteY4" fmla="*/ 754743 h 754743"/>
                  <a:gd name="connsiteX5" fmla="*/ 2443843 w 2443843"/>
                  <a:gd name="connsiteY5" fmla="*/ 16329 h 754743"/>
                  <a:gd name="connsiteX6" fmla="*/ 290286 w 2443843"/>
                  <a:gd name="connsiteY6" fmla="*/ 0 h 754743"/>
                  <a:gd name="connsiteX0" fmla="*/ 290286 w 2431143"/>
                  <a:gd name="connsiteY0" fmla="*/ 0 h 754743"/>
                  <a:gd name="connsiteX1" fmla="*/ 0 w 2431143"/>
                  <a:gd name="connsiteY1" fmla="*/ 275771 h 754743"/>
                  <a:gd name="connsiteX2" fmla="*/ 493486 w 2431143"/>
                  <a:gd name="connsiteY2" fmla="*/ 551543 h 754743"/>
                  <a:gd name="connsiteX3" fmla="*/ 1132114 w 2431143"/>
                  <a:gd name="connsiteY3" fmla="*/ 711200 h 754743"/>
                  <a:gd name="connsiteX4" fmla="*/ 1973943 w 2431143"/>
                  <a:gd name="connsiteY4" fmla="*/ 754743 h 754743"/>
                  <a:gd name="connsiteX5" fmla="*/ 2431143 w 2431143"/>
                  <a:gd name="connsiteY5" fmla="*/ 54429 h 754743"/>
                  <a:gd name="connsiteX6" fmla="*/ 290286 w 2431143"/>
                  <a:gd name="connsiteY6" fmla="*/ 0 h 754743"/>
                  <a:gd name="connsiteX0" fmla="*/ 290286 w 2381136"/>
                  <a:gd name="connsiteY0" fmla="*/ 0 h 754743"/>
                  <a:gd name="connsiteX1" fmla="*/ 0 w 2381136"/>
                  <a:gd name="connsiteY1" fmla="*/ 275771 h 754743"/>
                  <a:gd name="connsiteX2" fmla="*/ 493486 w 2381136"/>
                  <a:gd name="connsiteY2" fmla="*/ 551543 h 754743"/>
                  <a:gd name="connsiteX3" fmla="*/ 1132114 w 2381136"/>
                  <a:gd name="connsiteY3" fmla="*/ 711200 h 754743"/>
                  <a:gd name="connsiteX4" fmla="*/ 1973943 w 2381136"/>
                  <a:gd name="connsiteY4" fmla="*/ 754743 h 754743"/>
                  <a:gd name="connsiteX5" fmla="*/ 2381136 w 2381136"/>
                  <a:gd name="connsiteY5" fmla="*/ 140154 h 754743"/>
                  <a:gd name="connsiteX6" fmla="*/ 290286 w 2381136"/>
                  <a:gd name="connsiteY6" fmla="*/ 0 h 754743"/>
                  <a:gd name="connsiteX0" fmla="*/ 290286 w 2369230"/>
                  <a:gd name="connsiteY0" fmla="*/ 0 h 754743"/>
                  <a:gd name="connsiteX1" fmla="*/ 0 w 2369230"/>
                  <a:gd name="connsiteY1" fmla="*/ 275771 h 754743"/>
                  <a:gd name="connsiteX2" fmla="*/ 493486 w 2369230"/>
                  <a:gd name="connsiteY2" fmla="*/ 551543 h 754743"/>
                  <a:gd name="connsiteX3" fmla="*/ 1132114 w 2369230"/>
                  <a:gd name="connsiteY3" fmla="*/ 711200 h 754743"/>
                  <a:gd name="connsiteX4" fmla="*/ 1973943 w 2369230"/>
                  <a:gd name="connsiteY4" fmla="*/ 754743 h 754743"/>
                  <a:gd name="connsiteX5" fmla="*/ 2369230 w 2369230"/>
                  <a:gd name="connsiteY5" fmla="*/ 140154 h 754743"/>
                  <a:gd name="connsiteX6" fmla="*/ 290286 w 2369230"/>
                  <a:gd name="connsiteY6" fmla="*/ 0 h 754743"/>
                  <a:gd name="connsiteX0" fmla="*/ 290286 w 2354942"/>
                  <a:gd name="connsiteY0" fmla="*/ 0 h 754743"/>
                  <a:gd name="connsiteX1" fmla="*/ 0 w 2354942"/>
                  <a:gd name="connsiteY1" fmla="*/ 275771 h 754743"/>
                  <a:gd name="connsiteX2" fmla="*/ 493486 w 2354942"/>
                  <a:gd name="connsiteY2" fmla="*/ 551543 h 754743"/>
                  <a:gd name="connsiteX3" fmla="*/ 1132114 w 2354942"/>
                  <a:gd name="connsiteY3" fmla="*/ 711200 h 754743"/>
                  <a:gd name="connsiteX4" fmla="*/ 1973943 w 2354942"/>
                  <a:gd name="connsiteY4" fmla="*/ 754743 h 754743"/>
                  <a:gd name="connsiteX5" fmla="*/ 2354942 w 2354942"/>
                  <a:gd name="connsiteY5" fmla="*/ 149679 h 754743"/>
                  <a:gd name="connsiteX6" fmla="*/ 290286 w 2354942"/>
                  <a:gd name="connsiteY6" fmla="*/ 0 h 754743"/>
                  <a:gd name="connsiteX0" fmla="*/ 290286 w 2354942"/>
                  <a:gd name="connsiteY0" fmla="*/ 0 h 773793"/>
                  <a:gd name="connsiteX1" fmla="*/ 0 w 2354942"/>
                  <a:gd name="connsiteY1" fmla="*/ 275771 h 773793"/>
                  <a:gd name="connsiteX2" fmla="*/ 493486 w 2354942"/>
                  <a:gd name="connsiteY2" fmla="*/ 551543 h 773793"/>
                  <a:gd name="connsiteX3" fmla="*/ 1132114 w 2354942"/>
                  <a:gd name="connsiteY3" fmla="*/ 711200 h 773793"/>
                  <a:gd name="connsiteX4" fmla="*/ 1935843 w 2354942"/>
                  <a:gd name="connsiteY4" fmla="*/ 773793 h 773793"/>
                  <a:gd name="connsiteX5" fmla="*/ 2354942 w 2354942"/>
                  <a:gd name="connsiteY5" fmla="*/ 149679 h 773793"/>
                  <a:gd name="connsiteX6" fmla="*/ 290286 w 2354942"/>
                  <a:gd name="connsiteY6" fmla="*/ 0 h 773793"/>
                  <a:gd name="connsiteX0" fmla="*/ 290286 w 2354942"/>
                  <a:gd name="connsiteY0" fmla="*/ 0 h 773793"/>
                  <a:gd name="connsiteX1" fmla="*/ 0 w 2354942"/>
                  <a:gd name="connsiteY1" fmla="*/ 275771 h 773793"/>
                  <a:gd name="connsiteX2" fmla="*/ 493486 w 2354942"/>
                  <a:gd name="connsiteY2" fmla="*/ 551543 h 773793"/>
                  <a:gd name="connsiteX3" fmla="*/ 1132114 w 2354942"/>
                  <a:gd name="connsiteY3" fmla="*/ 711200 h 773793"/>
                  <a:gd name="connsiteX4" fmla="*/ 1942987 w 2354942"/>
                  <a:gd name="connsiteY4" fmla="*/ 773793 h 773793"/>
                  <a:gd name="connsiteX5" fmla="*/ 2354942 w 2354942"/>
                  <a:gd name="connsiteY5" fmla="*/ 149679 h 773793"/>
                  <a:gd name="connsiteX6" fmla="*/ 290286 w 2354942"/>
                  <a:gd name="connsiteY6" fmla="*/ 0 h 773793"/>
                  <a:gd name="connsiteX0" fmla="*/ 290286 w 2354942"/>
                  <a:gd name="connsiteY0" fmla="*/ 0 h 783318"/>
                  <a:gd name="connsiteX1" fmla="*/ 0 w 2354942"/>
                  <a:gd name="connsiteY1" fmla="*/ 275771 h 783318"/>
                  <a:gd name="connsiteX2" fmla="*/ 493486 w 2354942"/>
                  <a:gd name="connsiteY2" fmla="*/ 551543 h 783318"/>
                  <a:gd name="connsiteX3" fmla="*/ 1132114 w 2354942"/>
                  <a:gd name="connsiteY3" fmla="*/ 711200 h 783318"/>
                  <a:gd name="connsiteX4" fmla="*/ 1940605 w 2354942"/>
                  <a:gd name="connsiteY4" fmla="*/ 783318 h 783318"/>
                  <a:gd name="connsiteX5" fmla="*/ 2354942 w 2354942"/>
                  <a:gd name="connsiteY5" fmla="*/ 149679 h 783318"/>
                  <a:gd name="connsiteX6" fmla="*/ 290286 w 2354942"/>
                  <a:gd name="connsiteY6" fmla="*/ 0 h 783318"/>
                  <a:gd name="connsiteX0" fmla="*/ 290286 w 2419235"/>
                  <a:gd name="connsiteY0" fmla="*/ 0 h 783318"/>
                  <a:gd name="connsiteX1" fmla="*/ 0 w 2419235"/>
                  <a:gd name="connsiteY1" fmla="*/ 275771 h 783318"/>
                  <a:gd name="connsiteX2" fmla="*/ 493486 w 2419235"/>
                  <a:gd name="connsiteY2" fmla="*/ 551543 h 783318"/>
                  <a:gd name="connsiteX3" fmla="*/ 1132114 w 2419235"/>
                  <a:gd name="connsiteY3" fmla="*/ 711200 h 783318"/>
                  <a:gd name="connsiteX4" fmla="*/ 1940605 w 2419235"/>
                  <a:gd name="connsiteY4" fmla="*/ 783318 h 783318"/>
                  <a:gd name="connsiteX5" fmla="*/ 2419235 w 2419235"/>
                  <a:gd name="connsiteY5" fmla="*/ 156823 h 783318"/>
                  <a:gd name="connsiteX6" fmla="*/ 290286 w 2419235"/>
                  <a:gd name="connsiteY6" fmla="*/ 0 h 783318"/>
                  <a:gd name="connsiteX0" fmla="*/ 290286 w 2428760"/>
                  <a:gd name="connsiteY0" fmla="*/ 0 h 783318"/>
                  <a:gd name="connsiteX1" fmla="*/ 0 w 2428760"/>
                  <a:gd name="connsiteY1" fmla="*/ 275771 h 783318"/>
                  <a:gd name="connsiteX2" fmla="*/ 493486 w 2428760"/>
                  <a:gd name="connsiteY2" fmla="*/ 551543 h 783318"/>
                  <a:gd name="connsiteX3" fmla="*/ 1132114 w 2428760"/>
                  <a:gd name="connsiteY3" fmla="*/ 711200 h 783318"/>
                  <a:gd name="connsiteX4" fmla="*/ 1940605 w 2428760"/>
                  <a:gd name="connsiteY4" fmla="*/ 783318 h 783318"/>
                  <a:gd name="connsiteX5" fmla="*/ 2428760 w 2428760"/>
                  <a:gd name="connsiteY5" fmla="*/ 159204 h 783318"/>
                  <a:gd name="connsiteX6" fmla="*/ 290286 w 2428760"/>
                  <a:gd name="connsiteY6" fmla="*/ 0 h 78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8760" h="783318">
                    <a:moveTo>
                      <a:pt x="290286" y="0"/>
                    </a:moveTo>
                    <a:lnTo>
                      <a:pt x="0" y="275771"/>
                    </a:lnTo>
                    <a:lnTo>
                      <a:pt x="493486" y="551543"/>
                    </a:lnTo>
                    <a:lnTo>
                      <a:pt x="1132114" y="711200"/>
                    </a:lnTo>
                    <a:lnTo>
                      <a:pt x="1940605" y="783318"/>
                    </a:lnTo>
                    <a:lnTo>
                      <a:pt x="2428760" y="159204"/>
                    </a:lnTo>
                    <a:lnTo>
                      <a:pt x="290286" y="0"/>
                    </a:lnTo>
                    <a:close/>
                  </a:path>
                </a:pathLst>
              </a:custGeom>
              <a:solidFill>
                <a:srgbClr val="70AD47">
                  <a:lumMod val="75000"/>
                  <a:alpha val="50000"/>
                </a:srgbClr>
              </a:solidFill>
              <a:ln w="127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 panose="020F0502020204030204" pitchFamily="34" charset="0"/>
                  </a:rPr>
                  <a:t>Industrial Zone</a:t>
                </a:r>
              </a:p>
            </p:txBody>
          </p:sp>
          <p:sp>
            <p:nvSpPr>
              <p:cNvPr id="41" name="任意多边形 1">
                <a:extLst>
                  <a:ext uri="{FF2B5EF4-FFF2-40B4-BE49-F238E27FC236}">
                    <a16:creationId xmlns="" xmlns:a16="http://schemas.microsoft.com/office/drawing/2014/main" id="{FF5D8C90-DA8C-4515-889B-CDA4368085BC}"/>
                  </a:ext>
                </a:extLst>
              </p:cNvPr>
              <p:cNvSpPr/>
              <p:nvPr/>
            </p:nvSpPr>
            <p:spPr>
              <a:xfrm>
                <a:off x="1635505" y="2001107"/>
                <a:ext cx="2683358" cy="951291"/>
              </a:xfrm>
              <a:custGeom>
                <a:avLst/>
                <a:gdLst>
                  <a:gd name="connsiteX0" fmla="*/ 0 w 2692400"/>
                  <a:gd name="connsiteY0" fmla="*/ 908050 h 952500"/>
                  <a:gd name="connsiteX1" fmla="*/ 546100 w 2692400"/>
                  <a:gd name="connsiteY1" fmla="*/ 952500 h 952500"/>
                  <a:gd name="connsiteX2" fmla="*/ 958850 w 2692400"/>
                  <a:gd name="connsiteY2" fmla="*/ 565150 h 952500"/>
                  <a:gd name="connsiteX3" fmla="*/ 2641600 w 2692400"/>
                  <a:gd name="connsiteY3" fmla="*/ 698500 h 952500"/>
                  <a:gd name="connsiteX4" fmla="*/ 2692400 w 2692400"/>
                  <a:gd name="connsiteY4" fmla="*/ 590550 h 952500"/>
                  <a:gd name="connsiteX5" fmla="*/ 1816100 w 2692400"/>
                  <a:gd name="connsiteY5" fmla="*/ 533400 h 952500"/>
                  <a:gd name="connsiteX6" fmla="*/ 2070100 w 2692400"/>
                  <a:gd name="connsiteY6" fmla="*/ 209550 h 952500"/>
                  <a:gd name="connsiteX7" fmla="*/ 1200150 w 2692400"/>
                  <a:gd name="connsiteY7" fmla="*/ 133350 h 952500"/>
                  <a:gd name="connsiteX8" fmla="*/ 1333500 w 2692400"/>
                  <a:gd name="connsiteY8" fmla="*/ 19050 h 952500"/>
                  <a:gd name="connsiteX9" fmla="*/ 914400 w 2692400"/>
                  <a:gd name="connsiteY9" fmla="*/ 0 h 952500"/>
                  <a:gd name="connsiteX10" fmla="*/ 0 w 2692400"/>
                  <a:gd name="connsiteY10" fmla="*/ 908050 h 952500"/>
                  <a:gd name="connsiteX0" fmla="*/ 0 w 2692400"/>
                  <a:gd name="connsiteY0" fmla="*/ 908050 h 952500"/>
                  <a:gd name="connsiteX1" fmla="*/ 546100 w 2692400"/>
                  <a:gd name="connsiteY1" fmla="*/ 952500 h 952500"/>
                  <a:gd name="connsiteX2" fmla="*/ 958850 w 2692400"/>
                  <a:gd name="connsiteY2" fmla="*/ 565150 h 952500"/>
                  <a:gd name="connsiteX3" fmla="*/ 2641600 w 2692400"/>
                  <a:gd name="connsiteY3" fmla="*/ 698500 h 952500"/>
                  <a:gd name="connsiteX4" fmla="*/ 2692400 w 2692400"/>
                  <a:gd name="connsiteY4" fmla="*/ 590550 h 952500"/>
                  <a:gd name="connsiteX5" fmla="*/ 1892300 w 2692400"/>
                  <a:gd name="connsiteY5" fmla="*/ 514350 h 952500"/>
                  <a:gd name="connsiteX6" fmla="*/ 2070100 w 2692400"/>
                  <a:gd name="connsiteY6" fmla="*/ 209550 h 952500"/>
                  <a:gd name="connsiteX7" fmla="*/ 1200150 w 2692400"/>
                  <a:gd name="connsiteY7" fmla="*/ 133350 h 952500"/>
                  <a:gd name="connsiteX8" fmla="*/ 1333500 w 2692400"/>
                  <a:gd name="connsiteY8" fmla="*/ 19050 h 952500"/>
                  <a:gd name="connsiteX9" fmla="*/ 914400 w 2692400"/>
                  <a:gd name="connsiteY9" fmla="*/ 0 h 952500"/>
                  <a:gd name="connsiteX10" fmla="*/ 0 w 2692400"/>
                  <a:gd name="connsiteY10" fmla="*/ 908050 h 952500"/>
                  <a:gd name="connsiteX0" fmla="*/ 0 w 2692400"/>
                  <a:gd name="connsiteY0" fmla="*/ 908050 h 952500"/>
                  <a:gd name="connsiteX1" fmla="*/ 546100 w 2692400"/>
                  <a:gd name="connsiteY1" fmla="*/ 952500 h 952500"/>
                  <a:gd name="connsiteX2" fmla="*/ 958850 w 2692400"/>
                  <a:gd name="connsiteY2" fmla="*/ 565150 h 952500"/>
                  <a:gd name="connsiteX3" fmla="*/ 2641600 w 2692400"/>
                  <a:gd name="connsiteY3" fmla="*/ 698500 h 952500"/>
                  <a:gd name="connsiteX4" fmla="*/ 2692400 w 2692400"/>
                  <a:gd name="connsiteY4" fmla="*/ 590550 h 952500"/>
                  <a:gd name="connsiteX5" fmla="*/ 1892300 w 2692400"/>
                  <a:gd name="connsiteY5" fmla="*/ 514350 h 952500"/>
                  <a:gd name="connsiteX6" fmla="*/ 2108200 w 2692400"/>
                  <a:gd name="connsiteY6" fmla="*/ 241300 h 952500"/>
                  <a:gd name="connsiteX7" fmla="*/ 1200150 w 2692400"/>
                  <a:gd name="connsiteY7" fmla="*/ 133350 h 952500"/>
                  <a:gd name="connsiteX8" fmla="*/ 1333500 w 2692400"/>
                  <a:gd name="connsiteY8" fmla="*/ 19050 h 952500"/>
                  <a:gd name="connsiteX9" fmla="*/ 914400 w 2692400"/>
                  <a:gd name="connsiteY9" fmla="*/ 0 h 952500"/>
                  <a:gd name="connsiteX10" fmla="*/ 0 w 2692400"/>
                  <a:gd name="connsiteY10" fmla="*/ 908050 h 952500"/>
                  <a:gd name="connsiteX0" fmla="*/ 0 w 2692400"/>
                  <a:gd name="connsiteY0" fmla="*/ 908050 h 952500"/>
                  <a:gd name="connsiteX1" fmla="*/ 546100 w 2692400"/>
                  <a:gd name="connsiteY1" fmla="*/ 952500 h 952500"/>
                  <a:gd name="connsiteX2" fmla="*/ 958850 w 2692400"/>
                  <a:gd name="connsiteY2" fmla="*/ 565150 h 952500"/>
                  <a:gd name="connsiteX3" fmla="*/ 2584450 w 2692400"/>
                  <a:gd name="connsiteY3" fmla="*/ 717550 h 952500"/>
                  <a:gd name="connsiteX4" fmla="*/ 2692400 w 2692400"/>
                  <a:gd name="connsiteY4" fmla="*/ 590550 h 952500"/>
                  <a:gd name="connsiteX5" fmla="*/ 1892300 w 2692400"/>
                  <a:gd name="connsiteY5" fmla="*/ 514350 h 952500"/>
                  <a:gd name="connsiteX6" fmla="*/ 2108200 w 2692400"/>
                  <a:gd name="connsiteY6" fmla="*/ 241300 h 952500"/>
                  <a:gd name="connsiteX7" fmla="*/ 1200150 w 2692400"/>
                  <a:gd name="connsiteY7" fmla="*/ 133350 h 952500"/>
                  <a:gd name="connsiteX8" fmla="*/ 1333500 w 2692400"/>
                  <a:gd name="connsiteY8" fmla="*/ 19050 h 952500"/>
                  <a:gd name="connsiteX9" fmla="*/ 914400 w 2692400"/>
                  <a:gd name="connsiteY9" fmla="*/ 0 h 952500"/>
                  <a:gd name="connsiteX10" fmla="*/ 0 w 2692400"/>
                  <a:gd name="connsiteY10" fmla="*/ 908050 h 952500"/>
                  <a:gd name="connsiteX0" fmla="*/ 0 w 2692400"/>
                  <a:gd name="connsiteY0" fmla="*/ 908050 h 952500"/>
                  <a:gd name="connsiteX1" fmla="*/ 546100 w 2692400"/>
                  <a:gd name="connsiteY1" fmla="*/ 952500 h 952500"/>
                  <a:gd name="connsiteX2" fmla="*/ 958850 w 2692400"/>
                  <a:gd name="connsiteY2" fmla="*/ 565150 h 952500"/>
                  <a:gd name="connsiteX3" fmla="*/ 2584450 w 2692400"/>
                  <a:gd name="connsiteY3" fmla="*/ 717550 h 952500"/>
                  <a:gd name="connsiteX4" fmla="*/ 2692400 w 2692400"/>
                  <a:gd name="connsiteY4" fmla="*/ 590550 h 952500"/>
                  <a:gd name="connsiteX5" fmla="*/ 1892300 w 2692400"/>
                  <a:gd name="connsiteY5" fmla="*/ 514350 h 952500"/>
                  <a:gd name="connsiteX6" fmla="*/ 2108200 w 2692400"/>
                  <a:gd name="connsiteY6" fmla="*/ 241300 h 952500"/>
                  <a:gd name="connsiteX7" fmla="*/ 1168400 w 2692400"/>
                  <a:gd name="connsiteY7" fmla="*/ 209550 h 952500"/>
                  <a:gd name="connsiteX8" fmla="*/ 1333500 w 2692400"/>
                  <a:gd name="connsiteY8" fmla="*/ 19050 h 952500"/>
                  <a:gd name="connsiteX9" fmla="*/ 914400 w 2692400"/>
                  <a:gd name="connsiteY9" fmla="*/ 0 h 952500"/>
                  <a:gd name="connsiteX10" fmla="*/ 0 w 2692400"/>
                  <a:gd name="connsiteY10" fmla="*/ 908050 h 952500"/>
                  <a:gd name="connsiteX0" fmla="*/ 0 w 2692400"/>
                  <a:gd name="connsiteY0" fmla="*/ 908050 h 952500"/>
                  <a:gd name="connsiteX1" fmla="*/ 546100 w 2692400"/>
                  <a:gd name="connsiteY1" fmla="*/ 952500 h 952500"/>
                  <a:gd name="connsiteX2" fmla="*/ 958850 w 2692400"/>
                  <a:gd name="connsiteY2" fmla="*/ 565150 h 952500"/>
                  <a:gd name="connsiteX3" fmla="*/ 2647950 w 2692400"/>
                  <a:gd name="connsiteY3" fmla="*/ 654050 h 952500"/>
                  <a:gd name="connsiteX4" fmla="*/ 2692400 w 2692400"/>
                  <a:gd name="connsiteY4" fmla="*/ 590550 h 952500"/>
                  <a:gd name="connsiteX5" fmla="*/ 1892300 w 2692400"/>
                  <a:gd name="connsiteY5" fmla="*/ 514350 h 952500"/>
                  <a:gd name="connsiteX6" fmla="*/ 2108200 w 2692400"/>
                  <a:gd name="connsiteY6" fmla="*/ 241300 h 952500"/>
                  <a:gd name="connsiteX7" fmla="*/ 1168400 w 2692400"/>
                  <a:gd name="connsiteY7" fmla="*/ 209550 h 952500"/>
                  <a:gd name="connsiteX8" fmla="*/ 1333500 w 2692400"/>
                  <a:gd name="connsiteY8" fmla="*/ 19050 h 952500"/>
                  <a:gd name="connsiteX9" fmla="*/ 914400 w 2692400"/>
                  <a:gd name="connsiteY9" fmla="*/ 0 h 952500"/>
                  <a:gd name="connsiteX10" fmla="*/ 0 w 2692400"/>
                  <a:gd name="connsiteY10" fmla="*/ 908050 h 952500"/>
                  <a:gd name="connsiteX0" fmla="*/ 0 w 2692400"/>
                  <a:gd name="connsiteY0" fmla="*/ 908050 h 952500"/>
                  <a:gd name="connsiteX1" fmla="*/ 546100 w 2692400"/>
                  <a:gd name="connsiteY1" fmla="*/ 952500 h 952500"/>
                  <a:gd name="connsiteX2" fmla="*/ 946150 w 2692400"/>
                  <a:gd name="connsiteY2" fmla="*/ 501650 h 952500"/>
                  <a:gd name="connsiteX3" fmla="*/ 2647950 w 2692400"/>
                  <a:gd name="connsiteY3" fmla="*/ 654050 h 952500"/>
                  <a:gd name="connsiteX4" fmla="*/ 2692400 w 2692400"/>
                  <a:gd name="connsiteY4" fmla="*/ 590550 h 952500"/>
                  <a:gd name="connsiteX5" fmla="*/ 1892300 w 2692400"/>
                  <a:gd name="connsiteY5" fmla="*/ 514350 h 952500"/>
                  <a:gd name="connsiteX6" fmla="*/ 2108200 w 2692400"/>
                  <a:gd name="connsiteY6" fmla="*/ 241300 h 952500"/>
                  <a:gd name="connsiteX7" fmla="*/ 1168400 w 2692400"/>
                  <a:gd name="connsiteY7" fmla="*/ 209550 h 952500"/>
                  <a:gd name="connsiteX8" fmla="*/ 1333500 w 2692400"/>
                  <a:gd name="connsiteY8" fmla="*/ 19050 h 952500"/>
                  <a:gd name="connsiteX9" fmla="*/ 914400 w 2692400"/>
                  <a:gd name="connsiteY9" fmla="*/ 0 h 952500"/>
                  <a:gd name="connsiteX10" fmla="*/ 0 w 2692400"/>
                  <a:gd name="connsiteY10" fmla="*/ 908050 h 952500"/>
                  <a:gd name="connsiteX0" fmla="*/ 0 w 2692400"/>
                  <a:gd name="connsiteY0" fmla="*/ 908050 h 952500"/>
                  <a:gd name="connsiteX1" fmla="*/ 546100 w 2692400"/>
                  <a:gd name="connsiteY1" fmla="*/ 952500 h 952500"/>
                  <a:gd name="connsiteX2" fmla="*/ 946150 w 2692400"/>
                  <a:gd name="connsiteY2" fmla="*/ 501650 h 952500"/>
                  <a:gd name="connsiteX3" fmla="*/ 2641600 w 2692400"/>
                  <a:gd name="connsiteY3" fmla="*/ 628650 h 952500"/>
                  <a:gd name="connsiteX4" fmla="*/ 2692400 w 2692400"/>
                  <a:gd name="connsiteY4" fmla="*/ 590550 h 952500"/>
                  <a:gd name="connsiteX5" fmla="*/ 1892300 w 2692400"/>
                  <a:gd name="connsiteY5" fmla="*/ 514350 h 952500"/>
                  <a:gd name="connsiteX6" fmla="*/ 2108200 w 2692400"/>
                  <a:gd name="connsiteY6" fmla="*/ 241300 h 952500"/>
                  <a:gd name="connsiteX7" fmla="*/ 1168400 w 2692400"/>
                  <a:gd name="connsiteY7" fmla="*/ 209550 h 952500"/>
                  <a:gd name="connsiteX8" fmla="*/ 1333500 w 2692400"/>
                  <a:gd name="connsiteY8" fmla="*/ 19050 h 952500"/>
                  <a:gd name="connsiteX9" fmla="*/ 914400 w 2692400"/>
                  <a:gd name="connsiteY9" fmla="*/ 0 h 952500"/>
                  <a:gd name="connsiteX10" fmla="*/ 0 w 2692400"/>
                  <a:gd name="connsiteY10" fmla="*/ 908050 h 952500"/>
                  <a:gd name="connsiteX0" fmla="*/ 0 w 2705100"/>
                  <a:gd name="connsiteY0" fmla="*/ 908050 h 952500"/>
                  <a:gd name="connsiteX1" fmla="*/ 546100 w 2705100"/>
                  <a:gd name="connsiteY1" fmla="*/ 952500 h 952500"/>
                  <a:gd name="connsiteX2" fmla="*/ 946150 w 2705100"/>
                  <a:gd name="connsiteY2" fmla="*/ 501650 h 952500"/>
                  <a:gd name="connsiteX3" fmla="*/ 2641600 w 2705100"/>
                  <a:gd name="connsiteY3" fmla="*/ 628650 h 952500"/>
                  <a:gd name="connsiteX4" fmla="*/ 2705100 w 2705100"/>
                  <a:gd name="connsiteY4" fmla="*/ 596900 h 952500"/>
                  <a:gd name="connsiteX5" fmla="*/ 1892300 w 2705100"/>
                  <a:gd name="connsiteY5" fmla="*/ 514350 h 952500"/>
                  <a:gd name="connsiteX6" fmla="*/ 2108200 w 2705100"/>
                  <a:gd name="connsiteY6" fmla="*/ 241300 h 952500"/>
                  <a:gd name="connsiteX7" fmla="*/ 1168400 w 2705100"/>
                  <a:gd name="connsiteY7" fmla="*/ 209550 h 952500"/>
                  <a:gd name="connsiteX8" fmla="*/ 1333500 w 2705100"/>
                  <a:gd name="connsiteY8" fmla="*/ 19050 h 952500"/>
                  <a:gd name="connsiteX9" fmla="*/ 914400 w 2705100"/>
                  <a:gd name="connsiteY9" fmla="*/ 0 h 952500"/>
                  <a:gd name="connsiteX10" fmla="*/ 0 w 2705100"/>
                  <a:gd name="connsiteY10" fmla="*/ 908050 h 952500"/>
                  <a:gd name="connsiteX0" fmla="*/ 0 w 2641600"/>
                  <a:gd name="connsiteY0" fmla="*/ 908050 h 952500"/>
                  <a:gd name="connsiteX1" fmla="*/ 546100 w 2641600"/>
                  <a:gd name="connsiteY1" fmla="*/ 952500 h 952500"/>
                  <a:gd name="connsiteX2" fmla="*/ 946150 w 2641600"/>
                  <a:gd name="connsiteY2" fmla="*/ 501650 h 952500"/>
                  <a:gd name="connsiteX3" fmla="*/ 2641600 w 2641600"/>
                  <a:gd name="connsiteY3" fmla="*/ 628650 h 952500"/>
                  <a:gd name="connsiteX4" fmla="*/ 1892300 w 2641600"/>
                  <a:gd name="connsiteY4" fmla="*/ 514350 h 952500"/>
                  <a:gd name="connsiteX5" fmla="*/ 2108200 w 2641600"/>
                  <a:gd name="connsiteY5" fmla="*/ 241300 h 952500"/>
                  <a:gd name="connsiteX6" fmla="*/ 1168400 w 2641600"/>
                  <a:gd name="connsiteY6" fmla="*/ 209550 h 952500"/>
                  <a:gd name="connsiteX7" fmla="*/ 1333500 w 2641600"/>
                  <a:gd name="connsiteY7" fmla="*/ 19050 h 952500"/>
                  <a:gd name="connsiteX8" fmla="*/ 914400 w 2641600"/>
                  <a:gd name="connsiteY8" fmla="*/ 0 h 952500"/>
                  <a:gd name="connsiteX9" fmla="*/ 0 w 2641600"/>
                  <a:gd name="connsiteY9" fmla="*/ 908050 h 952500"/>
                  <a:gd name="connsiteX0" fmla="*/ 0 w 2698238"/>
                  <a:gd name="connsiteY0" fmla="*/ 908050 h 952500"/>
                  <a:gd name="connsiteX1" fmla="*/ 546100 w 2698238"/>
                  <a:gd name="connsiteY1" fmla="*/ 952500 h 952500"/>
                  <a:gd name="connsiteX2" fmla="*/ 946150 w 2698238"/>
                  <a:gd name="connsiteY2" fmla="*/ 501650 h 952500"/>
                  <a:gd name="connsiteX3" fmla="*/ 2641600 w 2698238"/>
                  <a:gd name="connsiteY3" fmla="*/ 628650 h 952500"/>
                  <a:gd name="connsiteX4" fmla="*/ 2673350 w 2698238"/>
                  <a:gd name="connsiteY4" fmla="*/ 577850 h 952500"/>
                  <a:gd name="connsiteX5" fmla="*/ 1892300 w 2698238"/>
                  <a:gd name="connsiteY5" fmla="*/ 514350 h 952500"/>
                  <a:gd name="connsiteX6" fmla="*/ 2108200 w 2698238"/>
                  <a:gd name="connsiteY6" fmla="*/ 241300 h 952500"/>
                  <a:gd name="connsiteX7" fmla="*/ 1168400 w 2698238"/>
                  <a:gd name="connsiteY7" fmla="*/ 209550 h 952500"/>
                  <a:gd name="connsiteX8" fmla="*/ 1333500 w 2698238"/>
                  <a:gd name="connsiteY8" fmla="*/ 19050 h 952500"/>
                  <a:gd name="connsiteX9" fmla="*/ 914400 w 2698238"/>
                  <a:gd name="connsiteY9" fmla="*/ 0 h 952500"/>
                  <a:gd name="connsiteX10" fmla="*/ 0 w 2698238"/>
                  <a:gd name="connsiteY10" fmla="*/ 908050 h 952500"/>
                  <a:gd name="connsiteX0" fmla="*/ 0 w 2673350"/>
                  <a:gd name="connsiteY0" fmla="*/ 908050 h 952500"/>
                  <a:gd name="connsiteX1" fmla="*/ 546100 w 2673350"/>
                  <a:gd name="connsiteY1" fmla="*/ 952500 h 952500"/>
                  <a:gd name="connsiteX2" fmla="*/ 946150 w 2673350"/>
                  <a:gd name="connsiteY2" fmla="*/ 501650 h 952500"/>
                  <a:gd name="connsiteX3" fmla="*/ 2641600 w 2673350"/>
                  <a:gd name="connsiteY3" fmla="*/ 628650 h 952500"/>
                  <a:gd name="connsiteX4" fmla="*/ 2673350 w 2673350"/>
                  <a:gd name="connsiteY4" fmla="*/ 577850 h 952500"/>
                  <a:gd name="connsiteX5" fmla="*/ 1892300 w 2673350"/>
                  <a:gd name="connsiteY5" fmla="*/ 514350 h 952500"/>
                  <a:gd name="connsiteX6" fmla="*/ 2108200 w 2673350"/>
                  <a:gd name="connsiteY6" fmla="*/ 241300 h 952500"/>
                  <a:gd name="connsiteX7" fmla="*/ 1168400 w 2673350"/>
                  <a:gd name="connsiteY7" fmla="*/ 209550 h 952500"/>
                  <a:gd name="connsiteX8" fmla="*/ 1333500 w 2673350"/>
                  <a:gd name="connsiteY8" fmla="*/ 19050 h 952500"/>
                  <a:gd name="connsiteX9" fmla="*/ 914400 w 2673350"/>
                  <a:gd name="connsiteY9" fmla="*/ 0 h 952500"/>
                  <a:gd name="connsiteX10" fmla="*/ 0 w 2673350"/>
                  <a:gd name="connsiteY10" fmla="*/ 908050 h 952500"/>
                  <a:gd name="connsiteX0" fmla="*/ 0 w 2673350"/>
                  <a:gd name="connsiteY0" fmla="*/ 908050 h 952500"/>
                  <a:gd name="connsiteX1" fmla="*/ 546100 w 2673350"/>
                  <a:gd name="connsiteY1" fmla="*/ 952500 h 952500"/>
                  <a:gd name="connsiteX2" fmla="*/ 946150 w 2673350"/>
                  <a:gd name="connsiteY2" fmla="*/ 501650 h 952500"/>
                  <a:gd name="connsiteX3" fmla="*/ 2641600 w 2673350"/>
                  <a:gd name="connsiteY3" fmla="*/ 628650 h 952500"/>
                  <a:gd name="connsiteX4" fmla="*/ 2673350 w 2673350"/>
                  <a:gd name="connsiteY4" fmla="*/ 577850 h 952500"/>
                  <a:gd name="connsiteX5" fmla="*/ 1892300 w 2673350"/>
                  <a:gd name="connsiteY5" fmla="*/ 514350 h 952500"/>
                  <a:gd name="connsiteX6" fmla="*/ 2095500 w 2673350"/>
                  <a:gd name="connsiteY6" fmla="*/ 260350 h 952500"/>
                  <a:gd name="connsiteX7" fmla="*/ 1168400 w 2673350"/>
                  <a:gd name="connsiteY7" fmla="*/ 209550 h 952500"/>
                  <a:gd name="connsiteX8" fmla="*/ 1333500 w 2673350"/>
                  <a:gd name="connsiteY8" fmla="*/ 19050 h 952500"/>
                  <a:gd name="connsiteX9" fmla="*/ 914400 w 2673350"/>
                  <a:gd name="connsiteY9" fmla="*/ 0 h 952500"/>
                  <a:gd name="connsiteX10" fmla="*/ 0 w 2673350"/>
                  <a:gd name="connsiteY10" fmla="*/ 908050 h 952500"/>
                  <a:gd name="connsiteX0" fmla="*/ 0 w 2689225"/>
                  <a:gd name="connsiteY0" fmla="*/ 920750 h 952500"/>
                  <a:gd name="connsiteX1" fmla="*/ 561975 w 2689225"/>
                  <a:gd name="connsiteY1" fmla="*/ 952500 h 952500"/>
                  <a:gd name="connsiteX2" fmla="*/ 962025 w 2689225"/>
                  <a:gd name="connsiteY2" fmla="*/ 501650 h 952500"/>
                  <a:gd name="connsiteX3" fmla="*/ 2657475 w 2689225"/>
                  <a:gd name="connsiteY3" fmla="*/ 628650 h 952500"/>
                  <a:gd name="connsiteX4" fmla="*/ 2689225 w 2689225"/>
                  <a:gd name="connsiteY4" fmla="*/ 577850 h 952500"/>
                  <a:gd name="connsiteX5" fmla="*/ 1908175 w 2689225"/>
                  <a:gd name="connsiteY5" fmla="*/ 514350 h 952500"/>
                  <a:gd name="connsiteX6" fmla="*/ 2111375 w 2689225"/>
                  <a:gd name="connsiteY6" fmla="*/ 260350 h 952500"/>
                  <a:gd name="connsiteX7" fmla="*/ 1184275 w 2689225"/>
                  <a:gd name="connsiteY7" fmla="*/ 209550 h 952500"/>
                  <a:gd name="connsiteX8" fmla="*/ 1349375 w 2689225"/>
                  <a:gd name="connsiteY8" fmla="*/ 19050 h 952500"/>
                  <a:gd name="connsiteX9" fmla="*/ 930275 w 2689225"/>
                  <a:gd name="connsiteY9" fmla="*/ 0 h 952500"/>
                  <a:gd name="connsiteX10" fmla="*/ 0 w 2689225"/>
                  <a:gd name="connsiteY10" fmla="*/ 920750 h 952500"/>
                  <a:gd name="connsiteX0" fmla="*/ 0 w 2682875"/>
                  <a:gd name="connsiteY0" fmla="*/ 911225 h 952500"/>
                  <a:gd name="connsiteX1" fmla="*/ 555625 w 2682875"/>
                  <a:gd name="connsiteY1" fmla="*/ 952500 h 952500"/>
                  <a:gd name="connsiteX2" fmla="*/ 955675 w 2682875"/>
                  <a:gd name="connsiteY2" fmla="*/ 501650 h 952500"/>
                  <a:gd name="connsiteX3" fmla="*/ 2651125 w 2682875"/>
                  <a:gd name="connsiteY3" fmla="*/ 628650 h 952500"/>
                  <a:gd name="connsiteX4" fmla="*/ 2682875 w 2682875"/>
                  <a:gd name="connsiteY4" fmla="*/ 577850 h 952500"/>
                  <a:gd name="connsiteX5" fmla="*/ 1901825 w 2682875"/>
                  <a:gd name="connsiteY5" fmla="*/ 514350 h 952500"/>
                  <a:gd name="connsiteX6" fmla="*/ 2105025 w 2682875"/>
                  <a:gd name="connsiteY6" fmla="*/ 260350 h 952500"/>
                  <a:gd name="connsiteX7" fmla="*/ 1177925 w 2682875"/>
                  <a:gd name="connsiteY7" fmla="*/ 209550 h 952500"/>
                  <a:gd name="connsiteX8" fmla="*/ 1343025 w 2682875"/>
                  <a:gd name="connsiteY8" fmla="*/ 19050 h 952500"/>
                  <a:gd name="connsiteX9" fmla="*/ 923925 w 2682875"/>
                  <a:gd name="connsiteY9" fmla="*/ 0 h 952500"/>
                  <a:gd name="connsiteX10" fmla="*/ 0 w 2682875"/>
                  <a:gd name="connsiteY10" fmla="*/ 911225 h 952500"/>
                  <a:gd name="connsiteX0" fmla="*/ 0 w 2682875"/>
                  <a:gd name="connsiteY0" fmla="*/ 911225 h 952500"/>
                  <a:gd name="connsiteX1" fmla="*/ 555625 w 2682875"/>
                  <a:gd name="connsiteY1" fmla="*/ 952500 h 952500"/>
                  <a:gd name="connsiteX2" fmla="*/ 955675 w 2682875"/>
                  <a:gd name="connsiteY2" fmla="*/ 501650 h 952500"/>
                  <a:gd name="connsiteX3" fmla="*/ 2651125 w 2682875"/>
                  <a:gd name="connsiteY3" fmla="*/ 628650 h 952500"/>
                  <a:gd name="connsiteX4" fmla="*/ 2682875 w 2682875"/>
                  <a:gd name="connsiteY4" fmla="*/ 577850 h 952500"/>
                  <a:gd name="connsiteX5" fmla="*/ 1901825 w 2682875"/>
                  <a:gd name="connsiteY5" fmla="*/ 514350 h 952500"/>
                  <a:gd name="connsiteX6" fmla="*/ 2089150 w 2682875"/>
                  <a:gd name="connsiteY6" fmla="*/ 250825 h 952500"/>
                  <a:gd name="connsiteX7" fmla="*/ 1177925 w 2682875"/>
                  <a:gd name="connsiteY7" fmla="*/ 209550 h 952500"/>
                  <a:gd name="connsiteX8" fmla="*/ 1343025 w 2682875"/>
                  <a:gd name="connsiteY8" fmla="*/ 19050 h 952500"/>
                  <a:gd name="connsiteX9" fmla="*/ 923925 w 2682875"/>
                  <a:gd name="connsiteY9" fmla="*/ 0 h 952500"/>
                  <a:gd name="connsiteX10" fmla="*/ 0 w 2682875"/>
                  <a:gd name="connsiteY10" fmla="*/ 911225 h 952500"/>
                  <a:gd name="connsiteX0" fmla="*/ 0 w 2682875"/>
                  <a:gd name="connsiteY0" fmla="*/ 911225 h 952500"/>
                  <a:gd name="connsiteX1" fmla="*/ 555625 w 2682875"/>
                  <a:gd name="connsiteY1" fmla="*/ 952500 h 952500"/>
                  <a:gd name="connsiteX2" fmla="*/ 955675 w 2682875"/>
                  <a:gd name="connsiteY2" fmla="*/ 501650 h 952500"/>
                  <a:gd name="connsiteX3" fmla="*/ 2651125 w 2682875"/>
                  <a:gd name="connsiteY3" fmla="*/ 628650 h 952500"/>
                  <a:gd name="connsiteX4" fmla="*/ 2682875 w 2682875"/>
                  <a:gd name="connsiteY4" fmla="*/ 577850 h 952500"/>
                  <a:gd name="connsiteX5" fmla="*/ 1901825 w 2682875"/>
                  <a:gd name="connsiteY5" fmla="*/ 514350 h 952500"/>
                  <a:gd name="connsiteX6" fmla="*/ 2082800 w 2682875"/>
                  <a:gd name="connsiteY6" fmla="*/ 276225 h 952500"/>
                  <a:gd name="connsiteX7" fmla="*/ 1177925 w 2682875"/>
                  <a:gd name="connsiteY7" fmla="*/ 209550 h 952500"/>
                  <a:gd name="connsiteX8" fmla="*/ 1343025 w 2682875"/>
                  <a:gd name="connsiteY8" fmla="*/ 19050 h 952500"/>
                  <a:gd name="connsiteX9" fmla="*/ 923925 w 2682875"/>
                  <a:gd name="connsiteY9" fmla="*/ 0 h 952500"/>
                  <a:gd name="connsiteX10" fmla="*/ 0 w 2682875"/>
                  <a:gd name="connsiteY10" fmla="*/ 911225 h 952500"/>
                  <a:gd name="connsiteX0" fmla="*/ 0 w 2682875"/>
                  <a:gd name="connsiteY0" fmla="*/ 911225 h 952500"/>
                  <a:gd name="connsiteX1" fmla="*/ 555625 w 2682875"/>
                  <a:gd name="connsiteY1" fmla="*/ 952500 h 952500"/>
                  <a:gd name="connsiteX2" fmla="*/ 955675 w 2682875"/>
                  <a:gd name="connsiteY2" fmla="*/ 501650 h 952500"/>
                  <a:gd name="connsiteX3" fmla="*/ 2651125 w 2682875"/>
                  <a:gd name="connsiteY3" fmla="*/ 628650 h 952500"/>
                  <a:gd name="connsiteX4" fmla="*/ 2682875 w 2682875"/>
                  <a:gd name="connsiteY4" fmla="*/ 577850 h 952500"/>
                  <a:gd name="connsiteX5" fmla="*/ 1901825 w 2682875"/>
                  <a:gd name="connsiteY5" fmla="*/ 514350 h 952500"/>
                  <a:gd name="connsiteX6" fmla="*/ 2076450 w 2682875"/>
                  <a:gd name="connsiteY6" fmla="*/ 266700 h 952500"/>
                  <a:gd name="connsiteX7" fmla="*/ 1177925 w 2682875"/>
                  <a:gd name="connsiteY7" fmla="*/ 209550 h 952500"/>
                  <a:gd name="connsiteX8" fmla="*/ 1343025 w 2682875"/>
                  <a:gd name="connsiteY8" fmla="*/ 19050 h 952500"/>
                  <a:gd name="connsiteX9" fmla="*/ 923925 w 2682875"/>
                  <a:gd name="connsiteY9" fmla="*/ 0 h 952500"/>
                  <a:gd name="connsiteX10" fmla="*/ 0 w 2682875"/>
                  <a:gd name="connsiteY10" fmla="*/ 911225 h 952500"/>
                  <a:gd name="connsiteX0" fmla="*/ 0 w 2682875"/>
                  <a:gd name="connsiteY0" fmla="*/ 911225 h 952500"/>
                  <a:gd name="connsiteX1" fmla="*/ 555625 w 2682875"/>
                  <a:gd name="connsiteY1" fmla="*/ 952500 h 952500"/>
                  <a:gd name="connsiteX2" fmla="*/ 955675 w 2682875"/>
                  <a:gd name="connsiteY2" fmla="*/ 501650 h 952500"/>
                  <a:gd name="connsiteX3" fmla="*/ 2651125 w 2682875"/>
                  <a:gd name="connsiteY3" fmla="*/ 628650 h 952500"/>
                  <a:gd name="connsiteX4" fmla="*/ 2682875 w 2682875"/>
                  <a:gd name="connsiteY4" fmla="*/ 577850 h 952500"/>
                  <a:gd name="connsiteX5" fmla="*/ 1889125 w 2682875"/>
                  <a:gd name="connsiteY5" fmla="*/ 514350 h 952500"/>
                  <a:gd name="connsiteX6" fmla="*/ 2076450 w 2682875"/>
                  <a:gd name="connsiteY6" fmla="*/ 266700 h 952500"/>
                  <a:gd name="connsiteX7" fmla="*/ 1177925 w 2682875"/>
                  <a:gd name="connsiteY7" fmla="*/ 209550 h 952500"/>
                  <a:gd name="connsiteX8" fmla="*/ 1343025 w 2682875"/>
                  <a:gd name="connsiteY8" fmla="*/ 19050 h 952500"/>
                  <a:gd name="connsiteX9" fmla="*/ 923925 w 2682875"/>
                  <a:gd name="connsiteY9" fmla="*/ 0 h 952500"/>
                  <a:gd name="connsiteX10" fmla="*/ 0 w 2682875"/>
                  <a:gd name="connsiteY10" fmla="*/ 911225 h 952500"/>
                  <a:gd name="connsiteX0" fmla="*/ 0 w 2682875"/>
                  <a:gd name="connsiteY0" fmla="*/ 911225 h 952500"/>
                  <a:gd name="connsiteX1" fmla="*/ 539327 w 2682875"/>
                  <a:gd name="connsiteY1" fmla="*/ 952500 h 952500"/>
                  <a:gd name="connsiteX2" fmla="*/ 955675 w 2682875"/>
                  <a:gd name="connsiteY2" fmla="*/ 501650 h 952500"/>
                  <a:gd name="connsiteX3" fmla="*/ 2651125 w 2682875"/>
                  <a:gd name="connsiteY3" fmla="*/ 628650 h 952500"/>
                  <a:gd name="connsiteX4" fmla="*/ 2682875 w 2682875"/>
                  <a:gd name="connsiteY4" fmla="*/ 577850 h 952500"/>
                  <a:gd name="connsiteX5" fmla="*/ 1889125 w 2682875"/>
                  <a:gd name="connsiteY5" fmla="*/ 514350 h 952500"/>
                  <a:gd name="connsiteX6" fmla="*/ 2076450 w 2682875"/>
                  <a:gd name="connsiteY6" fmla="*/ 266700 h 952500"/>
                  <a:gd name="connsiteX7" fmla="*/ 1177925 w 2682875"/>
                  <a:gd name="connsiteY7" fmla="*/ 209550 h 952500"/>
                  <a:gd name="connsiteX8" fmla="*/ 1343025 w 2682875"/>
                  <a:gd name="connsiteY8" fmla="*/ 19050 h 952500"/>
                  <a:gd name="connsiteX9" fmla="*/ 923925 w 2682875"/>
                  <a:gd name="connsiteY9" fmla="*/ 0 h 952500"/>
                  <a:gd name="connsiteX10" fmla="*/ 0 w 2682875"/>
                  <a:gd name="connsiteY10" fmla="*/ 911225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82875" h="952500">
                    <a:moveTo>
                      <a:pt x="0" y="911225"/>
                    </a:moveTo>
                    <a:lnTo>
                      <a:pt x="539327" y="952500"/>
                    </a:lnTo>
                    <a:lnTo>
                      <a:pt x="955675" y="501650"/>
                    </a:lnTo>
                    <a:lnTo>
                      <a:pt x="2651125" y="628650"/>
                    </a:lnTo>
                    <a:lnTo>
                      <a:pt x="2682875" y="577850"/>
                    </a:lnTo>
                    <a:lnTo>
                      <a:pt x="1889125" y="514350"/>
                    </a:lnTo>
                    <a:lnTo>
                      <a:pt x="2076450" y="266700"/>
                    </a:lnTo>
                    <a:lnTo>
                      <a:pt x="1177925" y="209550"/>
                    </a:lnTo>
                    <a:lnTo>
                      <a:pt x="1343025" y="19050"/>
                    </a:lnTo>
                    <a:lnTo>
                      <a:pt x="923925" y="0"/>
                    </a:lnTo>
                    <a:lnTo>
                      <a:pt x="0" y="911225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任意多边形 7">
                <a:extLst>
                  <a:ext uri="{FF2B5EF4-FFF2-40B4-BE49-F238E27FC236}">
                    <a16:creationId xmlns="" xmlns:a16="http://schemas.microsoft.com/office/drawing/2014/main" id="{D6D3AF7C-1CDC-4F4F-9161-48080DDA6BA1}"/>
                  </a:ext>
                </a:extLst>
              </p:cNvPr>
              <p:cNvSpPr/>
              <p:nvPr/>
            </p:nvSpPr>
            <p:spPr>
              <a:xfrm>
                <a:off x="5723128" y="3558692"/>
                <a:ext cx="1548994" cy="1110520"/>
              </a:xfrm>
              <a:custGeom>
                <a:avLst/>
                <a:gdLst>
                  <a:gd name="connsiteX0" fmla="*/ 174172 w 246743"/>
                  <a:gd name="connsiteY0" fmla="*/ 0 h 899886"/>
                  <a:gd name="connsiteX1" fmla="*/ 0 w 246743"/>
                  <a:gd name="connsiteY1" fmla="*/ 406400 h 899886"/>
                  <a:gd name="connsiteX2" fmla="*/ 87086 w 246743"/>
                  <a:gd name="connsiteY2" fmla="*/ 899886 h 899886"/>
                  <a:gd name="connsiteX3" fmla="*/ 159658 w 246743"/>
                  <a:gd name="connsiteY3" fmla="*/ 870857 h 899886"/>
                  <a:gd name="connsiteX4" fmla="*/ 87086 w 246743"/>
                  <a:gd name="connsiteY4" fmla="*/ 362857 h 899886"/>
                  <a:gd name="connsiteX5" fmla="*/ 246743 w 246743"/>
                  <a:gd name="connsiteY5" fmla="*/ 14515 h 899886"/>
                  <a:gd name="connsiteX6" fmla="*/ 174172 w 246743"/>
                  <a:gd name="connsiteY6" fmla="*/ 0 h 899886"/>
                  <a:gd name="connsiteX0" fmla="*/ 174172 w 275081"/>
                  <a:gd name="connsiteY0" fmla="*/ 0 h 972457"/>
                  <a:gd name="connsiteX1" fmla="*/ 0 w 275081"/>
                  <a:gd name="connsiteY1" fmla="*/ 406400 h 972457"/>
                  <a:gd name="connsiteX2" fmla="*/ 87086 w 275081"/>
                  <a:gd name="connsiteY2" fmla="*/ 899886 h 972457"/>
                  <a:gd name="connsiteX3" fmla="*/ 159658 w 275081"/>
                  <a:gd name="connsiteY3" fmla="*/ 870857 h 972457"/>
                  <a:gd name="connsiteX4" fmla="*/ 275081 w 275081"/>
                  <a:gd name="connsiteY4" fmla="*/ 972457 h 972457"/>
                  <a:gd name="connsiteX5" fmla="*/ 246743 w 275081"/>
                  <a:gd name="connsiteY5" fmla="*/ 14515 h 972457"/>
                  <a:gd name="connsiteX6" fmla="*/ 174172 w 275081"/>
                  <a:gd name="connsiteY6" fmla="*/ 0 h 972457"/>
                  <a:gd name="connsiteX0" fmla="*/ 174172 w 275081"/>
                  <a:gd name="connsiteY0" fmla="*/ 0 h 972457"/>
                  <a:gd name="connsiteX1" fmla="*/ 0 w 275081"/>
                  <a:gd name="connsiteY1" fmla="*/ 406400 h 972457"/>
                  <a:gd name="connsiteX2" fmla="*/ 87086 w 275081"/>
                  <a:gd name="connsiteY2" fmla="*/ 899886 h 972457"/>
                  <a:gd name="connsiteX3" fmla="*/ 159658 w 275081"/>
                  <a:gd name="connsiteY3" fmla="*/ 943429 h 972457"/>
                  <a:gd name="connsiteX4" fmla="*/ 275081 w 275081"/>
                  <a:gd name="connsiteY4" fmla="*/ 972457 h 972457"/>
                  <a:gd name="connsiteX5" fmla="*/ 246743 w 275081"/>
                  <a:gd name="connsiteY5" fmla="*/ 14515 h 972457"/>
                  <a:gd name="connsiteX6" fmla="*/ 174172 w 275081"/>
                  <a:gd name="connsiteY6" fmla="*/ 0 h 972457"/>
                  <a:gd name="connsiteX0" fmla="*/ 174172 w 275081"/>
                  <a:gd name="connsiteY0" fmla="*/ 0 h 972457"/>
                  <a:gd name="connsiteX1" fmla="*/ 0 w 275081"/>
                  <a:gd name="connsiteY1" fmla="*/ 406400 h 972457"/>
                  <a:gd name="connsiteX2" fmla="*/ 10713 w 275081"/>
                  <a:gd name="connsiteY2" fmla="*/ 957943 h 972457"/>
                  <a:gd name="connsiteX3" fmla="*/ 159658 w 275081"/>
                  <a:gd name="connsiteY3" fmla="*/ 943429 h 972457"/>
                  <a:gd name="connsiteX4" fmla="*/ 275081 w 275081"/>
                  <a:gd name="connsiteY4" fmla="*/ 972457 h 972457"/>
                  <a:gd name="connsiteX5" fmla="*/ 246743 w 275081"/>
                  <a:gd name="connsiteY5" fmla="*/ 14515 h 972457"/>
                  <a:gd name="connsiteX6" fmla="*/ 174172 w 275081"/>
                  <a:gd name="connsiteY6" fmla="*/ 0 h 972457"/>
                  <a:gd name="connsiteX0" fmla="*/ 39051 w 275081"/>
                  <a:gd name="connsiteY0" fmla="*/ 0 h 1001486"/>
                  <a:gd name="connsiteX1" fmla="*/ 0 w 275081"/>
                  <a:gd name="connsiteY1" fmla="*/ 435429 h 1001486"/>
                  <a:gd name="connsiteX2" fmla="*/ 10713 w 275081"/>
                  <a:gd name="connsiteY2" fmla="*/ 986972 h 1001486"/>
                  <a:gd name="connsiteX3" fmla="*/ 159658 w 275081"/>
                  <a:gd name="connsiteY3" fmla="*/ 972458 h 1001486"/>
                  <a:gd name="connsiteX4" fmla="*/ 275081 w 275081"/>
                  <a:gd name="connsiteY4" fmla="*/ 1001486 h 1001486"/>
                  <a:gd name="connsiteX5" fmla="*/ 246743 w 275081"/>
                  <a:gd name="connsiteY5" fmla="*/ 43544 h 1001486"/>
                  <a:gd name="connsiteX6" fmla="*/ 39051 w 275081"/>
                  <a:gd name="connsiteY6" fmla="*/ 0 h 1001486"/>
                  <a:gd name="connsiteX0" fmla="*/ 39051 w 275081"/>
                  <a:gd name="connsiteY0" fmla="*/ 0 h 1001486"/>
                  <a:gd name="connsiteX1" fmla="*/ 0 w 275081"/>
                  <a:gd name="connsiteY1" fmla="*/ 435429 h 1001486"/>
                  <a:gd name="connsiteX2" fmla="*/ 10713 w 275081"/>
                  <a:gd name="connsiteY2" fmla="*/ 986972 h 1001486"/>
                  <a:gd name="connsiteX3" fmla="*/ 159658 w 275081"/>
                  <a:gd name="connsiteY3" fmla="*/ 972458 h 1001486"/>
                  <a:gd name="connsiteX4" fmla="*/ 275081 w 275081"/>
                  <a:gd name="connsiteY4" fmla="*/ 1001486 h 1001486"/>
                  <a:gd name="connsiteX5" fmla="*/ 246743 w 275081"/>
                  <a:gd name="connsiteY5" fmla="*/ 1 h 1001486"/>
                  <a:gd name="connsiteX6" fmla="*/ 39051 w 275081"/>
                  <a:gd name="connsiteY6" fmla="*/ 0 h 1001486"/>
                  <a:gd name="connsiteX0" fmla="*/ 39051 w 275081"/>
                  <a:gd name="connsiteY0" fmla="*/ 0 h 1001486"/>
                  <a:gd name="connsiteX1" fmla="*/ 0 w 275081"/>
                  <a:gd name="connsiteY1" fmla="*/ 435429 h 1001486"/>
                  <a:gd name="connsiteX2" fmla="*/ 10713 w 275081"/>
                  <a:gd name="connsiteY2" fmla="*/ 986972 h 1001486"/>
                  <a:gd name="connsiteX3" fmla="*/ 275081 w 275081"/>
                  <a:gd name="connsiteY3" fmla="*/ 1001486 h 1001486"/>
                  <a:gd name="connsiteX4" fmla="*/ 246743 w 275081"/>
                  <a:gd name="connsiteY4" fmla="*/ 1 h 1001486"/>
                  <a:gd name="connsiteX5" fmla="*/ 39051 w 275081"/>
                  <a:gd name="connsiteY5" fmla="*/ 0 h 1001486"/>
                  <a:gd name="connsiteX0" fmla="*/ 39051 w 280221"/>
                  <a:gd name="connsiteY0" fmla="*/ 0 h 986972"/>
                  <a:gd name="connsiteX1" fmla="*/ 0 w 280221"/>
                  <a:gd name="connsiteY1" fmla="*/ 435429 h 986972"/>
                  <a:gd name="connsiteX2" fmla="*/ 10713 w 280221"/>
                  <a:gd name="connsiteY2" fmla="*/ 986972 h 986972"/>
                  <a:gd name="connsiteX3" fmla="*/ 280221 w 280221"/>
                  <a:gd name="connsiteY3" fmla="*/ 969736 h 986972"/>
                  <a:gd name="connsiteX4" fmla="*/ 246743 w 280221"/>
                  <a:gd name="connsiteY4" fmla="*/ 1 h 986972"/>
                  <a:gd name="connsiteX5" fmla="*/ 39051 w 280221"/>
                  <a:gd name="connsiteY5" fmla="*/ 0 h 986972"/>
                  <a:gd name="connsiteX0" fmla="*/ 39051 w 280221"/>
                  <a:gd name="connsiteY0" fmla="*/ 0 h 986972"/>
                  <a:gd name="connsiteX1" fmla="*/ 0 w 280221"/>
                  <a:gd name="connsiteY1" fmla="*/ 435429 h 986972"/>
                  <a:gd name="connsiteX2" fmla="*/ 10713 w 280221"/>
                  <a:gd name="connsiteY2" fmla="*/ 986972 h 986972"/>
                  <a:gd name="connsiteX3" fmla="*/ 280221 w 280221"/>
                  <a:gd name="connsiteY3" fmla="*/ 969736 h 986972"/>
                  <a:gd name="connsiteX4" fmla="*/ 232607 w 280221"/>
                  <a:gd name="connsiteY4" fmla="*/ 1 h 986972"/>
                  <a:gd name="connsiteX5" fmla="*/ 39051 w 280221"/>
                  <a:gd name="connsiteY5" fmla="*/ 0 h 986972"/>
                  <a:gd name="connsiteX0" fmla="*/ 39051 w 280221"/>
                  <a:gd name="connsiteY0" fmla="*/ 53 h 987025"/>
                  <a:gd name="connsiteX1" fmla="*/ 0 w 280221"/>
                  <a:gd name="connsiteY1" fmla="*/ 435482 h 987025"/>
                  <a:gd name="connsiteX2" fmla="*/ 10713 w 280221"/>
                  <a:gd name="connsiteY2" fmla="*/ 987025 h 987025"/>
                  <a:gd name="connsiteX3" fmla="*/ 280221 w 280221"/>
                  <a:gd name="connsiteY3" fmla="*/ 969789 h 987025"/>
                  <a:gd name="connsiteX4" fmla="*/ 232607 w 280221"/>
                  <a:gd name="connsiteY4" fmla="*/ 54 h 987025"/>
                  <a:gd name="connsiteX5" fmla="*/ 30292 w 280221"/>
                  <a:gd name="connsiteY5" fmla="*/ 27268 h 987025"/>
                  <a:gd name="connsiteX6" fmla="*/ 39051 w 280221"/>
                  <a:gd name="connsiteY6" fmla="*/ 53 h 987025"/>
                  <a:gd name="connsiteX0" fmla="*/ 30292 w 280221"/>
                  <a:gd name="connsiteY0" fmla="*/ 27268 h 987025"/>
                  <a:gd name="connsiteX1" fmla="*/ 0 w 280221"/>
                  <a:gd name="connsiteY1" fmla="*/ 435482 h 987025"/>
                  <a:gd name="connsiteX2" fmla="*/ 10713 w 280221"/>
                  <a:gd name="connsiteY2" fmla="*/ 987025 h 987025"/>
                  <a:gd name="connsiteX3" fmla="*/ 280221 w 280221"/>
                  <a:gd name="connsiteY3" fmla="*/ 969789 h 987025"/>
                  <a:gd name="connsiteX4" fmla="*/ 232607 w 280221"/>
                  <a:gd name="connsiteY4" fmla="*/ 54 h 987025"/>
                  <a:gd name="connsiteX5" fmla="*/ 30292 w 280221"/>
                  <a:gd name="connsiteY5" fmla="*/ 27268 h 987025"/>
                  <a:gd name="connsiteX0" fmla="*/ 38003 w 287932"/>
                  <a:gd name="connsiteY0" fmla="*/ 27268 h 987025"/>
                  <a:gd name="connsiteX1" fmla="*/ 0 w 287932"/>
                  <a:gd name="connsiteY1" fmla="*/ 435482 h 987025"/>
                  <a:gd name="connsiteX2" fmla="*/ 18424 w 287932"/>
                  <a:gd name="connsiteY2" fmla="*/ 987025 h 987025"/>
                  <a:gd name="connsiteX3" fmla="*/ 287932 w 287932"/>
                  <a:gd name="connsiteY3" fmla="*/ 969789 h 987025"/>
                  <a:gd name="connsiteX4" fmla="*/ 240318 w 287932"/>
                  <a:gd name="connsiteY4" fmla="*/ 54 h 987025"/>
                  <a:gd name="connsiteX5" fmla="*/ 38003 w 287932"/>
                  <a:gd name="connsiteY5" fmla="*/ 27268 h 987025"/>
                  <a:gd name="connsiteX0" fmla="*/ 38003 w 303353"/>
                  <a:gd name="connsiteY0" fmla="*/ 27268 h 1007889"/>
                  <a:gd name="connsiteX1" fmla="*/ 0 w 303353"/>
                  <a:gd name="connsiteY1" fmla="*/ 435482 h 1007889"/>
                  <a:gd name="connsiteX2" fmla="*/ 18424 w 303353"/>
                  <a:gd name="connsiteY2" fmla="*/ 987025 h 1007889"/>
                  <a:gd name="connsiteX3" fmla="*/ 303353 w 303353"/>
                  <a:gd name="connsiteY3" fmla="*/ 1007889 h 1007889"/>
                  <a:gd name="connsiteX4" fmla="*/ 240318 w 303353"/>
                  <a:gd name="connsiteY4" fmla="*/ 54 h 1007889"/>
                  <a:gd name="connsiteX5" fmla="*/ 38003 w 303353"/>
                  <a:gd name="connsiteY5" fmla="*/ 27268 h 1007889"/>
                  <a:gd name="connsiteX0" fmla="*/ 38003 w 297570"/>
                  <a:gd name="connsiteY0" fmla="*/ 27268 h 1026939"/>
                  <a:gd name="connsiteX1" fmla="*/ 0 w 297570"/>
                  <a:gd name="connsiteY1" fmla="*/ 435482 h 1026939"/>
                  <a:gd name="connsiteX2" fmla="*/ 18424 w 297570"/>
                  <a:gd name="connsiteY2" fmla="*/ 987025 h 1026939"/>
                  <a:gd name="connsiteX3" fmla="*/ 297570 w 297570"/>
                  <a:gd name="connsiteY3" fmla="*/ 1026939 h 1026939"/>
                  <a:gd name="connsiteX4" fmla="*/ 240318 w 297570"/>
                  <a:gd name="connsiteY4" fmla="*/ 54 h 1026939"/>
                  <a:gd name="connsiteX5" fmla="*/ 38003 w 297570"/>
                  <a:gd name="connsiteY5" fmla="*/ 27268 h 1026939"/>
                  <a:gd name="connsiteX0" fmla="*/ 38003 w 297570"/>
                  <a:gd name="connsiteY0" fmla="*/ 17768 h 1017439"/>
                  <a:gd name="connsiteX1" fmla="*/ 0 w 297570"/>
                  <a:gd name="connsiteY1" fmla="*/ 425982 h 1017439"/>
                  <a:gd name="connsiteX2" fmla="*/ 18424 w 297570"/>
                  <a:gd name="connsiteY2" fmla="*/ 977525 h 1017439"/>
                  <a:gd name="connsiteX3" fmla="*/ 297570 w 297570"/>
                  <a:gd name="connsiteY3" fmla="*/ 1017439 h 1017439"/>
                  <a:gd name="connsiteX4" fmla="*/ 248029 w 297570"/>
                  <a:gd name="connsiteY4" fmla="*/ 79 h 1017439"/>
                  <a:gd name="connsiteX5" fmla="*/ 38003 w 297570"/>
                  <a:gd name="connsiteY5" fmla="*/ 17768 h 1017439"/>
                  <a:gd name="connsiteX0" fmla="*/ 38003 w 297570"/>
                  <a:gd name="connsiteY0" fmla="*/ 39159 h 1038830"/>
                  <a:gd name="connsiteX1" fmla="*/ 0 w 297570"/>
                  <a:gd name="connsiteY1" fmla="*/ 447373 h 1038830"/>
                  <a:gd name="connsiteX2" fmla="*/ 18424 w 297570"/>
                  <a:gd name="connsiteY2" fmla="*/ 998916 h 1038830"/>
                  <a:gd name="connsiteX3" fmla="*/ 297570 w 297570"/>
                  <a:gd name="connsiteY3" fmla="*/ 1038830 h 1038830"/>
                  <a:gd name="connsiteX4" fmla="*/ 245137 w 297570"/>
                  <a:gd name="connsiteY4" fmla="*/ 39 h 1038830"/>
                  <a:gd name="connsiteX5" fmla="*/ 38003 w 297570"/>
                  <a:gd name="connsiteY5" fmla="*/ 39159 h 1038830"/>
                  <a:gd name="connsiteX0" fmla="*/ 38003 w 297570"/>
                  <a:gd name="connsiteY0" fmla="*/ 53436 h 1053107"/>
                  <a:gd name="connsiteX1" fmla="*/ 0 w 297570"/>
                  <a:gd name="connsiteY1" fmla="*/ 461650 h 1053107"/>
                  <a:gd name="connsiteX2" fmla="*/ 18424 w 297570"/>
                  <a:gd name="connsiteY2" fmla="*/ 1013193 h 1053107"/>
                  <a:gd name="connsiteX3" fmla="*/ 297570 w 297570"/>
                  <a:gd name="connsiteY3" fmla="*/ 1053107 h 1053107"/>
                  <a:gd name="connsiteX4" fmla="*/ 245137 w 297570"/>
                  <a:gd name="connsiteY4" fmla="*/ 29 h 1053107"/>
                  <a:gd name="connsiteX5" fmla="*/ 38003 w 297570"/>
                  <a:gd name="connsiteY5" fmla="*/ 53436 h 1053107"/>
                  <a:gd name="connsiteX0" fmla="*/ 38003 w 297570"/>
                  <a:gd name="connsiteY0" fmla="*/ 43917 h 1053113"/>
                  <a:gd name="connsiteX1" fmla="*/ 0 w 297570"/>
                  <a:gd name="connsiteY1" fmla="*/ 461656 h 1053113"/>
                  <a:gd name="connsiteX2" fmla="*/ 18424 w 297570"/>
                  <a:gd name="connsiteY2" fmla="*/ 1013199 h 1053113"/>
                  <a:gd name="connsiteX3" fmla="*/ 297570 w 297570"/>
                  <a:gd name="connsiteY3" fmla="*/ 1053113 h 1053113"/>
                  <a:gd name="connsiteX4" fmla="*/ 245137 w 297570"/>
                  <a:gd name="connsiteY4" fmla="*/ 35 h 1053113"/>
                  <a:gd name="connsiteX5" fmla="*/ 38003 w 297570"/>
                  <a:gd name="connsiteY5" fmla="*/ 43917 h 1053113"/>
                  <a:gd name="connsiteX0" fmla="*/ 38003 w 297570"/>
                  <a:gd name="connsiteY0" fmla="*/ 43882 h 1053078"/>
                  <a:gd name="connsiteX1" fmla="*/ 0 w 297570"/>
                  <a:gd name="connsiteY1" fmla="*/ 461621 h 1053078"/>
                  <a:gd name="connsiteX2" fmla="*/ 18424 w 297570"/>
                  <a:gd name="connsiteY2" fmla="*/ 1013164 h 1053078"/>
                  <a:gd name="connsiteX3" fmla="*/ 297570 w 297570"/>
                  <a:gd name="connsiteY3" fmla="*/ 1053078 h 1053078"/>
                  <a:gd name="connsiteX4" fmla="*/ 245137 w 297570"/>
                  <a:gd name="connsiteY4" fmla="*/ 0 h 1053078"/>
                  <a:gd name="connsiteX5" fmla="*/ 38003 w 297570"/>
                  <a:gd name="connsiteY5" fmla="*/ 43882 h 1053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570" h="1053078">
                    <a:moveTo>
                      <a:pt x="38003" y="43882"/>
                    </a:moveTo>
                    <a:lnTo>
                      <a:pt x="0" y="461621"/>
                    </a:lnTo>
                    <a:lnTo>
                      <a:pt x="18424" y="1013164"/>
                    </a:lnTo>
                    <a:lnTo>
                      <a:pt x="297570" y="1053078"/>
                    </a:lnTo>
                    <a:lnTo>
                      <a:pt x="245137" y="0"/>
                    </a:lnTo>
                    <a:lnTo>
                      <a:pt x="38003" y="43882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E3E9A45-A14D-4C3F-ABDC-C6BB03415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9389" y="2215243"/>
              <a:ext cx="407873" cy="270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Phase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 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95DE67A-7C52-4AB1-B42B-E3CAE38A4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827">
              <a:off x="4548555" y="2506299"/>
              <a:ext cx="416994" cy="270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Phase 1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CEDA9F42-28A7-4771-AF72-B0F51BD7A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364" y="1936919"/>
              <a:ext cx="344981" cy="270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Phase II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EB81ED69-E03B-4F84-9AFB-205ADBEE1100}"/>
                </a:ext>
              </a:extLst>
            </p:cNvPr>
            <p:cNvSpPr/>
            <p:nvPr/>
          </p:nvSpPr>
          <p:spPr>
            <a:xfrm>
              <a:off x="5550090" y="1473573"/>
              <a:ext cx="466009" cy="477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Phase in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the  Future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="" xmlns:a16="http://schemas.microsoft.com/office/drawing/2014/main" id="{0E7161C7-6CAA-4B4B-A4DB-4D30A4EDBFC1}"/>
                </a:ext>
              </a:extLst>
            </p:cNvPr>
            <p:cNvSpPr/>
            <p:nvPr/>
          </p:nvSpPr>
          <p:spPr>
            <a:xfrm>
              <a:off x="4392125" y="1953730"/>
              <a:ext cx="233105" cy="52518"/>
            </a:xfrm>
            <a:custGeom>
              <a:avLst/>
              <a:gdLst>
                <a:gd name="connsiteX0" fmla="*/ 0 w 438150"/>
                <a:gd name="connsiteY0" fmla="*/ 12700 h 98425"/>
                <a:gd name="connsiteX1" fmla="*/ 41275 w 438150"/>
                <a:gd name="connsiteY1" fmla="*/ 4762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  <a:gd name="connsiteX0" fmla="*/ 0 w 438150"/>
                <a:gd name="connsiteY0" fmla="*/ 12700 h 98425"/>
                <a:gd name="connsiteX1" fmla="*/ 44450 w 438150"/>
                <a:gd name="connsiteY1" fmla="*/ 6667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  <a:gd name="connsiteX0" fmla="*/ 0 w 438150"/>
                <a:gd name="connsiteY0" fmla="*/ 12700 h 98425"/>
                <a:gd name="connsiteX1" fmla="*/ 53975 w 438150"/>
                <a:gd name="connsiteY1" fmla="*/ 6032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98425">
                  <a:moveTo>
                    <a:pt x="0" y="12700"/>
                  </a:moveTo>
                  <a:lnTo>
                    <a:pt x="53975" y="60325"/>
                  </a:lnTo>
                  <a:lnTo>
                    <a:pt x="412750" y="98425"/>
                  </a:lnTo>
                  <a:lnTo>
                    <a:pt x="438150" y="34925"/>
                  </a:lnTo>
                  <a:lnTo>
                    <a:pt x="8255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="" xmlns:a16="http://schemas.microsoft.com/office/drawing/2014/main" id="{8AB2DD28-2422-4FCF-902E-85BBA545D592}"/>
                </a:ext>
              </a:extLst>
            </p:cNvPr>
            <p:cNvSpPr/>
            <p:nvPr/>
          </p:nvSpPr>
          <p:spPr>
            <a:xfrm>
              <a:off x="4140750" y="1924792"/>
              <a:ext cx="233105" cy="52517"/>
            </a:xfrm>
            <a:custGeom>
              <a:avLst/>
              <a:gdLst>
                <a:gd name="connsiteX0" fmla="*/ 0 w 438150"/>
                <a:gd name="connsiteY0" fmla="*/ 12700 h 98425"/>
                <a:gd name="connsiteX1" fmla="*/ 41275 w 438150"/>
                <a:gd name="connsiteY1" fmla="*/ 4762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  <a:gd name="connsiteX0" fmla="*/ 0 w 438150"/>
                <a:gd name="connsiteY0" fmla="*/ 12700 h 98425"/>
                <a:gd name="connsiteX1" fmla="*/ 44450 w 438150"/>
                <a:gd name="connsiteY1" fmla="*/ 6667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  <a:gd name="connsiteX0" fmla="*/ 0 w 438150"/>
                <a:gd name="connsiteY0" fmla="*/ 12700 h 98425"/>
                <a:gd name="connsiteX1" fmla="*/ 53975 w 438150"/>
                <a:gd name="connsiteY1" fmla="*/ 6032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98425">
                  <a:moveTo>
                    <a:pt x="0" y="12700"/>
                  </a:moveTo>
                  <a:lnTo>
                    <a:pt x="53975" y="60325"/>
                  </a:lnTo>
                  <a:lnTo>
                    <a:pt x="412750" y="98425"/>
                  </a:lnTo>
                  <a:lnTo>
                    <a:pt x="438150" y="34925"/>
                  </a:lnTo>
                  <a:lnTo>
                    <a:pt x="8255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="" xmlns:a16="http://schemas.microsoft.com/office/drawing/2014/main" id="{A189BB40-B970-4BEA-B468-77DE91700C14}"/>
                </a:ext>
              </a:extLst>
            </p:cNvPr>
            <p:cNvSpPr/>
            <p:nvPr/>
          </p:nvSpPr>
          <p:spPr>
            <a:xfrm rot="17118052">
              <a:off x="4060454" y="1957844"/>
              <a:ext cx="90029" cy="45361"/>
            </a:xfrm>
            <a:custGeom>
              <a:avLst/>
              <a:gdLst>
                <a:gd name="connsiteX0" fmla="*/ 0 w 438150"/>
                <a:gd name="connsiteY0" fmla="*/ 12700 h 98425"/>
                <a:gd name="connsiteX1" fmla="*/ 41275 w 438150"/>
                <a:gd name="connsiteY1" fmla="*/ 4762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  <a:gd name="connsiteX0" fmla="*/ 0 w 438150"/>
                <a:gd name="connsiteY0" fmla="*/ 12700 h 98425"/>
                <a:gd name="connsiteX1" fmla="*/ 44450 w 438150"/>
                <a:gd name="connsiteY1" fmla="*/ 6667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  <a:gd name="connsiteX0" fmla="*/ 0 w 438150"/>
                <a:gd name="connsiteY0" fmla="*/ 12700 h 98425"/>
                <a:gd name="connsiteX1" fmla="*/ 53975 w 438150"/>
                <a:gd name="connsiteY1" fmla="*/ 6032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98425">
                  <a:moveTo>
                    <a:pt x="0" y="12700"/>
                  </a:moveTo>
                  <a:lnTo>
                    <a:pt x="53975" y="60325"/>
                  </a:lnTo>
                  <a:lnTo>
                    <a:pt x="412750" y="98425"/>
                  </a:lnTo>
                  <a:lnTo>
                    <a:pt x="438150" y="34925"/>
                  </a:lnTo>
                  <a:lnTo>
                    <a:pt x="8255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="" xmlns:a16="http://schemas.microsoft.com/office/drawing/2014/main" id="{757DEF9F-7814-478C-93AB-03811D9C82EF}"/>
                </a:ext>
              </a:extLst>
            </p:cNvPr>
            <p:cNvSpPr/>
            <p:nvPr/>
          </p:nvSpPr>
          <p:spPr>
            <a:xfrm rot="17118052">
              <a:off x="4010053" y="2038227"/>
              <a:ext cx="90029" cy="45361"/>
            </a:xfrm>
            <a:custGeom>
              <a:avLst/>
              <a:gdLst>
                <a:gd name="connsiteX0" fmla="*/ 0 w 438150"/>
                <a:gd name="connsiteY0" fmla="*/ 12700 h 98425"/>
                <a:gd name="connsiteX1" fmla="*/ 41275 w 438150"/>
                <a:gd name="connsiteY1" fmla="*/ 4762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  <a:gd name="connsiteX0" fmla="*/ 0 w 438150"/>
                <a:gd name="connsiteY0" fmla="*/ 12700 h 98425"/>
                <a:gd name="connsiteX1" fmla="*/ 44450 w 438150"/>
                <a:gd name="connsiteY1" fmla="*/ 6667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  <a:gd name="connsiteX0" fmla="*/ 0 w 438150"/>
                <a:gd name="connsiteY0" fmla="*/ 12700 h 98425"/>
                <a:gd name="connsiteX1" fmla="*/ 53975 w 438150"/>
                <a:gd name="connsiteY1" fmla="*/ 60325 h 98425"/>
                <a:gd name="connsiteX2" fmla="*/ 412750 w 438150"/>
                <a:gd name="connsiteY2" fmla="*/ 98425 h 98425"/>
                <a:gd name="connsiteX3" fmla="*/ 438150 w 438150"/>
                <a:gd name="connsiteY3" fmla="*/ 34925 h 98425"/>
                <a:gd name="connsiteX4" fmla="*/ 82550 w 438150"/>
                <a:gd name="connsiteY4" fmla="*/ 0 h 98425"/>
                <a:gd name="connsiteX5" fmla="*/ 0 w 438150"/>
                <a:gd name="connsiteY5" fmla="*/ 12700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98425">
                  <a:moveTo>
                    <a:pt x="0" y="12700"/>
                  </a:moveTo>
                  <a:lnTo>
                    <a:pt x="53975" y="60325"/>
                  </a:lnTo>
                  <a:lnTo>
                    <a:pt x="412750" y="98425"/>
                  </a:lnTo>
                  <a:lnTo>
                    <a:pt x="438150" y="34925"/>
                  </a:lnTo>
                  <a:lnTo>
                    <a:pt x="8255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A8847580-BBE9-4F90-A584-2958EBCAF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979" y="1312723"/>
              <a:ext cx="606099" cy="270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Industrial Zone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eefa.org/wp-content/uploads/2017/01/2017-01-24-IEEFA-India-China-globe-360x216-v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7260"/>
          <a:stretch/>
        </p:blipFill>
        <p:spPr bwMode="auto">
          <a:xfrm>
            <a:off x="578788" y="1535629"/>
            <a:ext cx="5517564" cy="50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1840" y="124793"/>
            <a:ext cx="8074527" cy="679160"/>
          </a:xfrm>
          <a:noFill/>
        </p:spPr>
        <p:txBody>
          <a:bodyPr vert="horz" wrap="square" lIns="68580" tIns="34290" rIns="68580" bIns="34290" rtlCol="0" anchor="ctr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ea typeface="+mn-ea"/>
                <a:cs typeface="+mn-cs"/>
              </a:rPr>
              <a:t>Sri Lanka – South Asia’s Hong Kong</a:t>
            </a:r>
            <a:endParaRPr lang="en-US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5531162" y="4540776"/>
            <a:ext cx="155864" cy="1558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3628018" y="5975348"/>
            <a:ext cx="155864" cy="1558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084245" y="6106821"/>
            <a:ext cx="14846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/>
              <a:t>Sri Lanka</a:t>
            </a:r>
            <a:endParaRPr lang="en-US" sz="13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97711" y="4722877"/>
            <a:ext cx="12313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Hong Kong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3129353" y="5365705"/>
            <a:ext cx="646835" cy="4546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 rot="13470388">
            <a:off x="4970294" y="4095358"/>
            <a:ext cx="646835" cy="4546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3350406" y="3451450"/>
            <a:ext cx="274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184 TEUs/ </a:t>
            </a:r>
            <a:r>
              <a:rPr lang="en-US" b="1" dirty="0"/>
              <a:t>`000 people</a:t>
            </a:r>
          </a:p>
          <a:p>
            <a:pPr algn="ctr"/>
            <a:r>
              <a:rPr lang="en-US" b="1" dirty="0"/>
              <a:t>Population - </a:t>
            </a:r>
            <a:r>
              <a:rPr lang="en-US" b="1" dirty="0" smtClean="0"/>
              <a:t>1.44 </a:t>
            </a:r>
            <a:r>
              <a:rPr lang="en-US" b="1" dirty="0"/>
              <a:t>billion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3791" y="4675273"/>
            <a:ext cx="256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 TEUs/ </a:t>
            </a:r>
            <a:r>
              <a:rPr lang="en-US" b="1" dirty="0"/>
              <a:t>`000 people</a:t>
            </a:r>
          </a:p>
          <a:p>
            <a:r>
              <a:rPr lang="en-US" b="1" dirty="0"/>
              <a:t>Population - </a:t>
            </a:r>
            <a:r>
              <a:rPr lang="en-US" b="1" dirty="0" smtClean="0"/>
              <a:t>1.38 </a:t>
            </a:r>
            <a:r>
              <a:rPr lang="en-US" b="1" dirty="0"/>
              <a:t>billion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415635" y="1977526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an over 7,500-km-long coastline spread across nine coastal states, four union territories (UTs) - including two island UTs, 12 major, and 200 minor </a:t>
            </a:r>
            <a:r>
              <a:rPr lang="en-US" dirty="0" smtClean="0"/>
              <a:t>ports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5635" y="3394006"/>
            <a:ext cx="544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Geographically Sri Lanka is located in the middle of the Indian Ocean, with hubs from either sides and well positioned to cater South Asia as a hub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16350" y="4530924"/>
            <a:ext cx="5750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Government of India has taken several initiatives to promote a healthy environment for the growth of manufacturing sector in the </a:t>
            </a:r>
            <a:r>
              <a:rPr lang="en-US" dirty="0" smtClean="0"/>
              <a:t>country. With its large population and current volume output, India has a great potential to expand itself as a major manufacturing 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007"/>
            <a:ext cx="12192000" cy="77577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Introduction of PPP model for port development in Sri Lanka 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PPP – Project Summary</a:t>
            </a: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92" name="Arc 491">
            <a:extLst>
              <a:ext uri="{FF2B5EF4-FFF2-40B4-BE49-F238E27FC236}">
                <a16:creationId xmlns="" xmlns:a16="http://schemas.microsoft.com/office/drawing/2014/main" id="{DC58352B-7839-4E27-8010-DE75F01F9E92}"/>
              </a:ext>
            </a:extLst>
          </p:cNvPr>
          <p:cNvSpPr/>
          <p:nvPr/>
        </p:nvSpPr>
        <p:spPr>
          <a:xfrm>
            <a:off x="10027126" y="1405645"/>
            <a:ext cx="1152000" cy="1152000"/>
          </a:xfrm>
          <a:prstGeom prst="arc">
            <a:avLst>
              <a:gd name="adj1" fmla="val 16200000"/>
              <a:gd name="adj2" fmla="val 5279301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3" name="Arc 492">
            <a:extLst>
              <a:ext uri="{FF2B5EF4-FFF2-40B4-BE49-F238E27FC236}">
                <a16:creationId xmlns="" xmlns:a16="http://schemas.microsoft.com/office/drawing/2014/main" id="{F6ACFD4C-CC3E-4399-94B9-5EA6C0EDD511}"/>
              </a:ext>
            </a:extLst>
          </p:cNvPr>
          <p:cNvSpPr/>
          <p:nvPr/>
        </p:nvSpPr>
        <p:spPr>
          <a:xfrm>
            <a:off x="10055701" y="3412392"/>
            <a:ext cx="1152000" cy="1152000"/>
          </a:xfrm>
          <a:prstGeom prst="arc">
            <a:avLst>
              <a:gd name="adj1" fmla="val 16200000"/>
              <a:gd name="adj2" fmla="val 5279301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4" name="Arc 493">
            <a:extLst>
              <a:ext uri="{FF2B5EF4-FFF2-40B4-BE49-F238E27FC236}">
                <a16:creationId xmlns="" xmlns:a16="http://schemas.microsoft.com/office/drawing/2014/main" id="{4BF83374-76AE-46EE-8997-65FD114CC8C1}"/>
              </a:ext>
            </a:extLst>
          </p:cNvPr>
          <p:cNvSpPr/>
          <p:nvPr/>
        </p:nvSpPr>
        <p:spPr>
          <a:xfrm flipH="1">
            <a:off x="787578" y="2409018"/>
            <a:ext cx="1152000" cy="1152000"/>
          </a:xfrm>
          <a:prstGeom prst="arc">
            <a:avLst>
              <a:gd name="adj1" fmla="val 16200000"/>
              <a:gd name="adj2" fmla="val 5279301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5" name="Rectangle 494">
            <a:extLst>
              <a:ext uri="{FF2B5EF4-FFF2-40B4-BE49-F238E27FC236}">
                <a16:creationId xmlns="" xmlns:a16="http://schemas.microsoft.com/office/drawing/2014/main" id="{F3047F7E-E1C0-4E7B-A667-6E1C22CF1248}"/>
              </a:ext>
            </a:extLst>
          </p:cNvPr>
          <p:cNvSpPr/>
          <p:nvPr/>
        </p:nvSpPr>
        <p:spPr>
          <a:xfrm>
            <a:off x="1489051" y="868917"/>
            <a:ext cx="911533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496" name="Group 495">
            <a:extLst>
              <a:ext uri="{FF2B5EF4-FFF2-40B4-BE49-F238E27FC236}">
                <a16:creationId xmlns="" xmlns:a16="http://schemas.microsoft.com/office/drawing/2014/main" id="{5121BE2E-BA3C-41EF-A7FB-7C6F5C4F0A3C}"/>
              </a:ext>
            </a:extLst>
          </p:cNvPr>
          <p:cNvGrpSpPr/>
          <p:nvPr/>
        </p:nvGrpSpPr>
        <p:grpSpPr>
          <a:xfrm>
            <a:off x="1344809" y="868917"/>
            <a:ext cx="2293492" cy="972000"/>
            <a:chOff x="1342404" y="1890612"/>
            <a:chExt cx="2509515" cy="1049822"/>
          </a:xfrm>
          <a:solidFill>
            <a:srgbClr val="FF0000"/>
          </a:solidFill>
        </p:grpSpPr>
        <p:grpSp>
          <p:nvGrpSpPr>
            <p:cNvPr id="497" name="Group 496">
              <a:extLst>
                <a:ext uri="{FF2B5EF4-FFF2-40B4-BE49-F238E27FC236}">
                  <a16:creationId xmlns="" xmlns:a16="http://schemas.microsoft.com/office/drawing/2014/main" id="{234CC9B1-0A7E-446C-89CB-07179081F27C}"/>
                </a:ext>
              </a:extLst>
            </p:cNvPr>
            <p:cNvGrpSpPr/>
            <p:nvPr/>
          </p:nvGrpSpPr>
          <p:grpSpPr>
            <a:xfrm>
              <a:off x="1342404" y="1890612"/>
              <a:ext cx="2509515" cy="1049822"/>
              <a:chOff x="1822736" y="2564904"/>
              <a:chExt cx="3384376" cy="1415809"/>
            </a:xfrm>
            <a:grpFill/>
          </p:grpSpPr>
          <p:sp>
            <p:nvSpPr>
              <p:cNvPr id="499" name="Rounded Rectangle 8">
                <a:extLst>
                  <a:ext uri="{FF2B5EF4-FFF2-40B4-BE49-F238E27FC236}">
                    <a16:creationId xmlns="" xmlns:a16="http://schemas.microsoft.com/office/drawing/2014/main" id="{BC2CE7F1-9CE8-42D0-B11D-09FB789C6A94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3384376" cy="1415808"/>
              </a:xfrm>
              <a:prstGeom prst="roundRect">
                <a:avLst>
                  <a:gd name="adj" fmla="val 107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00" name="Rounded Rectangle 9">
                <a:extLst>
                  <a:ext uri="{FF2B5EF4-FFF2-40B4-BE49-F238E27FC236}">
                    <a16:creationId xmlns="" xmlns:a16="http://schemas.microsoft.com/office/drawing/2014/main" id="{B2B65FC9-1D80-4258-8F08-79D5175811F9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8" name="Rectangle 497">
              <a:extLst>
                <a:ext uri="{FF2B5EF4-FFF2-40B4-BE49-F238E27FC236}">
                  <a16:creationId xmlns="" xmlns:a16="http://schemas.microsoft.com/office/drawing/2014/main" id="{4F24AD6A-B5DF-4E66-9806-E8B4034F783B}"/>
                </a:ext>
              </a:extLst>
            </p:cNvPr>
            <p:cNvSpPr/>
            <p:nvPr/>
          </p:nvSpPr>
          <p:spPr>
            <a:xfrm>
              <a:off x="2703377" y="2035576"/>
              <a:ext cx="1029833" cy="75989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01" name="TextBox 500">
            <a:extLst>
              <a:ext uri="{FF2B5EF4-FFF2-40B4-BE49-F238E27FC236}">
                <a16:creationId xmlns="" xmlns:a16="http://schemas.microsoft.com/office/drawing/2014/main" id="{319307A6-E1AF-4276-8A75-2220BCE78CA1}"/>
              </a:ext>
            </a:extLst>
          </p:cNvPr>
          <p:cNvSpPr txBox="1"/>
          <p:nvPr/>
        </p:nvSpPr>
        <p:spPr>
          <a:xfrm>
            <a:off x="1464558" y="1192469"/>
            <a:ext cx="92256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smtClean="0">
                <a:cs typeface="Arial" pitchFamily="34" charset="0"/>
              </a:rPr>
              <a:t>SAGT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="" xmlns:a16="http://schemas.microsoft.com/office/drawing/2014/main" id="{75DDF880-29B6-4028-8BF2-11494025C48A}"/>
              </a:ext>
            </a:extLst>
          </p:cNvPr>
          <p:cNvSpPr txBox="1"/>
          <p:nvPr/>
        </p:nvSpPr>
        <p:spPr>
          <a:xfrm>
            <a:off x="2731575" y="1096996"/>
            <a:ext cx="66994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01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503" name="Rectangle 502">
            <a:extLst>
              <a:ext uri="{FF2B5EF4-FFF2-40B4-BE49-F238E27FC236}">
                <a16:creationId xmlns="" xmlns:a16="http://schemas.microsoft.com/office/drawing/2014/main" id="{A1948579-E722-40AC-AE29-6191A58FA10F}"/>
              </a:ext>
            </a:extLst>
          </p:cNvPr>
          <p:cNvSpPr/>
          <p:nvPr/>
        </p:nvSpPr>
        <p:spPr>
          <a:xfrm>
            <a:off x="1489048" y="2984847"/>
            <a:ext cx="9115333" cy="1345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04" name="Group 503">
            <a:extLst>
              <a:ext uri="{FF2B5EF4-FFF2-40B4-BE49-F238E27FC236}">
                <a16:creationId xmlns="" xmlns:a16="http://schemas.microsoft.com/office/drawing/2014/main" id="{E06CB870-F6A7-4C13-B9A2-F42A9358E75E}"/>
              </a:ext>
            </a:extLst>
          </p:cNvPr>
          <p:cNvGrpSpPr/>
          <p:nvPr/>
        </p:nvGrpSpPr>
        <p:grpSpPr>
          <a:xfrm>
            <a:off x="1344809" y="2984847"/>
            <a:ext cx="2293492" cy="1345582"/>
            <a:chOff x="1342404" y="1890612"/>
            <a:chExt cx="2509515" cy="1049822"/>
          </a:xfrm>
          <a:solidFill>
            <a:srgbClr val="002060"/>
          </a:solidFill>
        </p:grpSpPr>
        <p:grpSp>
          <p:nvGrpSpPr>
            <p:cNvPr id="505" name="Group 504">
              <a:extLst>
                <a:ext uri="{FF2B5EF4-FFF2-40B4-BE49-F238E27FC236}">
                  <a16:creationId xmlns="" xmlns:a16="http://schemas.microsoft.com/office/drawing/2014/main" id="{084D08B4-E75F-4BFC-A2E3-5CC39F75FE32}"/>
                </a:ext>
              </a:extLst>
            </p:cNvPr>
            <p:cNvGrpSpPr/>
            <p:nvPr/>
          </p:nvGrpSpPr>
          <p:grpSpPr>
            <a:xfrm>
              <a:off x="1342404" y="1890612"/>
              <a:ext cx="2509515" cy="1049822"/>
              <a:chOff x="1822736" y="2564904"/>
              <a:chExt cx="3384376" cy="1415809"/>
            </a:xfrm>
            <a:grpFill/>
          </p:grpSpPr>
          <p:sp>
            <p:nvSpPr>
              <p:cNvPr id="507" name="Rounded Rectangle 17">
                <a:extLst>
                  <a:ext uri="{FF2B5EF4-FFF2-40B4-BE49-F238E27FC236}">
                    <a16:creationId xmlns="" xmlns:a16="http://schemas.microsoft.com/office/drawing/2014/main" id="{726BCEDD-3189-4FF1-8F39-70FBC664DAEE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3384376" cy="1415808"/>
              </a:xfrm>
              <a:prstGeom prst="roundRect">
                <a:avLst>
                  <a:gd name="adj" fmla="val 107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08" name="Rounded Rectangle 9">
                <a:extLst>
                  <a:ext uri="{FF2B5EF4-FFF2-40B4-BE49-F238E27FC236}">
                    <a16:creationId xmlns="" xmlns:a16="http://schemas.microsoft.com/office/drawing/2014/main" id="{C7A6966E-15D4-4949-8911-137A75EE212C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6" name="Rectangle 505">
              <a:extLst>
                <a:ext uri="{FF2B5EF4-FFF2-40B4-BE49-F238E27FC236}">
                  <a16:creationId xmlns="" xmlns:a16="http://schemas.microsoft.com/office/drawing/2014/main" id="{2E69FEA8-4569-447B-AC5E-816A336F77E4}"/>
                </a:ext>
              </a:extLst>
            </p:cNvPr>
            <p:cNvSpPr/>
            <p:nvPr/>
          </p:nvSpPr>
          <p:spPr>
            <a:xfrm>
              <a:off x="2703377" y="2035576"/>
              <a:ext cx="1029833" cy="75989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10" name="TextBox 509">
            <a:extLst>
              <a:ext uri="{FF2B5EF4-FFF2-40B4-BE49-F238E27FC236}">
                <a16:creationId xmlns="" xmlns:a16="http://schemas.microsoft.com/office/drawing/2014/main" id="{4785C24A-FB2A-447A-BAC3-BB595049631D}"/>
              </a:ext>
            </a:extLst>
          </p:cNvPr>
          <p:cNvSpPr txBox="1"/>
          <p:nvPr/>
        </p:nvSpPr>
        <p:spPr>
          <a:xfrm>
            <a:off x="2724248" y="3378517"/>
            <a:ext cx="66994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03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="" xmlns:a16="http://schemas.microsoft.com/office/drawing/2014/main" id="{CBD974A5-6454-4E12-8ACB-F035AE131004}"/>
              </a:ext>
            </a:extLst>
          </p:cNvPr>
          <p:cNvSpPr/>
          <p:nvPr/>
        </p:nvSpPr>
        <p:spPr>
          <a:xfrm>
            <a:off x="1344810" y="1933156"/>
            <a:ext cx="9112125" cy="9594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12" name="Group 511">
            <a:extLst>
              <a:ext uri="{FF2B5EF4-FFF2-40B4-BE49-F238E27FC236}">
                <a16:creationId xmlns="" xmlns:a16="http://schemas.microsoft.com/office/drawing/2014/main" id="{C138D1C4-D343-4FBD-A546-9121E01224D0}"/>
              </a:ext>
            </a:extLst>
          </p:cNvPr>
          <p:cNvGrpSpPr/>
          <p:nvPr/>
        </p:nvGrpSpPr>
        <p:grpSpPr>
          <a:xfrm flipH="1">
            <a:off x="8318474" y="1926882"/>
            <a:ext cx="2293492" cy="972000"/>
            <a:chOff x="1342404" y="1890612"/>
            <a:chExt cx="2509515" cy="1049822"/>
          </a:xfrm>
          <a:solidFill>
            <a:srgbClr val="002060"/>
          </a:solidFill>
        </p:grpSpPr>
        <p:grpSp>
          <p:nvGrpSpPr>
            <p:cNvPr id="513" name="Group 512">
              <a:extLst>
                <a:ext uri="{FF2B5EF4-FFF2-40B4-BE49-F238E27FC236}">
                  <a16:creationId xmlns="" xmlns:a16="http://schemas.microsoft.com/office/drawing/2014/main" id="{2B11E8D8-8936-44DB-AD09-9D5A8AD51DF0}"/>
                </a:ext>
              </a:extLst>
            </p:cNvPr>
            <p:cNvGrpSpPr/>
            <p:nvPr/>
          </p:nvGrpSpPr>
          <p:grpSpPr>
            <a:xfrm>
              <a:off x="1342404" y="1890612"/>
              <a:ext cx="2509515" cy="1049822"/>
              <a:chOff x="1822736" y="2564904"/>
              <a:chExt cx="3384376" cy="1415809"/>
            </a:xfrm>
            <a:grpFill/>
          </p:grpSpPr>
          <p:sp>
            <p:nvSpPr>
              <p:cNvPr id="515" name="Rounded Rectangle 25">
                <a:extLst>
                  <a:ext uri="{FF2B5EF4-FFF2-40B4-BE49-F238E27FC236}">
                    <a16:creationId xmlns="" xmlns:a16="http://schemas.microsoft.com/office/drawing/2014/main" id="{F4CF0D71-9183-4809-9B75-2FFCB0DDE355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3384376" cy="1415808"/>
              </a:xfrm>
              <a:prstGeom prst="roundRect">
                <a:avLst>
                  <a:gd name="adj" fmla="val 107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Rounded Rectangle 9">
                <a:extLst>
                  <a:ext uri="{FF2B5EF4-FFF2-40B4-BE49-F238E27FC236}">
                    <a16:creationId xmlns="" xmlns:a16="http://schemas.microsoft.com/office/drawing/2014/main" id="{B39D6869-E596-4D7C-93F4-5E9BD0D23338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4" name="Rectangle 513">
              <a:extLst>
                <a:ext uri="{FF2B5EF4-FFF2-40B4-BE49-F238E27FC236}">
                  <a16:creationId xmlns="" xmlns:a16="http://schemas.microsoft.com/office/drawing/2014/main" id="{A0F9FBEE-EFF3-4B99-8E67-3CCE239253E3}"/>
                </a:ext>
              </a:extLst>
            </p:cNvPr>
            <p:cNvSpPr/>
            <p:nvPr/>
          </p:nvSpPr>
          <p:spPr>
            <a:xfrm>
              <a:off x="2703377" y="2035576"/>
              <a:ext cx="1029833" cy="75989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17" name="Rectangle 516">
            <a:extLst>
              <a:ext uri="{FF2B5EF4-FFF2-40B4-BE49-F238E27FC236}">
                <a16:creationId xmlns="" xmlns:a16="http://schemas.microsoft.com/office/drawing/2014/main" id="{36122C53-3C89-45A0-874D-98006279C664}"/>
              </a:ext>
            </a:extLst>
          </p:cNvPr>
          <p:cNvSpPr/>
          <p:nvPr/>
        </p:nvSpPr>
        <p:spPr>
          <a:xfrm>
            <a:off x="1363578" y="4428055"/>
            <a:ext cx="9112125" cy="9594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18" name="Group 517">
            <a:extLst>
              <a:ext uri="{FF2B5EF4-FFF2-40B4-BE49-F238E27FC236}">
                <a16:creationId xmlns="" xmlns:a16="http://schemas.microsoft.com/office/drawing/2014/main" id="{7D72119C-ED1C-49AC-BB95-5CFC438E54FD}"/>
              </a:ext>
            </a:extLst>
          </p:cNvPr>
          <p:cNvGrpSpPr/>
          <p:nvPr/>
        </p:nvGrpSpPr>
        <p:grpSpPr>
          <a:xfrm flipH="1">
            <a:off x="8318474" y="4415507"/>
            <a:ext cx="2293492" cy="972000"/>
            <a:chOff x="1342404" y="1890612"/>
            <a:chExt cx="2509515" cy="1049822"/>
          </a:xfrm>
          <a:solidFill>
            <a:srgbClr val="FFC000"/>
          </a:solidFill>
        </p:grpSpPr>
        <p:grpSp>
          <p:nvGrpSpPr>
            <p:cNvPr id="519" name="Group 518">
              <a:extLst>
                <a:ext uri="{FF2B5EF4-FFF2-40B4-BE49-F238E27FC236}">
                  <a16:creationId xmlns="" xmlns:a16="http://schemas.microsoft.com/office/drawing/2014/main" id="{30FDA377-2824-4008-A78F-FB6F85078797}"/>
                </a:ext>
              </a:extLst>
            </p:cNvPr>
            <p:cNvGrpSpPr/>
            <p:nvPr/>
          </p:nvGrpSpPr>
          <p:grpSpPr>
            <a:xfrm>
              <a:off x="1342404" y="1890612"/>
              <a:ext cx="2509515" cy="1049822"/>
              <a:chOff x="1822736" y="2564904"/>
              <a:chExt cx="3384376" cy="1415809"/>
            </a:xfrm>
            <a:grpFill/>
          </p:grpSpPr>
          <p:sp>
            <p:nvSpPr>
              <p:cNvPr id="521" name="Rounded Rectangle 31">
                <a:extLst>
                  <a:ext uri="{FF2B5EF4-FFF2-40B4-BE49-F238E27FC236}">
                    <a16:creationId xmlns="" xmlns:a16="http://schemas.microsoft.com/office/drawing/2014/main" id="{C9B14779-6F0F-4126-8477-03D2878A39D2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3384376" cy="1415808"/>
              </a:xfrm>
              <a:prstGeom prst="roundRect">
                <a:avLst>
                  <a:gd name="adj" fmla="val 107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22" name="Rounded Rectangle 9">
                <a:extLst>
                  <a:ext uri="{FF2B5EF4-FFF2-40B4-BE49-F238E27FC236}">
                    <a16:creationId xmlns="" xmlns:a16="http://schemas.microsoft.com/office/drawing/2014/main" id="{9B64D04E-8724-46EC-B00F-F7C236A3C13B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0" name="Rectangle 519">
              <a:extLst>
                <a:ext uri="{FF2B5EF4-FFF2-40B4-BE49-F238E27FC236}">
                  <a16:creationId xmlns="" xmlns:a16="http://schemas.microsoft.com/office/drawing/2014/main" id="{BA8658EF-483F-4B40-A5CC-4B391FF2C297}"/>
                </a:ext>
              </a:extLst>
            </p:cNvPr>
            <p:cNvSpPr/>
            <p:nvPr/>
          </p:nvSpPr>
          <p:spPr>
            <a:xfrm>
              <a:off x="2703377" y="2035576"/>
              <a:ext cx="1029833" cy="75989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23" name="TextBox 522">
            <a:extLst>
              <a:ext uri="{FF2B5EF4-FFF2-40B4-BE49-F238E27FC236}">
                <a16:creationId xmlns="" xmlns:a16="http://schemas.microsoft.com/office/drawing/2014/main" id="{7065B764-412B-443A-B0C5-B86C2CEE72FC}"/>
              </a:ext>
            </a:extLst>
          </p:cNvPr>
          <p:cNvSpPr txBox="1"/>
          <p:nvPr/>
        </p:nvSpPr>
        <p:spPr>
          <a:xfrm>
            <a:off x="8562585" y="2154961"/>
            <a:ext cx="66994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02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="" xmlns:a16="http://schemas.microsoft.com/office/drawing/2014/main" id="{FBA9144F-EB0A-42BC-B8C6-69AC9C00A69D}"/>
              </a:ext>
            </a:extLst>
          </p:cNvPr>
          <p:cNvSpPr txBox="1"/>
          <p:nvPr/>
        </p:nvSpPr>
        <p:spPr>
          <a:xfrm>
            <a:off x="8562585" y="4643586"/>
            <a:ext cx="66994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04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527" name="Group 526">
            <a:extLst>
              <a:ext uri="{FF2B5EF4-FFF2-40B4-BE49-F238E27FC236}">
                <a16:creationId xmlns="" xmlns:a16="http://schemas.microsoft.com/office/drawing/2014/main" id="{9DB2AA5D-8EB5-49A2-8F13-D4157EBBDFDE}"/>
              </a:ext>
            </a:extLst>
          </p:cNvPr>
          <p:cNvGrpSpPr/>
          <p:nvPr/>
        </p:nvGrpSpPr>
        <p:grpSpPr>
          <a:xfrm>
            <a:off x="3839808" y="943979"/>
            <a:ext cx="6480000" cy="923330"/>
            <a:chOff x="3017859" y="4283314"/>
            <a:chExt cx="1890849" cy="923330"/>
          </a:xfrm>
        </p:grpSpPr>
        <p:sp>
          <p:nvSpPr>
            <p:cNvPr id="528" name="TextBox 527">
              <a:extLst>
                <a:ext uri="{FF2B5EF4-FFF2-40B4-BE49-F238E27FC236}">
                  <a16:creationId xmlns="" xmlns:a16="http://schemas.microsoft.com/office/drawing/2014/main" id="{61A3FA4F-A1F6-44BF-9CF7-C0D2E8672AA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P&amp;O Ports and John Keels Holdings JV for expansion of existing QEQ terminal to handle 1 million </a:t>
              </a:r>
              <a:r>
                <a:rPr lang="en-US" altLang="ko-KR" sz="1200" dirty="0" smtClean="0">
                  <a:cs typeface="Arial" pitchFamily="34" charset="0"/>
                </a:rPr>
                <a:t>TEU</a:t>
              </a:r>
              <a:r>
                <a:rPr lang="en-US" altLang="ko-KR" sz="1200" dirty="0">
                  <a:cs typeface="Arial" pitchFamily="34" charset="0"/>
                </a:rPr>
                <a:t>. </a:t>
              </a:r>
              <a:r>
                <a:rPr lang="en-US" altLang="ko-KR" sz="1200" dirty="0" smtClean="0">
                  <a:cs typeface="Arial" pitchFamily="34" charset="0"/>
                </a:rPr>
                <a:t>A $240 </a:t>
              </a:r>
              <a:r>
                <a:rPr lang="en-US" altLang="ko-KR" sz="1200" dirty="0">
                  <a:cs typeface="Arial" pitchFamily="34" charset="0"/>
                </a:rPr>
                <a:t>million investment for a 30-year </a:t>
              </a:r>
              <a:r>
                <a:rPr lang="en-US" altLang="ko-KR" sz="1200" dirty="0" smtClean="0">
                  <a:cs typeface="Arial" pitchFamily="34" charset="0"/>
                </a:rPr>
                <a:t>BOT Project</a:t>
              </a:r>
            </a:p>
            <a:p>
              <a:r>
                <a:rPr lang="en-US" sz="1200" dirty="0"/>
                <a:t>The project got off ground in 1999 and was completed in 2003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9" name="TextBox 528">
              <a:extLst>
                <a:ext uri="{FF2B5EF4-FFF2-40B4-BE49-F238E27FC236}">
                  <a16:creationId xmlns="" xmlns:a16="http://schemas.microsoft.com/office/drawing/2014/main" id="{6A7B46B7-C6B2-4A37-A97C-480EFDDCAA53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cs typeface="Arial" pitchFamily="34" charset="0"/>
                </a:rPr>
                <a:t>First PPP terminal project in Sri Lanka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30" name="Group 529">
            <a:extLst>
              <a:ext uri="{FF2B5EF4-FFF2-40B4-BE49-F238E27FC236}">
                <a16:creationId xmlns="" xmlns:a16="http://schemas.microsoft.com/office/drawing/2014/main" id="{590CA76E-032E-4B0D-BC00-3AC84B7E2159}"/>
              </a:ext>
            </a:extLst>
          </p:cNvPr>
          <p:cNvGrpSpPr/>
          <p:nvPr/>
        </p:nvGrpSpPr>
        <p:grpSpPr>
          <a:xfrm>
            <a:off x="3839808" y="3101518"/>
            <a:ext cx="6480000" cy="1292662"/>
            <a:chOff x="3017859" y="4283314"/>
            <a:chExt cx="1890849" cy="1292662"/>
          </a:xfrm>
        </p:grpSpPr>
        <p:sp>
          <p:nvSpPr>
            <p:cNvPr id="531" name="TextBox 530">
              <a:extLst>
                <a:ext uri="{FF2B5EF4-FFF2-40B4-BE49-F238E27FC236}">
                  <a16:creationId xmlns="" xmlns:a16="http://schemas.microsoft.com/office/drawing/2014/main" id="{0ABB6F5D-8195-49C5-AFE1-66C74998EEB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cs typeface="Arial" pitchFamily="34" charset="0"/>
                </a:rPr>
                <a:t>The </a:t>
              </a:r>
              <a:r>
                <a:rPr lang="en-US" altLang="ko-KR" sz="1200" dirty="0">
                  <a:cs typeface="Arial" pitchFamily="34" charset="0"/>
                </a:rPr>
                <a:t>HIPG – PPP was done without calling for public bids, as there was a formal G to G agreement in place – even with such a situation, the GOSL called for two separate competing bids from two different organizations identified by the GOC – in addition the GOSL has the right to buy back 20% shares within 10 years, which will in effect in crease the GOSL equity to 35%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32" name="TextBox 531">
              <a:extLst>
                <a:ext uri="{FF2B5EF4-FFF2-40B4-BE49-F238E27FC236}">
                  <a16:creationId xmlns="" xmlns:a16="http://schemas.microsoft.com/office/drawing/2014/main" id="{1DA35BD8-9ACD-44C6-B501-C4CF61B58D52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cs typeface="Arial" pitchFamily="34" charset="0"/>
                </a:rPr>
                <a:t>Newest Port in the country located on the main east west shipping route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33" name="Group 532">
            <a:extLst>
              <a:ext uri="{FF2B5EF4-FFF2-40B4-BE49-F238E27FC236}">
                <a16:creationId xmlns="" xmlns:a16="http://schemas.microsoft.com/office/drawing/2014/main" id="{99434D3F-EE28-48E2-A919-F39FC76F4D34}"/>
              </a:ext>
            </a:extLst>
          </p:cNvPr>
          <p:cNvGrpSpPr/>
          <p:nvPr/>
        </p:nvGrpSpPr>
        <p:grpSpPr>
          <a:xfrm>
            <a:off x="1668883" y="2043553"/>
            <a:ext cx="6480000" cy="553998"/>
            <a:chOff x="3021855" y="4283314"/>
            <a:chExt cx="1886853" cy="553998"/>
          </a:xfrm>
        </p:grpSpPr>
        <p:sp>
          <p:nvSpPr>
            <p:cNvPr id="534" name="TextBox 533">
              <a:extLst>
                <a:ext uri="{FF2B5EF4-FFF2-40B4-BE49-F238E27FC236}">
                  <a16:creationId xmlns="" xmlns:a16="http://schemas.microsoft.com/office/drawing/2014/main" id="{85829168-7F9E-4784-B6ED-A904B754E17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35" name="TextBox 534">
              <a:extLst>
                <a:ext uri="{FF2B5EF4-FFF2-40B4-BE49-F238E27FC236}">
                  <a16:creationId xmlns="" xmlns:a16="http://schemas.microsoft.com/office/drawing/2014/main" id="{B7F46671-5D24-4804-8CCD-5E0065E56005}"/>
                </a:ext>
              </a:extLst>
            </p:cNvPr>
            <p:cNvSpPr txBox="1"/>
            <p:nvPr/>
          </p:nvSpPr>
          <p:spPr>
            <a:xfrm>
              <a:off x="3021855" y="4283314"/>
              <a:ext cx="1866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cs typeface="Arial" pitchFamily="34" charset="0"/>
                </a:rPr>
                <a:t>The largest terminal in the POC and the first terminal in South </a:t>
              </a:r>
              <a:r>
                <a:rPr lang="en-US" altLang="ko-KR" sz="1200" b="1" dirty="0" err="1" smtClean="0">
                  <a:cs typeface="Arial" pitchFamily="34" charset="0"/>
                </a:rPr>
                <a:t>harbour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="" xmlns:a16="http://schemas.microsoft.com/office/drawing/2014/main" id="{4B2DDB91-4C65-45DC-BB6D-A0D8A9FA0246}"/>
              </a:ext>
            </a:extLst>
          </p:cNvPr>
          <p:cNvGrpSpPr/>
          <p:nvPr/>
        </p:nvGrpSpPr>
        <p:grpSpPr>
          <a:xfrm>
            <a:off x="1668881" y="4442112"/>
            <a:ext cx="6484255" cy="595715"/>
            <a:chOff x="3021854" y="4214163"/>
            <a:chExt cx="1888092" cy="595715"/>
          </a:xfrm>
        </p:grpSpPr>
        <p:sp>
          <p:nvSpPr>
            <p:cNvPr id="537" name="TextBox 536">
              <a:extLst>
                <a:ext uri="{FF2B5EF4-FFF2-40B4-BE49-F238E27FC236}">
                  <a16:creationId xmlns="" xmlns:a16="http://schemas.microsoft.com/office/drawing/2014/main" id="{1862D3B5-3848-44FB-B002-40412A41E8C2}"/>
                </a:ext>
              </a:extLst>
            </p:cNvPr>
            <p:cNvSpPr txBox="1"/>
            <p:nvPr/>
          </p:nvSpPr>
          <p:spPr>
            <a:xfrm>
              <a:off x="3023094" y="4532879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38" name="TextBox 537">
              <a:extLst>
                <a:ext uri="{FF2B5EF4-FFF2-40B4-BE49-F238E27FC236}">
                  <a16:creationId xmlns="" xmlns:a16="http://schemas.microsoft.com/office/drawing/2014/main" id="{D6D377E6-443B-4B5E-98B3-16079CEB33A5}"/>
                </a:ext>
              </a:extLst>
            </p:cNvPr>
            <p:cNvSpPr txBox="1"/>
            <p:nvPr/>
          </p:nvSpPr>
          <p:spPr>
            <a:xfrm>
              <a:off x="3021854" y="4214163"/>
              <a:ext cx="1866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cs typeface="Arial" pitchFamily="34" charset="0"/>
                </a:rPr>
                <a:t>Much delayed – Finally SLPA to run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19307A6-E1AF-4276-8A75-2220BCE78CA1}"/>
              </a:ext>
            </a:extLst>
          </p:cNvPr>
          <p:cNvSpPr txBox="1"/>
          <p:nvPr/>
        </p:nvSpPr>
        <p:spPr>
          <a:xfrm>
            <a:off x="9434026" y="2241013"/>
            <a:ext cx="92256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CICT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19307A6-E1AF-4276-8A75-2220BCE78CA1}"/>
              </a:ext>
            </a:extLst>
          </p:cNvPr>
          <p:cNvSpPr txBox="1"/>
          <p:nvPr/>
        </p:nvSpPr>
        <p:spPr>
          <a:xfrm>
            <a:off x="1344808" y="3490256"/>
            <a:ext cx="1243817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HIPG/HIPS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19307A6-E1AF-4276-8A75-2220BCE78CA1}"/>
              </a:ext>
            </a:extLst>
          </p:cNvPr>
          <p:cNvSpPr txBox="1"/>
          <p:nvPr/>
        </p:nvSpPr>
        <p:spPr>
          <a:xfrm>
            <a:off x="9476637" y="4735795"/>
            <a:ext cx="92256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smtClean="0">
                <a:cs typeface="Arial" pitchFamily="34" charset="0"/>
              </a:rPr>
              <a:t>ECT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043" y="2326826"/>
            <a:ext cx="681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itchFamily="34" charset="0"/>
              </a:rPr>
              <a:t>CICT – the first deep-water terminal BOT bid was </a:t>
            </a:r>
            <a:r>
              <a:rPr lang="en-US" sz="1200" dirty="0" smtClean="0">
                <a:cs typeface="Arial" pitchFamily="34" charset="0"/>
              </a:rPr>
              <a:t>awarded to</a:t>
            </a:r>
            <a:r>
              <a:rPr lang="en-US" sz="1200" dirty="0" smtClean="0">
                <a:cs typeface="Arial" pitchFamily="34" charset="0"/>
              </a:rPr>
              <a:t> CMPORT through a global tender  </a:t>
            </a:r>
            <a:endParaRPr lang="en-US" sz="1200" dirty="0">
              <a:cs typeface="Arial" pitchFamily="34" charset="0"/>
            </a:endParaRPr>
          </a:p>
          <a:p>
            <a:r>
              <a:rPr lang="en-US" sz="1200" dirty="0">
                <a:cs typeface="Arial" pitchFamily="34" charset="0"/>
              </a:rPr>
              <a:t>GOSL followed the process as per the guidelines of the ADB who funded the breakwater</a:t>
            </a:r>
          </a:p>
        </p:txBody>
      </p:sp>
      <p:sp>
        <p:nvSpPr>
          <p:cNvPr id="74" name="Arc 73">
            <a:extLst>
              <a:ext uri="{FF2B5EF4-FFF2-40B4-BE49-F238E27FC236}">
                <a16:creationId xmlns="" xmlns:a16="http://schemas.microsoft.com/office/drawing/2014/main" id="{4BF83374-76AE-46EE-8997-65FD114CC8C1}"/>
              </a:ext>
            </a:extLst>
          </p:cNvPr>
          <p:cNvSpPr/>
          <p:nvPr/>
        </p:nvSpPr>
        <p:spPr>
          <a:xfrm flipH="1">
            <a:off x="741486" y="4900870"/>
            <a:ext cx="1152000" cy="1152000"/>
          </a:xfrm>
          <a:prstGeom prst="arc">
            <a:avLst>
              <a:gd name="adj1" fmla="val 16200000"/>
              <a:gd name="adj2" fmla="val 5279301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F3047F7E-E1C0-4E7B-A667-6E1C22CF1248}"/>
              </a:ext>
            </a:extLst>
          </p:cNvPr>
          <p:cNvSpPr/>
          <p:nvPr/>
        </p:nvSpPr>
        <p:spPr>
          <a:xfrm>
            <a:off x="1489048" y="5527547"/>
            <a:ext cx="9115330" cy="1175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5121BE2E-BA3C-41EF-A7FB-7C6F5C4F0A3C}"/>
              </a:ext>
            </a:extLst>
          </p:cNvPr>
          <p:cNvGrpSpPr/>
          <p:nvPr/>
        </p:nvGrpSpPr>
        <p:grpSpPr>
          <a:xfrm>
            <a:off x="1344806" y="5527548"/>
            <a:ext cx="2293492" cy="1175186"/>
            <a:chOff x="1342404" y="1890612"/>
            <a:chExt cx="2509515" cy="1049822"/>
          </a:xfrm>
          <a:solidFill>
            <a:schemeClr val="bg2">
              <a:lumMod val="75000"/>
            </a:schemeClr>
          </a:solidFill>
        </p:grpSpPr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234CC9B1-0A7E-446C-89CB-07179081F27C}"/>
                </a:ext>
              </a:extLst>
            </p:cNvPr>
            <p:cNvGrpSpPr/>
            <p:nvPr/>
          </p:nvGrpSpPr>
          <p:grpSpPr>
            <a:xfrm>
              <a:off x="1342404" y="1890612"/>
              <a:ext cx="2509515" cy="1049822"/>
              <a:chOff x="1822736" y="2564904"/>
              <a:chExt cx="3384376" cy="1415809"/>
            </a:xfrm>
            <a:grpFill/>
          </p:grpSpPr>
          <p:sp>
            <p:nvSpPr>
              <p:cNvPr id="79" name="Rounded Rectangle 8">
                <a:extLst>
                  <a:ext uri="{FF2B5EF4-FFF2-40B4-BE49-F238E27FC236}">
                    <a16:creationId xmlns="" xmlns:a16="http://schemas.microsoft.com/office/drawing/2014/main" id="{BC2CE7F1-9CE8-42D0-B11D-09FB789C6A94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3384376" cy="1415808"/>
              </a:xfrm>
              <a:prstGeom prst="roundRect">
                <a:avLst>
                  <a:gd name="adj" fmla="val 107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ounded Rectangle 9">
                <a:extLst>
                  <a:ext uri="{FF2B5EF4-FFF2-40B4-BE49-F238E27FC236}">
                    <a16:creationId xmlns="" xmlns:a16="http://schemas.microsoft.com/office/drawing/2014/main" id="{B2B65FC9-1D80-4258-8F08-79D5175811F9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4F24AD6A-B5DF-4E66-9806-E8B4034F783B}"/>
                </a:ext>
              </a:extLst>
            </p:cNvPr>
            <p:cNvSpPr/>
            <p:nvPr/>
          </p:nvSpPr>
          <p:spPr>
            <a:xfrm>
              <a:off x="2703377" y="2035576"/>
              <a:ext cx="1029833" cy="759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19307A6-E1AF-4276-8A75-2220BCE78CA1}"/>
              </a:ext>
            </a:extLst>
          </p:cNvPr>
          <p:cNvSpPr txBox="1"/>
          <p:nvPr/>
        </p:nvSpPr>
        <p:spPr>
          <a:xfrm>
            <a:off x="1464556" y="5958837"/>
            <a:ext cx="92256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smtClean="0">
                <a:cs typeface="Arial" pitchFamily="34" charset="0"/>
              </a:rPr>
              <a:t>WCT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75DDF880-29B6-4028-8BF2-11494025C48A}"/>
              </a:ext>
            </a:extLst>
          </p:cNvPr>
          <p:cNvSpPr txBox="1"/>
          <p:nvPr/>
        </p:nvSpPr>
        <p:spPr>
          <a:xfrm>
            <a:off x="2731575" y="5852839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cs typeface="Arial" pitchFamily="34" charset="0"/>
              </a:rPr>
              <a:t>05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9DB2AA5D-8EB5-49A2-8F13-D4157EBBDFDE}"/>
              </a:ext>
            </a:extLst>
          </p:cNvPr>
          <p:cNvGrpSpPr/>
          <p:nvPr/>
        </p:nvGrpSpPr>
        <p:grpSpPr>
          <a:xfrm>
            <a:off x="3839805" y="5602610"/>
            <a:ext cx="6480000" cy="1107996"/>
            <a:chOff x="3017859" y="4283314"/>
            <a:chExt cx="1890849" cy="1107996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61A3FA4F-A1F6-44BF-9CF7-C0D2E8672AA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GOSL is following the same principle in handling the PPP of the WCT in the POC, as there is a MOC with the GOI / JAPAN ( IE: no public bids have been called) – but in this case the GOI recommended just one company and as such the GOSL lost out on the potential advantage of having two competing bids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6A7B46B7-C6B2-4A37-A97C-480EFDDCAA53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cs typeface="Arial" pitchFamily="34" charset="0"/>
                </a:rPr>
                <a:t>3</a:t>
              </a:r>
              <a:r>
                <a:rPr lang="en-US" altLang="ko-KR" sz="1200" b="1" baseline="30000" dirty="0" smtClean="0">
                  <a:cs typeface="Arial" pitchFamily="34" charset="0"/>
                </a:rPr>
                <a:t>rd</a:t>
              </a:r>
              <a:r>
                <a:rPr lang="en-US" altLang="ko-KR" sz="1200" b="1" dirty="0" smtClean="0">
                  <a:cs typeface="Arial" pitchFamily="34" charset="0"/>
                </a:rPr>
                <a:t> Terminal to be constructed in the South </a:t>
              </a:r>
              <a:r>
                <a:rPr lang="en-US" altLang="ko-KR" sz="1200" b="1" dirty="0" err="1" smtClean="0">
                  <a:cs typeface="Arial" pitchFamily="34" charset="0"/>
                </a:rPr>
                <a:t>harbour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3645" y="4569057"/>
            <a:ext cx="692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Arial" pitchFamily="34" charset="0"/>
              </a:rPr>
              <a:t>Equipment order cancelled in 2015</a:t>
            </a:r>
          </a:p>
          <a:p>
            <a:r>
              <a:rPr lang="en-US" sz="1200" dirty="0" smtClean="0">
                <a:cs typeface="Arial" pitchFamily="34" charset="0"/>
              </a:rPr>
              <a:t>PPP </a:t>
            </a:r>
            <a:r>
              <a:rPr lang="en-US" sz="1200" dirty="0">
                <a:cs typeface="Arial" pitchFamily="34" charset="0"/>
              </a:rPr>
              <a:t>project launched with ADB assistance. </a:t>
            </a:r>
          </a:p>
          <a:p>
            <a:r>
              <a:rPr lang="en-US" sz="1200" dirty="0">
                <a:cs typeface="Arial" pitchFamily="34" charset="0"/>
              </a:rPr>
              <a:t>7 parties short listed </a:t>
            </a:r>
            <a:r>
              <a:rPr lang="en-US" sz="1200" dirty="0" smtClean="0">
                <a:cs typeface="Arial" pitchFamily="34" charset="0"/>
              </a:rPr>
              <a:t>in 2016</a:t>
            </a:r>
            <a:endParaRPr lang="en-US" sz="1200" dirty="0">
              <a:cs typeface="Arial" pitchFamily="34" charset="0"/>
            </a:endParaRPr>
          </a:p>
          <a:p>
            <a:r>
              <a:rPr lang="en-US" sz="1200" dirty="0">
                <a:cs typeface="Arial" pitchFamily="34" charset="0"/>
              </a:rPr>
              <a:t>Abandoned in </a:t>
            </a:r>
            <a:r>
              <a:rPr lang="en-US" sz="1200" dirty="0" smtClean="0">
                <a:cs typeface="Arial" pitchFamily="34" charset="0"/>
              </a:rPr>
              <a:t>favor </a:t>
            </a:r>
            <a:r>
              <a:rPr lang="en-US" sz="1200" dirty="0">
                <a:cs typeface="Arial" pitchFamily="34" charset="0"/>
              </a:rPr>
              <a:t>of partnership with India Japan -</a:t>
            </a:r>
            <a:r>
              <a:rPr lang="en-US" sz="1200" dirty="0" smtClean="0">
                <a:cs typeface="Arial" pitchFamily="34" charset="0"/>
              </a:rPr>
              <a:t>G </a:t>
            </a:r>
            <a:r>
              <a:rPr lang="en-US" sz="1200" dirty="0">
                <a:cs typeface="Arial" pitchFamily="34" charset="0"/>
              </a:rPr>
              <a:t>to </a:t>
            </a:r>
            <a:r>
              <a:rPr lang="en-US" sz="1200" dirty="0" smtClean="0">
                <a:cs typeface="Arial" pitchFamily="34" charset="0"/>
              </a:rPr>
              <a:t>G </a:t>
            </a:r>
            <a:r>
              <a:rPr lang="en-US" sz="1200" dirty="0">
                <a:cs typeface="Arial" pitchFamily="34" charset="0"/>
              </a:rPr>
              <a:t>agreement</a:t>
            </a:r>
          </a:p>
        </p:txBody>
      </p:sp>
    </p:spTree>
    <p:extLst>
      <p:ext uri="{BB962C8B-B14F-4D97-AF65-F5344CB8AC3E}">
        <p14:creationId xmlns:p14="http://schemas.microsoft.com/office/powerpoint/2010/main" val="35920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D4E23-F409-4691-84CD-C0C52AD3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920" y="110732"/>
            <a:ext cx="8617176" cy="7939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CICT Project – Bidding Process</a:t>
            </a:r>
            <a:endParaRPr lang="ru-RU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A04035-833F-47A3-9B42-8D3A786CD6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1422" y="1427128"/>
            <a:ext cx="2122098" cy="45085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2006-2009</a:t>
            </a:r>
            <a:endParaRPr lang="ru-RU" sz="2400" dirty="0">
              <a:solidFill>
                <a:schemeClr val="accent4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D627327C-3A41-4D1E-A5CE-D0A5F32812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8070" y="2040201"/>
            <a:ext cx="1697037" cy="368946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2007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BE904312-F9B9-4F27-8665-50D0641FBE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5935" y="2294856"/>
            <a:ext cx="1820970" cy="501475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5 proposals received from bidders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969FF3-8FFE-4E02-8E2A-BEDDF8690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1548" y="1408444"/>
            <a:ext cx="1978150" cy="45085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/>
                </a:solidFill>
              </a:rPr>
              <a:t>2009-2010</a:t>
            </a:r>
            <a:endParaRPr lang="ru-RU" sz="2400" dirty="0">
              <a:solidFill>
                <a:schemeClr val="accent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D850A20-E11B-4BD8-8CD9-BF9B430BE6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92800" y="2043538"/>
            <a:ext cx="1697037" cy="368946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Selection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EEF11A1D-EB73-4B08-8ADD-1B50D40FC1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10799" y="2390116"/>
            <a:ext cx="1697037" cy="1414919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Only </a:t>
            </a:r>
            <a:r>
              <a:rPr lang="en-US" dirty="0">
                <a:solidFill>
                  <a:schemeClr val="accent4"/>
                </a:solidFill>
              </a:rPr>
              <a:t>one proposal was received and it </a:t>
            </a:r>
            <a:r>
              <a:rPr lang="en-US" dirty="0" smtClean="0">
                <a:solidFill>
                  <a:schemeClr val="accent4"/>
                </a:solidFill>
              </a:rPr>
              <a:t>was from </a:t>
            </a:r>
            <a:r>
              <a:rPr lang="en-US" dirty="0" err="1" smtClean="0">
                <a:solidFill>
                  <a:schemeClr val="accent4"/>
                </a:solidFill>
              </a:rPr>
              <a:t>CMPort</a:t>
            </a:r>
            <a:r>
              <a:rPr lang="en-US" dirty="0" smtClean="0">
                <a:solidFill>
                  <a:schemeClr val="accent4"/>
                </a:solidFill>
              </a:rPr>
              <a:t>-Aitken Spence consortium </a:t>
            </a:r>
            <a:endParaRPr lang="en-US" dirty="0" smtClean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CMPORT </a:t>
            </a:r>
            <a:r>
              <a:rPr lang="en-US" dirty="0" smtClean="0">
                <a:solidFill>
                  <a:schemeClr val="accent4"/>
                </a:solidFill>
              </a:rPr>
              <a:t>Investment  - </a:t>
            </a:r>
            <a:r>
              <a:rPr lang="en-US" dirty="0">
                <a:solidFill>
                  <a:schemeClr val="accent4"/>
                </a:solidFill>
              </a:rPr>
              <a:t>US$ 500 million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EB50FA0-8BDD-46C8-99F1-A2927A8655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67726" y="1408444"/>
            <a:ext cx="1697037" cy="45085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2011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7BE427F9-9DA3-442F-9E6F-54A21B401D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69861" y="2095294"/>
            <a:ext cx="1697037" cy="368946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Ground Breaking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16E9DC07-6080-4AF6-8CFB-03465BE57D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17992" y="2720752"/>
            <a:ext cx="1697037" cy="1414919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Groundbreaking ceremony of the first </a:t>
            </a:r>
            <a:r>
              <a:rPr lang="en-US" dirty="0" err="1" smtClean="0">
                <a:solidFill>
                  <a:schemeClr val="accent4"/>
                </a:solidFill>
              </a:rPr>
              <a:t>deepwater</a:t>
            </a:r>
            <a:r>
              <a:rPr lang="en-US" dirty="0" smtClean="0">
                <a:solidFill>
                  <a:schemeClr val="accent4"/>
                </a:solidFill>
              </a:rPr>
              <a:t> terminal in Sri Lanka and South Asia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3D9E183-E0BA-4EFB-909C-B21CDB3298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4787" y="1408444"/>
            <a:ext cx="1697037" cy="45085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2013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245462CD-F97C-4BB7-AF35-E94CC36595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6922" y="2095294"/>
            <a:ext cx="1697037" cy="368946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Operations Started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DF398F53-954F-4FC0-88A5-32A456A33D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19296" y="2720752"/>
            <a:ext cx="1952707" cy="1414919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First phase of the terminal operation started.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Strategically project/Sri Lanka was ready for the global demand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D2C7FD2-2A48-41BD-B107-E8DDA37CB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1848" y="1408444"/>
            <a:ext cx="1697037" cy="45085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2014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1F78730-06AC-4CBB-B56A-013A42F5F6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08112" y="2179804"/>
            <a:ext cx="1697037" cy="368946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Completion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4DD7473F-5C97-4494-8F24-D313570F36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02016" y="2605692"/>
            <a:ext cx="2674504" cy="1414919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The first </a:t>
            </a:r>
            <a:r>
              <a:rPr lang="en-US" dirty="0" err="1" smtClean="0">
                <a:solidFill>
                  <a:schemeClr val="accent4"/>
                </a:solidFill>
              </a:rPr>
              <a:t>deepwater</a:t>
            </a:r>
            <a:r>
              <a:rPr lang="en-US" dirty="0" smtClean="0">
                <a:solidFill>
                  <a:schemeClr val="accent4"/>
                </a:solidFill>
              </a:rPr>
              <a:t> terminal was ready in record 28 months, giving an advantage of 32 months (planned for 60 months)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Placed Sri Lanka back on the maritime trade map as a strategic hub for container operations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564334" y="4538969"/>
            <a:ext cx="3019852" cy="84007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As per the ADB guidelines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050" y="5491179"/>
            <a:ext cx="112479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The first RFP was cancelled after the technical evaluation.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The delay in selection affected the effectiveness of ADB loan &amp; loan </a:t>
            </a:r>
            <a:r>
              <a:rPr lang="en-US" sz="1500" dirty="0">
                <a:solidFill>
                  <a:schemeClr val="accent4"/>
                </a:solidFill>
                <a:latin typeface="Arial Narrow" panose="020B0606020202030204" pitchFamily="34" charset="0"/>
              </a:rPr>
              <a:t>Agreement signed by GOSL includes the condition allowing ADB to suspend the loan, in the event GOSL failed to award the Container Terminal Concession within 18 months </a:t>
            </a:r>
            <a:r>
              <a:rPr lang="en-US" sz="15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from May 2008.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ADB </a:t>
            </a:r>
            <a:r>
              <a:rPr lang="en-US" sz="1500" dirty="0">
                <a:solidFill>
                  <a:schemeClr val="accent4"/>
                </a:solidFill>
                <a:latin typeface="Arial Narrow" panose="020B0606020202030204" pitchFamily="34" charset="0"/>
              </a:rPr>
              <a:t>condition was that the first two terminals within the south </a:t>
            </a:r>
            <a:r>
              <a:rPr lang="en-US" sz="15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harbour</a:t>
            </a:r>
            <a:r>
              <a:rPr lang="en-US" sz="1500" dirty="0">
                <a:solidFill>
                  <a:schemeClr val="accent4"/>
                </a:solidFill>
                <a:latin typeface="Arial Narrow" panose="020B0606020202030204" pitchFamily="34" charset="0"/>
              </a:rPr>
              <a:t> must be run under the PPP process and one terminal can be run by the </a:t>
            </a:r>
            <a:r>
              <a:rPr lang="en-US" sz="15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SLPA.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Later it was changed from first two terminals to any two terminals by SLPA</a:t>
            </a:r>
            <a:endParaRPr lang="en-US" sz="1500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="" xmlns:a16="http://schemas.microsoft.com/office/drawing/2014/main" id="{D627327C-3A41-4D1E-A5CE-D0A5F3281206}"/>
              </a:ext>
            </a:extLst>
          </p:cNvPr>
          <p:cNvSpPr txBox="1">
            <a:spLocks/>
          </p:cNvSpPr>
          <p:nvPr/>
        </p:nvSpPr>
        <p:spPr>
          <a:xfrm>
            <a:off x="878070" y="2764023"/>
            <a:ext cx="1697037" cy="368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2008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5" name="Text Placeholder 22">
            <a:extLst>
              <a:ext uri="{FF2B5EF4-FFF2-40B4-BE49-F238E27FC236}">
                <a16:creationId xmlns="" xmlns:a16="http://schemas.microsoft.com/office/drawing/2014/main" id="{BE904312-F9B9-4F27-8665-50D0641FBE59}"/>
              </a:ext>
            </a:extLst>
          </p:cNvPr>
          <p:cNvSpPr txBox="1">
            <a:spLocks/>
          </p:cNvSpPr>
          <p:nvPr/>
        </p:nvSpPr>
        <p:spPr>
          <a:xfrm>
            <a:off x="875935" y="3046052"/>
            <a:ext cx="1820970" cy="50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Cancelled the RFP process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="" xmlns:a16="http://schemas.microsoft.com/office/drawing/2014/main" id="{D627327C-3A41-4D1E-A5CE-D0A5F3281206}"/>
              </a:ext>
            </a:extLst>
          </p:cNvPr>
          <p:cNvSpPr txBox="1">
            <a:spLocks/>
          </p:cNvSpPr>
          <p:nvPr/>
        </p:nvSpPr>
        <p:spPr>
          <a:xfrm>
            <a:off x="878070" y="3487845"/>
            <a:ext cx="1697037" cy="368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2009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7" name="Text Placeholder 22">
            <a:extLst>
              <a:ext uri="{FF2B5EF4-FFF2-40B4-BE49-F238E27FC236}">
                <a16:creationId xmlns="" xmlns:a16="http://schemas.microsoft.com/office/drawing/2014/main" id="{BE904312-F9B9-4F27-8665-50D0641FBE59}"/>
              </a:ext>
            </a:extLst>
          </p:cNvPr>
          <p:cNvSpPr txBox="1">
            <a:spLocks/>
          </p:cNvSpPr>
          <p:nvPr/>
        </p:nvSpPr>
        <p:spPr>
          <a:xfrm>
            <a:off x="875934" y="3769874"/>
            <a:ext cx="1982661" cy="50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Re-invited for proposals. 15 potential bidders collected the docs.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67522" y="1361690"/>
            <a:ext cx="8454831" cy="4635903"/>
            <a:chOff x="1977231" y="3455246"/>
            <a:chExt cx="16230600" cy="10194695"/>
          </a:xfrm>
        </p:grpSpPr>
        <p:grpSp>
          <p:nvGrpSpPr>
            <p:cNvPr id="5" name="Group 4"/>
            <p:cNvGrpSpPr/>
            <p:nvPr/>
          </p:nvGrpSpPr>
          <p:grpSpPr>
            <a:xfrm>
              <a:off x="3068487" y="3455246"/>
              <a:ext cx="9576744" cy="6135645"/>
              <a:chOff x="3068487" y="3455246"/>
              <a:chExt cx="9576744" cy="6135645"/>
            </a:xfrm>
          </p:grpSpPr>
          <p:sp>
            <p:nvSpPr>
              <p:cNvPr id="9" name="object 6"/>
              <p:cNvSpPr txBox="1"/>
              <p:nvPr/>
            </p:nvSpPr>
            <p:spPr>
              <a:xfrm>
                <a:off x="8020608" y="3455246"/>
                <a:ext cx="4624623" cy="1012170"/>
              </a:xfrm>
              <a:prstGeom prst="rect">
                <a:avLst/>
              </a:prstGeom>
              <a:solidFill>
                <a:srgbClr val="F6DF57"/>
              </a:solidFill>
            </p:spPr>
            <p:txBody>
              <a:bodyPr vert="horz" wrap="square" lIns="0" tIns="151020" rIns="0" bIns="0" rtlCol="0">
                <a:spAutoFit/>
              </a:bodyPr>
              <a:lstStyle/>
              <a:p>
                <a:pPr algn="ctr">
                  <a:spcBef>
                    <a:spcPts val="1189"/>
                  </a:spcBef>
                </a:pPr>
                <a:r>
                  <a:rPr sz="2000" spc="-18" dirty="0">
                    <a:solidFill>
                      <a:srgbClr val="231F20"/>
                    </a:solidFill>
                    <a:cs typeface="Bahnschrift Light"/>
                  </a:rPr>
                  <a:t>SLPA</a:t>
                </a:r>
                <a:endParaRPr sz="2000" dirty="0">
                  <a:cs typeface="Bahnschrift Light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68487" y="3455246"/>
                <a:ext cx="7840957" cy="6135645"/>
                <a:chOff x="3068487" y="3455246"/>
                <a:chExt cx="7840957" cy="6135645"/>
              </a:xfrm>
            </p:grpSpPr>
            <p:sp>
              <p:nvSpPr>
                <p:cNvPr id="11" name="object 5"/>
                <p:cNvSpPr txBox="1"/>
                <p:nvPr/>
              </p:nvSpPr>
              <p:spPr>
                <a:xfrm>
                  <a:off x="3068487" y="3455246"/>
                  <a:ext cx="4530726" cy="1012170"/>
                </a:xfrm>
                <a:prstGeom prst="rect">
                  <a:avLst/>
                </a:prstGeom>
                <a:solidFill>
                  <a:srgbClr val="BC9854"/>
                </a:solidFill>
              </p:spPr>
              <p:txBody>
                <a:bodyPr vert="horz" wrap="square" lIns="0" tIns="151020" rIns="0" bIns="0" rtlCol="0">
                  <a:spAutoFit/>
                </a:bodyPr>
                <a:lstStyle/>
                <a:p>
                  <a:pPr marL="607209">
                    <a:spcBef>
                      <a:spcPts val="1189"/>
                    </a:spcBef>
                  </a:pPr>
                  <a:r>
                    <a:rPr lang="en-US" sz="2000" spc="-11" dirty="0">
                      <a:solidFill>
                        <a:srgbClr val="FFFFFF"/>
                      </a:solidFill>
                      <a:cs typeface="Bahnschrift Light"/>
                    </a:rPr>
                    <a:t> </a:t>
                  </a:r>
                  <a:r>
                    <a:rPr sz="2000" spc="-11" dirty="0">
                      <a:solidFill>
                        <a:srgbClr val="FFFFFF"/>
                      </a:solidFill>
                      <a:cs typeface="Bahnschrift Light"/>
                    </a:rPr>
                    <a:t>CMPort</a:t>
                  </a:r>
                  <a:endParaRPr sz="2000" dirty="0">
                    <a:cs typeface="Bahnschrift Light"/>
                  </a:endParaRPr>
                </a:p>
              </p:txBody>
            </p:sp>
            <p:sp>
              <p:nvSpPr>
                <p:cNvPr id="12" name="object 7"/>
                <p:cNvSpPr txBox="1"/>
                <p:nvPr/>
              </p:nvSpPr>
              <p:spPr>
                <a:xfrm>
                  <a:off x="3068487" y="6032372"/>
                  <a:ext cx="4530726" cy="980110"/>
                </a:xfrm>
                <a:prstGeom prst="rect">
                  <a:avLst/>
                </a:prstGeom>
                <a:solidFill>
                  <a:srgbClr val="0D4C84"/>
                </a:solidFill>
              </p:spPr>
              <p:txBody>
                <a:bodyPr vert="horz" wrap="square" lIns="0" tIns="136582" rIns="0" bIns="0" rtlCol="0">
                  <a:spAutoFit/>
                </a:bodyPr>
                <a:lstStyle/>
                <a:p>
                  <a:pPr algn="ctr">
                    <a:spcBef>
                      <a:spcPts val="1075"/>
                    </a:spcBef>
                  </a:pPr>
                  <a:r>
                    <a:rPr sz="2000" dirty="0">
                      <a:solidFill>
                        <a:srgbClr val="FFFFFF"/>
                      </a:solidFill>
                      <a:cs typeface="Bahnschrift Light"/>
                    </a:rPr>
                    <a:t>HIPG</a:t>
                  </a:r>
                  <a:endParaRPr sz="2000" dirty="0">
                    <a:cs typeface="Bahnschrift Light"/>
                  </a:endParaRPr>
                </a:p>
              </p:txBody>
            </p:sp>
            <p:sp>
              <p:nvSpPr>
                <p:cNvPr id="13" name="object 8"/>
                <p:cNvSpPr txBox="1"/>
                <p:nvPr/>
              </p:nvSpPr>
              <p:spPr>
                <a:xfrm>
                  <a:off x="3068487" y="8609497"/>
                  <a:ext cx="4530726" cy="981394"/>
                </a:xfrm>
                <a:prstGeom prst="rect">
                  <a:avLst/>
                </a:prstGeom>
                <a:solidFill>
                  <a:srgbClr val="0D4C84"/>
                </a:solidFill>
              </p:spPr>
              <p:txBody>
                <a:bodyPr vert="horz" wrap="square" lIns="0" tIns="137160" rIns="0" bIns="0" rtlCol="0">
                  <a:spAutoFit/>
                </a:bodyPr>
                <a:lstStyle/>
                <a:p>
                  <a:pPr algn="ctr">
                    <a:spcBef>
                      <a:spcPts val="1080"/>
                    </a:spcBef>
                  </a:pPr>
                  <a:r>
                    <a:rPr sz="2000" dirty="0">
                      <a:solidFill>
                        <a:srgbClr val="FFFFFF"/>
                      </a:solidFill>
                      <a:cs typeface="Bahnschrift Light"/>
                    </a:rPr>
                    <a:t>HIPS</a:t>
                  </a:r>
                  <a:endParaRPr sz="2000" dirty="0">
                    <a:cs typeface="Bahnschrift Light"/>
                  </a:endParaRPr>
                </a:p>
              </p:txBody>
            </p:sp>
            <p:sp>
              <p:nvSpPr>
                <p:cNvPr id="14" name="object 9"/>
                <p:cNvSpPr/>
                <p:nvPr/>
              </p:nvSpPr>
              <p:spPr>
                <a:xfrm>
                  <a:off x="5223897" y="4861150"/>
                  <a:ext cx="220345" cy="117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45" h="1171575">
                      <a:moveTo>
                        <a:pt x="219888" y="0"/>
                      </a:moveTo>
                      <a:lnTo>
                        <a:pt x="0" y="0"/>
                      </a:lnTo>
                      <a:lnTo>
                        <a:pt x="109944" y="1171220"/>
                      </a:lnTo>
                      <a:lnTo>
                        <a:pt x="219888" y="0"/>
                      </a:lnTo>
                      <a:close/>
                    </a:path>
                  </a:pathLst>
                </a:custGeom>
                <a:solidFill>
                  <a:srgbClr val="BC9854"/>
                </a:solidFill>
              </p:spPr>
              <p:txBody>
                <a:bodyPr wrap="square" lIns="0" tIns="0" rIns="0" bIns="0" rtlCol="0"/>
                <a:lstStyle/>
                <a:p>
                  <a:endParaRPr sz="2000" dirty="0"/>
                </a:p>
              </p:txBody>
            </p:sp>
            <p:sp>
              <p:nvSpPr>
                <p:cNvPr id="15" name="object 10"/>
                <p:cNvSpPr/>
                <p:nvPr/>
              </p:nvSpPr>
              <p:spPr>
                <a:xfrm>
                  <a:off x="5223897" y="7438277"/>
                  <a:ext cx="220345" cy="117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45" h="1171575">
                      <a:moveTo>
                        <a:pt x="219888" y="0"/>
                      </a:moveTo>
                      <a:lnTo>
                        <a:pt x="0" y="0"/>
                      </a:lnTo>
                      <a:lnTo>
                        <a:pt x="109944" y="1171220"/>
                      </a:lnTo>
                      <a:lnTo>
                        <a:pt x="219888" y="0"/>
                      </a:lnTo>
                      <a:close/>
                    </a:path>
                  </a:pathLst>
                </a:custGeom>
                <a:solidFill>
                  <a:srgbClr val="0D4C84"/>
                </a:solidFill>
              </p:spPr>
              <p:txBody>
                <a:bodyPr wrap="square" lIns="0" tIns="0" rIns="0" bIns="0" rtlCol="0"/>
                <a:lstStyle/>
                <a:p>
                  <a:endParaRPr sz="2000" dirty="0"/>
                </a:p>
              </p:txBody>
            </p:sp>
            <p:sp>
              <p:nvSpPr>
                <p:cNvPr id="16" name="object 11"/>
                <p:cNvSpPr/>
                <p:nvPr/>
              </p:nvSpPr>
              <p:spPr>
                <a:xfrm>
                  <a:off x="7599191" y="4861150"/>
                  <a:ext cx="2332990" cy="1932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990" h="1932940">
                      <a:moveTo>
                        <a:pt x="2286282" y="1817305"/>
                      </a:moveTo>
                      <a:lnTo>
                        <a:pt x="2227953" y="1817305"/>
                      </a:lnTo>
                      <a:lnTo>
                        <a:pt x="2171085" y="1874173"/>
                      </a:lnTo>
                      <a:lnTo>
                        <a:pt x="0" y="1874173"/>
                      </a:lnTo>
                      <a:lnTo>
                        <a:pt x="2283344" y="1932454"/>
                      </a:lnTo>
                      <a:lnTo>
                        <a:pt x="2284831" y="1874173"/>
                      </a:lnTo>
                      <a:lnTo>
                        <a:pt x="2171085" y="1874173"/>
                      </a:lnTo>
                      <a:lnTo>
                        <a:pt x="2169672" y="1818793"/>
                      </a:lnTo>
                      <a:lnTo>
                        <a:pt x="2286244" y="1818793"/>
                      </a:lnTo>
                      <a:lnTo>
                        <a:pt x="2286282" y="1817305"/>
                      </a:lnTo>
                      <a:close/>
                    </a:path>
                    <a:path w="2332990" h="1932940">
                      <a:moveTo>
                        <a:pt x="2227953" y="1817305"/>
                      </a:moveTo>
                      <a:lnTo>
                        <a:pt x="2169672" y="1818793"/>
                      </a:lnTo>
                      <a:lnTo>
                        <a:pt x="2171085" y="1874173"/>
                      </a:lnTo>
                      <a:lnTo>
                        <a:pt x="2227953" y="1817305"/>
                      </a:lnTo>
                      <a:close/>
                    </a:path>
                    <a:path w="2332990" h="1932940">
                      <a:moveTo>
                        <a:pt x="2332661" y="0"/>
                      </a:moveTo>
                      <a:lnTo>
                        <a:pt x="2123244" y="0"/>
                      </a:lnTo>
                      <a:lnTo>
                        <a:pt x="2169672" y="1818793"/>
                      </a:lnTo>
                      <a:lnTo>
                        <a:pt x="2227953" y="1817305"/>
                      </a:lnTo>
                      <a:lnTo>
                        <a:pt x="2286282" y="1817305"/>
                      </a:lnTo>
                      <a:lnTo>
                        <a:pt x="2332661" y="0"/>
                      </a:lnTo>
                      <a:close/>
                    </a:path>
                  </a:pathLst>
                </a:custGeom>
                <a:solidFill>
                  <a:srgbClr val="F6DF56"/>
                </a:solidFill>
              </p:spPr>
              <p:txBody>
                <a:bodyPr wrap="square" lIns="0" tIns="0" rIns="0" bIns="0" rtlCol="0"/>
                <a:lstStyle/>
                <a:p>
                  <a:endParaRPr sz="2000" dirty="0"/>
                </a:p>
              </p:txBody>
            </p:sp>
            <p:sp>
              <p:nvSpPr>
                <p:cNvPr id="17" name="object 12"/>
                <p:cNvSpPr/>
                <p:nvPr/>
              </p:nvSpPr>
              <p:spPr>
                <a:xfrm>
                  <a:off x="7599190" y="4861149"/>
                  <a:ext cx="3310254" cy="449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54" h="4495800">
                      <a:moveTo>
                        <a:pt x="3249903" y="4407467"/>
                      </a:moveTo>
                      <a:lnTo>
                        <a:pt x="3205473" y="4407467"/>
                      </a:lnTo>
                      <a:lnTo>
                        <a:pt x="3161631" y="4451299"/>
                      </a:lnTo>
                      <a:lnTo>
                        <a:pt x="0" y="4451299"/>
                      </a:lnTo>
                      <a:lnTo>
                        <a:pt x="3248696" y="4495726"/>
                      </a:lnTo>
                      <a:lnTo>
                        <a:pt x="3249304" y="4451299"/>
                      </a:lnTo>
                      <a:lnTo>
                        <a:pt x="3161631" y="4451299"/>
                      </a:lnTo>
                      <a:lnTo>
                        <a:pt x="3161040" y="4408075"/>
                      </a:lnTo>
                      <a:lnTo>
                        <a:pt x="3249895" y="4408075"/>
                      </a:lnTo>
                      <a:lnTo>
                        <a:pt x="3249903" y="4407467"/>
                      </a:lnTo>
                      <a:close/>
                    </a:path>
                    <a:path w="3310254" h="4495800">
                      <a:moveTo>
                        <a:pt x="3205473" y="4407467"/>
                      </a:moveTo>
                      <a:lnTo>
                        <a:pt x="3161040" y="4408075"/>
                      </a:lnTo>
                      <a:lnTo>
                        <a:pt x="3161631" y="4451299"/>
                      </a:lnTo>
                      <a:lnTo>
                        <a:pt x="3205473" y="4407467"/>
                      </a:lnTo>
                      <a:close/>
                    </a:path>
                    <a:path w="3310254" h="4495800">
                      <a:moveTo>
                        <a:pt x="3310181" y="0"/>
                      </a:moveTo>
                      <a:lnTo>
                        <a:pt x="3100764" y="0"/>
                      </a:lnTo>
                      <a:lnTo>
                        <a:pt x="3161040" y="4408075"/>
                      </a:lnTo>
                      <a:lnTo>
                        <a:pt x="3205473" y="4407467"/>
                      </a:lnTo>
                      <a:lnTo>
                        <a:pt x="3249903" y="4407467"/>
                      </a:lnTo>
                      <a:lnTo>
                        <a:pt x="3310181" y="0"/>
                      </a:lnTo>
                      <a:close/>
                    </a:path>
                  </a:pathLst>
                </a:custGeom>
                <a:solidFill>
                  <a:srgbClr val="F6DF56"/>
                </a:solidFill>
              </p:spPr>
              <p:txBody>
                <a:bodyPr wrap="square" lIns="0" tIns="0" rIns="0" bIns="0" rtlCol="0"/>
                <a:lstStyle/>
                <a:p>
                  <a:endParaRPr sz="2000" dirty="0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1977231" y="10587276"/>
              <a:ext cx="16230600" cy="3062665"/>
              <a:chOff x="1977231" y="10587276"/>
              <a:chExt cx="16230600" cy="3062665"/>
            </a:xfrm>
          </p:grpSpPr>
          <p:sp>
            <p:nvSpPr>
              <p:cNvPr id="7" name="object 3"/>
              <p:cNvSpPr txBox="1"/>
              <p:nvPr/>
            </p:nvSpPr>
            <p:spPr>
              <a:xfrm>
                <a:off x="1977231" y="10609524"/>
                <a:ext cx="7086600" cy="3040417"/>
              </a:xfrm>
              <a:prstGeom prst="rect">
                <a:avLst/>
              </a:prstGeom>
            </p:spPr>
            <p:txBody>
              <a:bodyPr vert="horz" wrap="square" lIns="0" tIns="6064" rIns="0" bIns="0" rtlCol="0">
                <a:spAutoFit/>
              </a:bodyPr>
              <a:lstStyle/>
              <a:p>
                <a:pPr marL="5775">
                  <a:lnSpc>
                    <a:spcPts val="2114"/>
                  </a:lnSpc>
                  <a:spcBef>
                    <a:spcPts val="48"/>
                  </a:spcBef>
                </a:pPr>
                <a:r>
                  <a:rPr sz="2364" b="1" dirty="0">
                    <a:latin typeface="Arial Narrow" panose="020B0606020202030204" pitchFamily="34" charset="0"/>
                  </a:rPr>
                  <a:t>HIPG</a:t>
                </a:r>
              </a:p>
              <a:p>
                <a:pPr marL="5775" marR="2310">
                  <a:lnSpc>
                    <a:spcPct val="100600"/>
                  </a:lnSpc>
                  <a:tabLst>
                    <a:tab pos="2004395" algn="l"/>
                  </a:tabLst>
                </a:pPr>
                <a:r>
                  <a:rPr sz="2364" dirty="0">
                    <a:latin typeface="Arial Narrow" panose="020B0606020202030204" pitchFamily="34" charset="0"/>
                  </a:rPr>
                  <a:t>Hambantota International</a:t>
                </a:r>
                <a:r>
                  <a:rPr lang="en-US" sz="2364" dirty="0">
                    <a:latin typeface="Arial Narrow" panose="020B0606020202030204" pitchFamily="34" charset="0"/>
                  </a:rPr>
                  <a:t> </a:t>
                </a:r>
                <a:r>
                  <a:rPr sz="2364" dirty="0">
                    <a:latin typeface="Arial Narrow" panose="020B0606020202030204" pitchFamily="34" charset="0"/>
                  </a:rPr>
                  <a:t>Port Group  (Pvt.) Ltd.</a:t>
                </a:r>
                <a:endParaRPr lang="en-US" sz="2364" dirty="0">
                  <a:latin typeface="Arial Narrow" panose="020B0606020202030204" pitchFamily="34" charset="0"/>
                </a:endParaRPr>
              </a:p>
              <a:p>
                <a:pPr marL="5775" marR="2310">
                  <a:lnSpc>
                    <a:spcPct val="100600"/>
                  </a:lnSpc>
                  <a:tabLst>
                    <a:tab pos="2004395" algn="l"/>
                  </a:tabLst>
                </a:pPr>
                <a:r>
                  <a:rPr lang="en-US" sz="2364" dirty="0">
                    <a:latin typeface="Arial Narrow" panose="020B0606020202030204" pitchFamily="34" charset="0"/>
                  </a:rPr>
                  <a:t>Business development</a:t>
                </a:r>
              </a:p>
            </p:txBody>
          </p:sp>
          <p:sp>
            <p:nvSpPr>
              <p:cNvPr id="8" name="object 4"/>
              <p:cNvSpPr txBox="1"/>
              <p:nvPr/>
            </p:nvSpPr>
            <p:spPr>
              <a:xfrm>
                <a:off x="9865180" y="10587276"/>
                <a:ext cx="8342651" cy="3040419"/>
              </a:xfrm>
              <a:prstGeom prst="rect">
                <a:avLst/>
              </a:prstGeom>
            </p:spPr>
            <p:txBody>
              <a:bodyPr vert="horz" wrap="square" lIns="0" tIns="6064" rIns="0" bIns="0" rtlCol="0">
                <a:spAutoFit/>
              </a:bodyPr>
              <a:lstStyle/>
              <a:p>
                <a:pPr marL="5775">
                  <a:lnSpc>
                    <a:spcPts val="2114"/>
                  </a:lnSpc>
                  <a:spcBef>
                    <a:spcPts val="48"/>
                  </a:spcBef>
                </a:pPr>
                <a:r>
                  <a:rPr sz="2364" b="1" dirty="0">
                    <a:latin typeface="Arial Narrow" panose="020B0606020202030204" pitchFamily="34" charset="0"/>
                  </a:rPr>
                  <a:t>HIPS</a:t>
                </a:r>
              </a:p>
              <a:p>
                <a:pPr marL="5775" marR="2310">
                  <a:lnSpc>
                    <a:spcPct val="100600"/>
                  </a:lnSpc>
                  <a:tabLst>
                    <a:tab pos="2004395" algn="l"/>
                  </a:tabLst>
                </a:pPr>
                <a:r>
                  <a:rPr sz="2364" dirty="0">
                    <a:latin typeface="Arial Narrow" panose="020B0606020202030204" pitchFamily="34" charset="0"/>
                  </a:rPr>
                  <a:t>Hambantota International</a:t>
                </a:r>
                <a:r>
                  <a:rPr lang="en-US" sz="2364" dirty="0">
                    <a:latin typeface="Arial Narrow" panose="020B0606020202030204" pitchFamily="34" charset="0"/>
                  </a:rPr>
                  <a:t> </a:t>
                </a:r>
                <a:r>
                  <a:rPr sz="2364" dirty="0">
                    <a:latin typeface="Arial Narrow" panose="020B0606020202030204" pitchFamily="34" charset="0"/>
                  </a:rPr>
                  <a:t>Port Services  (Pvt.) Ltd.</a:t>
                </a:r>
                <a:endParaRPr lang="en-US" sz="2364" dirty="0">
                  <a:latin typeface="Arial Narrow" panose="020B0606020202030204" pitchFamily="34" charset="0"/>
                </a:endParaRPr>
              </a:p>
              <a:p>
                <a:pPr marL="5775" marR="2310">
                  <a:lnSpc>
                    <a:spcPct val="100600"/>
                  </a:lnSpc>
                  <a:tabLst>
                    <a:tab pos="2004395" algn="l"/>
                  </a:tabLst>
                </a:pPr>
                <a:r>
                  <a:rPr lang="en-US" sz="2364" dirty="0">
                    <a:latin typeface="Arial Narrow" panose="020B0606020202030204" pitchFamily="34" charset="0"/>
                  </a:rPr>
                  <a:t>Port services provider</a:t>
                </a: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FF4CD2C-B902-4D26-9F57-6801A3FA6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59" y="1051131"/>
            <a:ext cx="2154288" cy="21486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1290147-440B-4CF2-B216-0A02A9C7B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7" y="1421514"/>
            <a:ext cx="2478270" cy="83051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186D4E23-F409-4691-84CD-C0C52AD3F0C7}"/>
              </a:ext>
            </a:extLst>
          </p:cNvPr>
          <p:cNvSpPr txBox="1">
            <a:spLocks/>
          </p:cNvSpPr>
          <p:nvPr/>
        </p:nvSpPr>
        <p:spPr>
          <a:xfrm>
            <a:off x="1693920" y="110732"/>
            <a:ext cx="8617176" cy="7939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Hambantota Project – Investment Structure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41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139169"/>
              </p:ext>
            </p:extLst>
          </p:nvPr>
        </p:nvGraphicFramePr>
        <p:xfrm>
          <a:off x="1009290" y="1466491"/>
          <a:ext cx="10196423" cy="226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186D4E23-F409-4691-84CD-C0C52AD3F0C7}"/>
              </a:ext>
            </a:extLst>
          </p:cNvPr>
          <p:cNvSpPr txBox="1">
            <a:spLocks/>
          </p:cNvSpPr>
          <p:nvPr/>
        </p:nvSpPr>
        <p:spPr>
          <a:xfrm>
            <a:off x="1693920" y="110732"/>
            <a:ext cx="8617176" cy="793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CICT – HIPG Volume Analysis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7101" y="1187569"/>
            <a:ext cx="957533" cy="2087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81004" y="1187569"/>
            <a:ext cx="957533" cy="2087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50898" y="904664"/>
            <a:ext cx="31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62918" y="954184"/>
            <a:ext cx="31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24924"/>
              </p:ext>
            </p:extLst>
          </p:nvPr>
        </p:nvGraphicFramePr>
        <p:xfrm>
          <a:off x="1009291" y="4014161"/>
          <a:ext cx="10621431" cy="265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7727795" y="4471639"/>
            <a:ext cx="903249" cy="6021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31044" y="4460488"/>
            <a:ext cx="970156" cy="7805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2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B4001B"/>
      </a:dk1>
      <a:lt1>
        <a:srgbClr val="FFFFFF"/>
      </a:lt1>
      <a:dk2>
        <a:srgbClr val="3B4D55"/>
      </a:dk2>
      <a:lt2>
        <a:srgbClr val="DEE6EE"/>
      </a:lt2>
      <a:accent1>
        <a:srgbClr val="B4001B"/>
      </a:accent1>
      <a:accent2>
        <a:srgbClr val="9399A1"/>
      </a:accent2>
      <a:accent3>
        <a:srgbClr val="3B4D55"/>
      </a:accent3>
      <a:accent4>
        <a:srgbClr val="000000"/>
      </a:accent4>
      <a:accent5>
        <a:srgbClr val="425537"/>
      </a:accent5>
      <a:accent6>
        <a:srgbClr val="FF0000"/>
      </a:accent6>
      <a:hlink>
        <a:srgbClr val="3B4D55"/>
      </a:hlink>
      <a:folHlink>
        <a:srgbClr val="3B4D55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story_Timeline_05_MO - v3" id="{7FF5D5DD-C278-4CE6-8439-473DA481B1BB}" vid="{5298D311-D36A-4BC6-B02B-DC4D295524F4}"/>
    </a:ext>
  </a:extLst>
</a:theme>
</file>

<file path=ppt/theme/theme3.xml><?xml version="1.0" encoding="utf-8"?>
<a:theme xmlns:a="http://schemas.openxmlformats.org/drawingml/2006/main" name="2_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9494</TotalTime>
  <Words>1060</Words>
  <Application>Microsoft Office PowerPoint</Application>
  <PresentationFormat>Widescreen</PresentationFormat>
  <Paragraphs>164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 Unicode MS</vt:lpstr>
      <vt:lpstr>맑은 고딕</vt:lpstr>
      <vt:lpstr>宋体</vt:lpstr>
      <vt:lpstr>Arial</vt:lpstr>
      <vt:lpstr>Arial Narrow</vt:lpstr>
      <vt:lpstr>Bahnschrift Light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2_Office Theme</vt:lpstr>
      <vt:lpstr>Contents Slide Master</vt:lpstr>
      <vt:lpstr>3_Office Theme</vt:lpstr>
      <vt:lpstr>PowerPoint Presentation</vt:lpstr>
      <vt:lpstr>Introduction to Ports in Sri Lanka</vt:lpstr>
      <vt:lpstr>Port of Colombo – Gateway to South Asia</vt:lpstr>
      <vt:lpstr>Hambantota International Port– Pivot of the East and West</vt:lpstr>
      <vt:lpstr>Sri Lanka – South Asia’s Hong Kong</vt:lpstr>
      <vt:lpstr>Introduction of PPP model for port development in Sri Lanka  PPP – Project Summary</vt:lpstr>
      <vt:lpstr>CICT Project – Bidding Process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Development</dc:title>
  <dc:creator>Chandima Seneviratne</dc:creator>
  <cp:lastModifiedBy>Chandima Seneviratne</cp:lastModifiedBy>
  <cp:revision>65</cp:revision>
  <cp:lastPrinted>2021-04-21T08:44:56Z</cp:lastPrinted>
  <dcterms:created xsi:type="dcterms:W3CDTF">2021-03-30T12:05:06Z</dcterms:created>
  <dcterms:modified xsi:type="dcterms:W3CDTF">2021-04-23T06:17:05Z</dcterms:modified>
</cp:coreProperties>
</file>