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6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CE95-E5B7-4EA2-A4EF-53BAE7E47DFB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9242-42E0-485B-AA8D-14D8FB33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9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CE95-E5B7-4EA2-A4EF-53BAE7E47DFB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9242-42E0-485B-AA8D-14D8FB33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5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CE95-E5B7-4EA2-A4EF-53BAE7E47DFB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9242-42E0-485B-AA8D-14D8FB33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9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CE95-E5B7-4EA2-A4EF-53BAE7E47DFB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9242-42E0-485B-AA8D-14D8FB33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0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CE95-E5B7-4EA2-A4EF-53BAE7E47DFB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9242-42E0-485B-AA8D-14D8FB33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6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CE95-E5B7-4EA2-A4EF-53BAE7E47DFB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9242-42E0-485B-AA8D-14D8FB33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5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CE95-E5B7-4EA2-A4EF-53BAE7E47DFB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9242-42E0-485B-AA8D-14D8FB33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2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CE95-E5B7-4EA2-A4EF-53BAE7E47DFB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9242-42E0-485B-AA8D-14D8FB33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8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CE95-E5B7-4EA2-A4EF-53BAE7E47DFB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9242-42E0-485B-AA8D-14D8FB33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CE95-E5B7-4EA2-A4EF-53BAE7E47DFB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9242-42E0-485B-AA8D-14D8FB33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1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CE95-E5B7-4EA2-A4EF-53BAE7E47DFB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9242-42E0-485B-AA8D-14D8FB33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4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ECE95-E5B7-4EA2-A4EF-53BAE7E47DFB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89242-42E0-485B-AA8D-14D8FB332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4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90146"/>
            <a:ext cx="4953000" cy="30571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526535"/>
              </p:ext>
            </p:extLst>
          </p:nvPr>
        </p:nvGraphicFramePr>
        <p:xfrm>
          <a:off x="381000" y="3810000"/>
          <a:ext cx="8382000" cy="28016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67200"/>
                <a:gridCol w="4114800"/>
              </a:tblGrid>
              <a:tr h="35216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How to get to Wei </a:t>
                      </a:r>
                      <a:r>
                        <a:rPr lang="en-US" sz="1200" dirty="0" err="1" smtClean="0">
                          <a:solidFill>
                            <a:sysClr val="windowText" lastClr="000000"/>
                          </a:solidFill>
                        </a:rPr>
                        <a:t>Hing</a:t>
                      </a: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 Theatre for </a:t>
                      </a:r>
                      <a:r>
                        <a:rPr lang="en-US" sz="1200" kern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International Workshop "Photonics of Functional </a:t>
                      </a:r>
                      <a:r>
                        <a:rPr lang="en-US" sz="1200" kern="12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Nanomaterials</a:t>
                      </a:r>
                      <a:r>
                        <a:rPr lang="en-US" sz="1200" kern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" 6-9 May 2013</a:t>
                      </a:r>
                      <a:endParaRPr 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7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effectLst/>
                        </a:rPr>
                        <a:t>Arrived at Pedestrian Subway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effectLst/>
                        </a:rPr>
                        <a:t>Arrived at University Circle</a:t>
                      </a:r>
                      <a:endParaRPr lang="en-US" sz="1200" dirty="0"/>
                    </a:p>
                  </a:txBody>
                  <a:tcPr/>
                </a:tc>
              </a:tr>
              <a:tr h="217512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effectLst/>
                        </a:rPr>
                        <a:t>1. When you get off the MTR, look for Festival Walk exit. </a:t>
                      </a:r>
                    </a:p>
                    <a:p>
                      <a:r>
                        <a:rPr lang="en-US" sz="1200" kern="1200" dirty="0" smtClean="0">
                          <a:effectLst/>
                        </a:rPr>
                        <a:t>2. In Festival Walk, on Level LG1, there is a Pedestrian Subway which will lead you to CityU campus. </a:t>
                      </a:r>
                    </a:p>
                    <a:p>
                      <a:r>
                        <a:rPr lang="en-US" sz="1200" kern="1200" dirty="0" smtClean="0">
                          <a:effectLst/>
                        </a:rPr>
                        <a:t>3. After walking through the Pedestrian Subway, go down the staircase on your right and follow the directional signs, you will find yourself walking under a covered corridor alongside the garden which will lead you to the University Circle. </a:t>
                      </a:r>
                    </a:p>
                    <a:p>
                      <a:r>
                        <a:rPr lang="en-US" sz="1200" kern="1200" dirty="0" smtClean="0">
                          <a:effectLst/>
                        </a:rPr>
                        <a:t>4. From the University Circle, go along the Covered Walk Way which will lead you to the Amenities Building. </a:t>
                      </a:r>
                    </a:p>
                    <a:p>
                      <a:r>
                        <a:rPr lang="en-US" sz="1200" kern="1200" dirty="0" smtClean="0">
                          <a:effectLst/>
                        </a:rPr>
                        <a:t>5. Take Lift No. 13 opposite to the Security Counter to Floor 6. </a:t>
                      </a:r>
                    </a:p>
                    <a:p>
                      <a:r>
                        <a:rPr lang="en-US" sz="1200" kern="1200" dirty="0" smtClean="0">
                          <a:effectLst/>
                        </a:rPr>
                        <a:t>6. Turn left and you will see Wei </a:t>
                      </a:r>
                      <a:r>
                        <a:rPr lang="en-US" sz="1200" kern="1200" dirty="0" err="1" smtClean="0">
                          <a:effectLst/>
                        </a:rPr>
                        <a:t>Hing</a:t>
                      </a:r>
                      <a:r>
                        <a:rPr lang="en-US" sz="1200" kern="1200" dirty="0" smtClean="0">
                          <a:effectLst/>
                        </a:rPr>
                        <a:t> Theatre.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effectLst/>
                        </a:rPr>
                        <a:t>1. When you drop off at the University Circle, go along the Covered Walk Way which will lead you to the Amenities Building. </a:t>
                      </a:r>
                    </a:p>
                    <a:p>
                      <a:r>
                        <a:rPr lang="en-US" sz="1200" kern="1200" dirty="0" smtClean="0">
                          <a:effectLst/>
                        </a:rPr>
                        <a:t>2. Take Lift No. 13 opposite to the Security Counter to Floor 6. </a:t>
                      </a:r>
                    </a:p>
                    <a:p>
                      <a:r>
                        <a:rPr lang="en-US" sz="1200" kern="1200" dirty="0" smtClean="0">
                          <a:effectLst/>
                        </a:rPr>
                        <a:t>3. Turn left and you will see Wei </a:t>
                      </a:r>
                      <a:r>
                        <a:rPr lang="en-US" sz="1200" kern="1200" dirty="0" err="1" smtClean="0">
                          <a:effectLst/>
                        </a:rPr>
                        <a:t>Hing</a:t>
                      </a:r>
                      <a:r>
                        <a:rPr lang="en-US" sz="1200" kern="1200" dirty="0" smtClean="0">
                          <a:effectLst/>
                        </a:rPr>
                        <a:t> Theatre.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Donut 11"/>
          <p:cNvSpPr/>
          <p:nvPr/>
        </p:nvSpPr>
        <p:spPr>
          <a:xfrm>
            <a:off x="3962400" y="1824228"/>
            <a:ext cx="762000" cy="762000"/>
          </a:xfrm>
          <a:prstGeom prst="donut">
            <a:avLst>
              <a:gd name="adj" fmla="val 6283"/>
            </a:avLst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18955377">
            <a:off x="3654872" y="1014086"/>
            <a:ext cx="208148" cy="514581"/>
          </a:xfrm>
          <a:prstGeom prst="downArrow">
            <a:avLst>
              <a:gd name="adj1" fmla="val 50000"/>
              <a:gd name="adj2" fmla="val 135329"/>
            </a:avLst>
          </a:prstGeom>
          <a:solidFill>
            <a:srgbClr val="FF0000"/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005004"/>
              </p:ext>
            </p:extLst>
          </p:nvPr>
        </p:nvGraphicFramePr>
        <p:xfrm>
          <a:off x="381000" y="228600"/>
          <a:ext cx="8382000" cy="381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82000"/>
              </a:tblGrid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International Workshop "Photonics of Functional </a:t>
                      </a:r>
                      <a:r>
                        <a:rPr lang="en-US" sz="1700" kern="1200" baseline="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Nanomaterials</a:t>
                      </a:r>
                      <a:r>
                        <a:rPr lang="en-US" sz="1700" kern="1200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" 6-9 May 2013, Hong Kong</a:t>
                      </a:r>
                      <a:endParaRPr lang="en-US" sz="1700" b="1" kern="1200" baseline="0" dirty="0" smtClean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028700"/>
            <a:ext cx="1687325" cy="6858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922" y="2200656"/>
            <a:ext cx="1781079" cy="100655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133506" y="690146"/>
            <a:ext cx="712054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 13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0" y="3352800"/>
            <a:ext cx="1563954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89125" y="3408736"/>
            <a:ext cx="625475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MTR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9385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231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City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Ms. WONG Mei Lin Kennex</dc:creator>
  <cp:lastModifiedBy>Ms. WONG Mei Lin Kennex</cp:lastModifiedBy>
  <cp:revision>9</cp:revision>
  <cp:lastPrinted>2012-09-22T06:44:51Z</cp:lastPrinted>
  <dcterms:created xsi:type="dcterms:W3CDTF">2012-09-22T05:09:07Z</dcterms:created>
  <dcterms:modified xsi:type="dcterms:W3CDTF">2012-09-22T06:52:42Z</dcterms:modified>
</cp:coreProperties>
</file>